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3" r:id="rId6"/>
    <p:sldId id="257" r:id="rId7"/>
    <p:sldId id="275" r:id="rId8"/>
    <p:sldId id="270" r:id="rId9"/>
    <p:sldId id="259" r:id="rId10"/>
    <p:sldId id="266" r:id="rId11"/>
    <p:sldId id="263" r:id="rId12"/>
    <p:sldId id="267" r:id="rId13"/>
    <p:sldId id="265" r:id="rId14"/>
    <p:sldId id="271" r:id="rId15"/>
    <p:sldId id="264" r:id="rId16"/>
    <p:sldId id="272" r:id="rId17"/>
    <p:sldId id="274" r:id="rId18"/>
    <p:sldId id="258" r:id="rId19"/>
    <p:sldId id="260" r:id="rId20"/>
    <p:sldId id="261" r:id="rId21"/>
    <p:sldId id="282" r:id="rId22"/>
    <p:sldId id="287" r:id="rId23"/>
    <p:sldId id="289" r:id="rId24"/>
    <p:sldId id="288" r:id="rId25"/>
    <p:sldId id="290" r:id="rId26"/>
    <p:sldId id="291" r:id="rId27"/>
    <p:sldId id="293" r:id="rId28"/>
    <p:sldId id="294" r:id="rId29"/>
    <p:sldId id="297" r:id="rId30"/>
    <p:sldId id="298" r:id="rId31"/>
    <p:sldId id="299" r:id="rId32"/>
    <p:sldId id="300" r:id="rId33"/>
    <p:sldId id="278" r:id="rId34"/>
    <p:sldId id="301" r:id="rId35"/>
    <p:sldId id="302" r:id="rId36"/>
    <p:sldId id="279" r:id="rId37"/>
    <p:sldId id="303" r:id="rId38"/>
    <p:sldId id="305" r:id="rId39"/>
    <p:sldId id="304" r:id="rId40"/>
    <p:sldId id="30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50AC"/>
    <a:srgbClr val="427EBA"/>
    <a:srgbClr val="CE5A57"/>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7/27/2023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7/27/2023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7/27/2023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7/27/2023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7/27/2023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7/27/2023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7/27/2023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7/27/2023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7/27/2023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7/27/2023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7/27/2023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7/27/2023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mc:Choice xmlns:a14="http://schemas.microsoft.com/office/drawing/2010/main"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p:txBody>
          </p:sp>
        </mc:Choice>
        <mc:Fallback>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Tree>
    <p:extLst>
      <p:ext uri="{BB962C8B-B14F-4D97-AF65-F5344CB8AC3E}">
        <p14:creationId xmlns:p14="http://schemas.microsoft.com/office/powerpoint/2010/main" val="3578838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107981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955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p:spTree>
    <p:extLst>
      <p:ext uri="{BB962C8B-B14F-4D97-AF65-F5344CB8AC3E}">
        <p14:creationId xmlns:p14="http://schemas.microsoft.com/office/powerpoint/2010/main" val="4247009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3274192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846104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Tree>
    <p:extLst>
      <p:ext uri="{BB962C8B-B14F-4D97-AF65-F5344CB8AC3E}">
        <p14:creationId xmlns:p14="http://schemas.microsoft.com/office/powerpoint/2010/main" val="3964590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Tree>
    <p:extLst>
      <p:ext uri="{BB962C8B-B14F-4D97-AF65-F5344CB8AC3E}">
        <p14:creationId xmlns:p14="http://schemas.microsoft.com/office/powerpoint/2010/main" val="3510039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Tree>
    <p:extLst>
      <p:ext uri="{BB962C8B-B14F-4D97-AF65-F5344CB8AC3E}">
        <p14:creationId xmlns:p14="http://schemas.microsoft.com/office/powerpoint/2010/main" val="2319461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xmlns="">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1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0.319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7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391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3370</TotalTime>
  <Words>3006</Words>
  <Application>Microsoft Office PowerPoint</Application>
  <PresentationFormat>Widescreen</PresentationFormat>
  <Paragraphs>600</Paragraphs>
  <Slides>40</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Cambria Math</vt:lpstr>
      <vt:lpstr>Office Theme</vt:lpstr>
      <vt:lpstr>Decision Trees</vt:lpstr>
      <vt:lpstr>Machine Learning</vt:lpstr>
      <vt:lpstr>Types of Machine Learning</vt:lpstr>
      <vt:lpstr>Types of Supervised Learning</vt:lpstr>
      <vt:lpstr>Classification</vt:lpstr>
      <vt:lpstr>Classification</vt:lpstr>
      <vt:lpstr>Bias-Variance Trade-off</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HP</cp:lastModifiedBy>
  <cp:revision>46</cp:revision>
  <dcterms:created xsi:type="dcterms:W3CDTF">2023-07-02T05:28:43Z</dcterms:created>
  <dcterms:modified xsi:type="dcterms:W3CDTF">2023-07-27T09:10:25Z</dcterms:modified>
</cp:coreProperties>
</file>