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667" y="-82"/>
      </p:cViewPr>
      <p:guideLst>
        <p:guide orient="horz" pos="19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xmlns="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xmlns="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xmlns="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xmlns="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xmlns="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xmlns="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xmlns="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xmlns="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xmlns="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xmlns="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xmlns="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xmlns="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xmlns="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xmlns="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xmlns="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xmlns="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xmlns="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xmlns="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xmlns="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xmlns="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xmlns="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xmlns="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xmlns="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xmlns="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xmlns="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xmlns="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xmlns="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xmlns="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xmlns="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xmlns="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xmlns="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xmlns="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xmlns="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xmlns="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xmlns="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xmlns="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xmlns="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xmlns="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xmlns="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xmlns="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xmlns="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xmlns="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xmlns="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xmlns="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xmlns="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xmlns="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xmlns="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xmlns="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xmlns="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xmlns="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xmlns="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xmlns="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xmlns="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xmlns="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xmlns="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xmlns="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962151"/>
            <a:ext cx="5486400" cy="9906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000" dirty="0" smtClean="0">
                <a:solidFill>
                  <a:schemeClr val="bg1"/>
                </a:solidFill>
              </a:rPr>
              <a:t>Scraping Amazon Product Review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0" y="2495550"/>
            <a:ext cx="381642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Minal\Desktop\amazon_PNG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6655" y="3263900"/>
            <a:ext cx="2380145" cy="908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inal\Downloads\t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60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inal\Downloads\t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550"/>
            <a:ext cx="9144000" cy="4062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nal\Downloads\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3950"/>
            <a:ext cx="9144000" cy="275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nal\Downloads\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8150"/>
            <a:ext cx="9144000" cy="4199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al\Downloads\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3864"/>
            <a:ext cx="9144000" cy="3526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nal\Downloads\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2" y="0"/>
            <a:ext cx="914499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nal\Downloads\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5625"/>
            <a:ext cx="9144000" cy="407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Minal\Downloads\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2288"/>
            <a:ext cx="9185274" cy="4259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inal\Downloads\t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5142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inal\Downloads\t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4</Words>
  <Application>Microsoft Office PowerPoint</Application>
  <PresentationFormat>On-screen Show (16:9)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173</cp:revision>
  <dcterms:created xsi:type="dcterms:W3CDTF">2016-12-05T23:26:54Z</dcterms:created>
  <dcterms:modified xsi:type="dcterms:W3CDTF">2020-08-11T08:13:55Z</dcterms:modified>
</cp:coreProperties>
</file>