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79" r:id="rId14"/>
    <p:sldId id="267" r:id="rId15"/>
    <p:sldId id="280" r:id="rId16"/>
    <p:sldId id="281" r:id="rId17"/>
    <p:sldId id="269" r:id="rId18"/>
    <p:sldId id="282" r:id="rId19"/>
    <p:sldId id="270" r:id="rId20"/>
    <p:sldId id="271" r:id="rId21"/>
    <p:sldId id="283" r:id="rId22"/>
    <p:sldId id="284" r:id="rId23"/>
    <p:sldId id="273" r:id="rId24"/>
  </p:sldIdLst>
  <p:sldSz cx="9144000" cy="5143500" type="screen16x9"/>
  <p:notesSz cx="6858000" cy="9144000"/>
  <p:embeddedFontLst>
    <p:embeddedFont>
      <p:font typeface="Barlow Black" charset="0"/>
      <p:bold r:id="rId26"/>
      <p:boldItalic r:id="rId27"/>
    </p:embeddedFont>
    <p:embeddedFont>
      <p:font typeface="Century Gothic" pitchFamily="34" charset="0"/>
      <p:regular r:id="rId28"/>
      <p:bold r:id="rId29"/>
      <p:italic r:id="rId30"/>
      <p:boldItalic r:id="rId31"/>
    </p:embeddedFont>
    <p:embeddedFont>
      <p:font typeface="Roboto" charset="0"/>
      <p:regular r:id="rId32"/>
      <p:bold r:id="rId33"/>
      <p:italic r:id="rId34"/>
      <p:boldItalic r:id="rId35"/>
    </p:embeddedFont>
    <p:embeddedFont>
      <p:font typeface="Calibri" pitchFamily="34" charset="0"/>
      <p:regular r:id="rId36"/>
      <p:bold r:id="rId37"/>
      <p:italic r:id="rId38"/>
      <p:boldItalic r:id="rId39"/>
    </p:embeddedFont>
    <p:embeddedFont>
      <p:font typeface="Wingdings 2" pitchFamily="18" charset="2"/>
      <p:regular r:id="rId40"/>
    </p:embeddedFont>
    <p:embeddedFont>
      <p:font typeface="Calibri Light" pitchFamily="34" charset="0"/>
      <p:regular r:id="rId41"/>
      <p:italic r:id="rId42"/>
    </p:embeddedFont>
    <p:embeddedFont>
      <p:font typeface="Century" pitchFamily="18" charset="0"/>
      <p:regular r:id="rId43"/>
    </p:embeddedFont>
    <p:embeddedFont>
      <p:font typeface="Barlow Condensed"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74" autoAdjust="0"/>
    <p:restoredTop sz="73245" autoAdjust="0"/>
  </p:normalViewPr>
  <p:slideViewPr>
    <p:cSldViewPr snapToGrid="0">
      <p:cViewPr varScale="1">
        <p:scale>
          <a:sx n="118" d="100"/>
          <a:sy n="118" d="100"/>
        </p:scale>
        <p:origin x="-418" y="-6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5a5c374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5a5c374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5a5c374d8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65a5c374d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5a5c374d8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5a5c374d8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5a5c374d8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5a5c374d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5a5c374d8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5a5c374d8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5a5c374d8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5a5c374d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5a5c374d8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5a5c374d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5a5c374d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5a5c374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5a5c374d8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5a5c374d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a5c374d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a5c374d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5a5c374d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5a5c374d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5a5c374d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5a5c374d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5a5c374d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65a5c374d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5a5c374d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5a5c374d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2" name="Google Shape;12;p2"/>
          <p:cNvSpPr/>
          <p:nvPr/>
        </p:nvSpPr>
        <p:spPr>
          <a:xfrm>
            <a:off x="7277281" y="3109255"/>
            <a:ext cx="1062000" cy="10656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a:off x="6080419" y="1944747"/>
            <a:ext cx="563100" cy="565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a:off x="7577646" y="2054637"/>
            <a:ext cx="1437600" cy="144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a:off x="6349358" y="2262935"/>
            <a:ext cx="1168200" cy="117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a:off x="7393979" y="1132871"/>
            <a:ext cx="863700" cy="866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a:off x="8379561" y="1154194"/>
            <a:ext cx="556800" cy="558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a:off x="5799992" y="2864871"/>
            <a:ext cx="450600" cy="451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a:off x="6232928" y="3524212"/>
            <a:ext cx="941100" cy="944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a:off x="5053837" y="3555375"/>
            <a:ext cx="1086300" cy="1090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21;p2"/>
          <p:cNvSpPr/>
          <p:nvPr/>
        </p:nvSpPr>
        <p:spPr>
          <a:xfrm>
            <a:off x="5645844" y="4078583"/>
            <a:ext cx="860400" cy="863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a:off x="8428619" y="3612778"/>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a:off x="4266676" y="4224555"/>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 name="Google Shape;24;p2"/>
          <p:cNvGrpSpPr/>
          <p:nvPr/>
        </p:nvGrpSpPr>
        <p:grpSpPr>
          <a:xfrm>
            <a:off x="128092" y="159908"/>
            <a:ext cx="2720510" cy="2878081"/>
            <a:chOff x="4869527" y="541405"/>
            <a:chExt cx="1956357" cy="2069371"/>
          </a:xfrm>
        </p:grpSpPr>
        <p:sp>
          <p:nvSpPr>
            <p:cNvPr id="25" name="Google Shape;25;p2"/>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26;p2"/>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2"/>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2"/>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30;p2"/>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 name="Google Shape;31;p2"/>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 name="Google Shape;32;p2"/>
          <p:cNvSpPr txBox="1">
            <a:spLocks noGrp="1"/>
          </p:cNvSpPr>
          <p:nvPr>
            <p:ph type="subTitle" idx="1"/>
          </p:nvPr>
        </p:nvSpPr>
        <p:spPr>
          <a:xfrm>
            <a:off x="921300" y="3672325"/>
            <a:ext cx="5828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2"/>
          <p:cNvSpPr txBox="1">
            <a:spLocks noGrp="1"/>
          </p:cNvSpPr>
          <p:nvPr>
            <p:ph type="ctrTitle"/>
          </p:nvPr>
        </p:nvSpPr>
        <p:spPr>
          <a:xfrm>
            <a:off x="921300" y="2255275"/>
            <a:ext cx="6472800" cy="1380000"/>
          </a:xfrm>
          <a:prstGeom prst="rect">
            <a:avLst/>
          </a:prstGeom>
        </p:spPr>
        <p:txBody>
          <a:bodyPr spcFirstLastPara="1" wrap="square" lIns="91425" tIns="91425" rIns="91425" bIns="91425" anchor="b" anchorCtr="0">
            <a:noAutofit/>
          </a:bodyPr>
          <a:lstStyle>
            <a:lvl1pPr lvl="0">
              <a:spcBef>
                <a:spcPts val="0"/>
              </a:spcBef>
              <a:spcAft>
                <a:spcPts val="0"/>
              </a:spcAft>
              <a:buSzPts val="45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sp>
        <p:nvSpPr>
          <p:cNvPr id="123" name="Google Shape;123;p11"/>
          <p:cNvSpPr/>
          <p:nvPr/>
        </p:nvSpPr>
        <p:spPr>
          <a:xfrm>
            <a:off x="0" y="8575"/>
            <a:ext cx="9144000" cy="5126355"/>
          </a:xfrm>
          <a:custGeom>
            <a:avLst/>
            <a:gdLst/>
            <a:ahLst/>
            <a:cxnLst/>
            <a:rect l="l" t="t" r="r" b="b"/>
            <a:pathLst>
              <a:path w="12192000" h="6858000" extrusionOk="0">
                <a:moveTo>
                  <a:pt x="8341704" y="6031977"/>
                </a:moveTo>
                <a:cubicBezTo>
                  <a:pt x="8323476" y="6031977"/>
                  <a:pt x="8308700" y="6046753"/>
                  <a:pt x="8308700" y="6064981"/>
                </a:cubicBezTo>
                <a:lnTo>
                  <a:pt x="8308700" y="6700856"/>
                </a:lnTo>
                <a:cubicBezTo>
                  <a:pt x="8308700" y="6719084"/>
                  <a:pt x="8323476" y="6733860"/>
                  <a:pt x="8341704" y="6733860"/>
                </a:cubicBezTo>
                <a:lnTo>
                  <a:pt x="8975378" y="6733860"/>
                </a:lnTo>
                <a:cubicBezTo>
                  <a:pt x="8993606" y="6733860"/>
                  <a:pt x="9008382" y="6719084"/>
                  <a:pt x="9008382" y="6700856"/>
                </a:cubicBezTo>
                <a:lnTo>
                  <a:pt x="9008382" y="6064981"/>
                </a:lnTo>
                <a:cubicBezTo>
                  <a:pt x="9008382" y="6046753"/>
                  <a:pt x="8993606" y="6031977"/>
                  <a:pt x="8975378" y="6031977"/>
                </a:cubicBezTo>
                <a:close/>
                <a:moveTo>
                  <a:pt x="5686299" y="5578624"/>
                </a:moveTo>
                <a:cubicBezTo>
                  <a:pt x="5664177" y="5578624"/>
                  <a:pt x="5646244" y="5596557"/>
                  <a:pt x="5646244" y="5618678"/>
                </a:cubicBezTo>
                <a:lnTo>
                  <a:pt x="5646244" y="6390378"/>
                </a:lnTo>
                <a:cubicBezTo>
                  <a:pt x="5646244" y="6412499"/>
                  <a:pt x="5664177" y="6430432"/>
                  <a:pt x="5686299" y="6430432"/>
                </a:cubicBezTo>
                <a:lnTo>
                  <a:pt x="6455329" y="6430432"/>
                </a:lnTo>
                <a:cubicBezTo>
                  <a:pt x="6477450" y="6430432"/>
                  <a:pt x="6495383" y="6412499"/>
                  <a:pt x="6495383" y="6390378"/>
                </a:cubicBezTo>
                <a:lnTo>
                  <a:pt x="6495383" y="5618678"/>
                </a:lnTo>
                <a:cubicBezTo>
                  <a:pt x="6495383" y="5596557"/>
                  <a:pt x="6477450" y="5578624"/>
                  <a:pt x="6455329" y="5578624"/>
                </a:cubicBezTo>
                <a:close/>
                <a:moveTo>
                  <a:pt x="11235556" y="4763045"/>
                </a:moveTo>
                <a:cubicBezTo>
                  <a:pt x="11213435" y="4763045"/>
                  <a:pt x="11195502" y="4780978"/>
                  <a:pt x="11195502" y="4803099"/>
                </a:cubicBezTo>
                <a:lnTo>
                  <a:pt x="11195502" y="5574799"/>
                </a:lnTo>
                <a:cubicBezTo>
                  <a:pt x="11195502" y="5596920"/>
                  <a:pt x="11213435" y="5614853"/>
                  <a:pt x="11235556" y="5614853"/>
                </a:cubicBezTo>
                <a:lnTo>
                  <a:pt x="12004587" y="5614853"/>
                </a:lnTo>
                <a:cubicBezTo>
                  <a:pt x="12026708" y="5614853"/>
                  <a:pt x="12044641" y="5596920"/>
                  <a:pt x="12044641" y="5574799"/>
                </a:cubicBezTo>
                <a:lnTo>
                  <a:pt x="12044641" y="4803099"/>
                </a:lnTo>
                <a:cubicBezTo>
                  <a:pt x="12044641" y="4780978"/>
                  <a:pt x="12026708" y="4763045"/>
                  <a:pt x="12004587" y="4763045"/>
                </a:cubicBezTo>
                <a:close/>
                <a:moveTo>
                  <a:pt x="9721124" y="4739734"/>
                </a:moveTo>
                <a:cubicBezTo>
                  <a:pt x="9684234" y="4739734"/>
                  <a:pt x="9654329" y="4769639"/>
                  <a:pt x="9654329" y="4806529"/>
                </a:cubicBezTo>
                <a:lnTo>
                  <a:pt x="9654329" y="6093441"/>
                </a:lnTo>
                <a:cubicBezTo>
                  <a:pt x="9654329" y="6130331"/>
                  <a:pt x="9684234" y="6160236"/>
                  <a:pt x="9721124" y="6160236"/>
                </a:cubicBezTo>
                <a:lnTo>
                  <a:pt x="11003581" y="6160236"/>
                </a:lnTo>
                <a:cubicBezTo>
                  <a:pt x="11040471" y="6160236"/>
                  <a:pt x="11070376" y="6130331"/>
                  <a:pt x="11070376" y="6093441"/>
                </a:cubicBezTo>
                <a:lnTo>
                  <a:pt x="11070376" y="4806529"/>
                </a:lnTo>
                <a:cubicBezTo>
                  <a:pt x="11070376" y="4769639"/>
                  <a:pt x="11040471" y="4739734"/>
                  <a:pt x="11003581" y="4739734"/>
                </a:cubicBezTo>
                <a:close/>
                <a:moveTo>
                  <a:pt x="6764120" y="4686518"/>
                </a:moveTo>
                <a:cubicBezTo>
                  <a:pt x="6726383" y="4686518"/>
                  <a:pt x="6695792" y="4717109"/>
                  <a:pt x="6695792" y="4754846"/>
                </a:cubicBezTo>
                <a:lnTo>
                  <a:pt x="6695792" y="6071297"/>
                </a:lnTo>
                <a:cubicBezTo>
                  <a:pt x="6695792" y="6109034"/>
                  <a:pt x="6726383" y="6139625"/>
                  <a:pt x="6764120" y="6139625"/>
                </a:cubicBezTo>
                <a:lnTo>
                  <a:pt x="8076014" y="6139625"/>
                </a:lnTo>
                <a:cubicBezTo>
                  <a:pt x="8113751" y="6139625"/>
                  <a:pt x="8144342" y="6109034"/>
                  <a:pt x="8144342" y="6071297"/>
                </a:cubicBezTo>
                <a:lnTo>
                  <a:pt x="8144342" y="4754846"/>
                </a:lnTo>
                <a:cubicBezTo>
                  <a:pt x="8144342" y="4717109"/>
                  <a:pt x="8113751" y="4686518"/>
                  <a:pt x="8076014" y="4686518"/>
                </a:cubicBezTo>
                <a:close/>
                <a:moveTo>
                  <a:pt x="8327091" y="4644974"/>
                </a:moveTo>
                <a:cubicBezTo>
                  <a:pt x="8294408" y="4644974"/>
                  <a:pt x="8267913" y="4671469"/>
                  <a:pt x="8267913" y="4704152"/>
                </a:cubicBezTo>
                <a:lnTo>
                  <a:pt x="8267913" y="5844299"/>
                </a:lnTo>
                <a:cubicBezTo>
                  <a:pt x="8267913" y="5876982"/>
                  <a:pt x="8294408" y="5903477"/>
                  <a:pt x="8327091" y="5903477"/>
                </a:cubicBezTo>
                <a:lnTo>
                  <a:pt x="9463293" y="5903477"/>
                </a:lnTo>
                <a:cubicBezTo>
                  <a:pt x="9495976" y="5903477"/>
                  <a:pt x="9522471" y="5876982"/>
                  <a:pt x="9522471" y="5844299"/>
                </a:cubicBezTo>
                <a:lnTo>
                  <a:pt x="9522471" y="4704152"/>
                </a:lnTo>
                <a:cubicBezTo>
                  <a:pt x="9522471" y="4671469"/>
                  <a:pt x="9495976" y="4644974"/>
                  <a:pt x="9463293" y="4644974"/>
                </a:cubicBezTo>
                <a:close/>
                <a:moveTo>
                  <a:pt x="7718999" y="3765985"/>
                </a:moveTo>
                <a:cubicBezTo>
                  <a:pt x="7703351" y="3765985"/>
                  <a:pt x="7690666" y="3778670"/>
                  <a:pt x="7690666" y="3794318"/>
                </a:cubicBezTo>
                <a:lnTo>
                  <a:pt x="7690666" y="4340194"/>
                </a:lnTo>
                <a:cubicBezTo>
                  <a:pt x="7690666" y="4355842"/>
                  <a:pt x="7703351" y="4368527"/>
                  <a:pt x="7718999" y="4368527"/>
                </a:cubicBezTo>
                <a:lnTo>
                  <a:pt x="8262986" y="4368527"/>
                </a:lnTo>
                <a:cubicBezTo>
                  <a:pt x="8278634" y="4368527"/>
                  <a:pt x="8291319" y="4355842"/>
                  <a:pt x="8291319" y="4340194"/>
                </a:cubicBezTo>
                <a:lnTo>
                  <a:pt x="8291319" y="3794318"/>
                </a:lnTo>
                <a:cubicBezTo>
                  <a:pt x="8291319" y="3778670"/>
                  <a:pt x="8278634" y="3765985"/>
                  <a:pt x="8262986" y="3765985"/>
                </a:cubicBezTo>
                <a:close/>
                <a:moveTo>
                  <a:pt x="8496623" y="2963525"/>
                </a:moveTo>
                <a:cubicBezTo>
                  <a:pt x="8456047" y="2963525"/>
                  <a:pt x="8423154" y="2996418"/>
                  <a:pt x="8423154" y="3036994"/>
                </a:cubicBezTo>
                <a:lnTo>
                  <a:pt x="8423154" y="4452488"/>
                </a:lnTo>
                <a:cubicBezTo>
                  <a:pt x="8423154" y="4493064"/>
                  <a:pt x="8456047" y="4525957"/>
                  <a:pt x="8496623" y="4525957"/>
                </a:cubicBezTo>
                <a:lnTo>
                  <a:pt x="9907219" y="4525957"/>
                </a:lnTo>
                <a:cubicBezTo>
                  <a:pt x="9947795" y="4525957"/>
                  <a:pt x="9980688" y="4493064"/>
                  <a:pt x="9980688" y="4452488"/>
                </a:cubicBezTo>
                <a:lnTo>
                  <a:pt x="9980688" y="3036994"/>
                </a:lnTo>
                <a:cubicBezTo>
                  <a:pt x="9980688" y="2996418"/>
                  <a:pt x="9947795" y="2963525"/>
                  <a:pt x="9907219" y="2963525"/>
                </a:cubicBezTo>
                <a:close/>
                <a:moveTo>
                  <a:pt x="7591322" y="2878453"/>
                </a:moveTo>
                <a:cubicBezTo>
                  <a:pt x="7571756" y="2878453"/>
                  <a:pt x="7555895" y="2894314"/>
                  <a:pt x="7555895" y="2913880"/>
                </a:cubicBezTo>
                <a:lnTo>
                  <a:pt x="7555895" y="3596438"/>
                </a:lnTo>
                <a:cubicBezTo>
                  <a:pt x="7555895" y="3616004"/>
                  <a:pt x="7571756" y="3631865"/>
                  <a:pt x="7591322" y="3631865"/>
                </a:cubicBezTo>
                <a:lnTo>
                  <a:pt x="8271518" y="3631865"/>
                </a:lnTo>
                <a:cubicBezTo>
                  <a:pt x="8291084" y="3631865"/>
                  <a:pt x="8306945" y="3616004"/>
                  <a:pt x="8306945" y="3596438"/>
                </a:cubicBezTo>
                <a:lnTo>
                  <a:pt x="8306945" y="2913880"/>
                </a:lnTo>
                <a:cubicBezTo>
                  <a:pt x="8306945" y="2894314"/>
                  <a:pt x="8291084" y="2878453"/>
                  <a:pt x="8271518" y="2878453"/>
                </a:cubicBezTo>
                <a:close/>
                <a:moveTo>
                  <a:pt x="10151285" y="2685836"/>
                </a:moveTo>
                <a:cubicBezTo>
                  <a:pt x="10101351" y="2685836"/>
                  <a:pt x="10060871" y="2726316"/>
                  <a:pt x="10060871" y="2776250"/>
                </a:cubicBezTo>
                <a:lnTo>
                  <a:pt x="10060871" y="4518218"/>
                </a:lnTo>
                <a:cubicBezTo>
                  <a:pt x="10060871" y="4568152"/>
                  <a:pt x="10101351" y="4608632"/>
                  <a:pt x="10151285" y="4608632"/>
                </a:cubicBezTo>
                <a:lnTo>
                  <a:pt x="11887225" y="4608632"/>
                </a:lnTo>
                <a:cubicBezTo>
                  <a:pt x="11937159" y="4608632"/>
                  <a:pt x="11977639" y="4568152"/>
                  <a:pt x="11977639" y="4518218"/>
                </a:cubicBezTo>
                <a:lnTo>
                  <a:pt x="11977639" y="2776250"/>
                </a:lnTo>
                <a:cubicBezTo>
                  <a:pt x="11977639" y="2726316"/>
                  <a:pt x="11937159" y="2685836"/>
                  <a:pt x="11887225" y="2685836"/>
                </a:cubicBezTo>
                <a:close/>
                <a:moveTo>
                  <a:pt x="11165119" y="1485426"/>
                </a:moveTo>
                <a:cubicBezTo>
                  <a:pt x="11145774" y="1485426"/>
                  <a:pt x="11130091" y="1501109"/>
                  <a:pt x="11130091" y="1520455"/>
                </a:cubicBezTo>
                <a:lnTo>
                  <a:pt x="11130091" y="2195326"/>
                </a:lnTo>
                <a:cubicBezTo>
                  <a:pt x="11130091" y="2214671"/>
                  <a:pt x="11145774" y="2230354"/>
                  <a:pt x="11165119" y="2230354"/>
                </a:cubicBezTo>
                <a:lnTo>
                  <a:pt x="11837656" y="2230354"/>
                </a:lnTo>
                <a:cubicBezTo>
                  <a:pt x="11857001" y="2230354"/>
                  <a:pt x="11872684" y="2214671"/>
                  <a:pt x="11872684" y="2195326"/>
                </a:cubicBezTo>
                <a:lnTo>
                  <a:pt x="11872684" y="1520455"/>
                </a:lnTo>
                <a:cubicBezTo>
                  <a:pt x="11872684" y="1501109"/>
                  <a:pt x="11857001" y="1485426"/>
                  <a:pt x="11837656" y="1485426"/>
                </a:cubicBezTo>
                <a:close/>
                <a:moveTo>
                  <a:pt x="9870297" y="1457000"/>
                </a:moveTo>
                <a:cubicBezTo>
                  <a:pt x="9840300" y="1457000"/>
                  <a:pt x="9815982" y="1481319"/>
                  <a:pt x="9815982" y="1511316"/>
                </a:cubicBezTo>
                <a:lnTo>
                  <a:pt x="9815982" y="2557785"/>
                </a:lnTo>
                <a:cubicBezTo>
                  <a:pt x="9815982" y="2587782"/>
                  <a:pt x="9840300" y="2612100"/>
                  <a:pt x="9870297" y="2612100"/>
                </a:cubicBezTo>
                <a:lnTo>
                  <a:pt x="10913145" y="2612100"/>
                </a:lnTo>
                <a:cubicBezTo>
                  <a:pt x="10943142" y="2612100"/>
                  <a:pt x="10967460" y="2587782"/>
                  <a:pt x="10967460" y="2557785"/>
                </a:cubicBezTo>
                <a:lnTo>
                  <a:pt x="10967460" y="1511316"/>
                </a:lnTo>
                <a:cubicBezTo>
                  <a:pt x="10967460" y="1481319"/>
                  <a:pt x="10943142" y="1457000"/>
                  <a:pt x="10913145" y="1457000"/>
                </a:cubicBezTo>
                <a:close/>
                <a:moveTo>
                  <a:pt x="0" y="0"/>
                </a:moveTo>
                <a:lnTo>
                  <a:pt x="12192000" y="0"/>
                </a:lnTo>
                <a:lnTo>
                  <a:pt x="12192000" y="6858000"/>
                </a:lnTo>
                <a:lnTo>
                  <a:pt x="0" y="6858000"/>
                </a:lnTo>
                <a:close/>
              </a:path>
            </a:pathLst>
          </a:custGeom>
          <a:gradFill>
            <a:gsLst>
              <a:gs pos="0">
                <a:schemeClr val="accent1"/>
              </a:gs>
              <a:gs pos="100000">
                <a:schemeClr val="accent2"/>
              </a:gs>
            </a:gsLst>
            <a:lin ang="18900732" scaled="0"/>
          </a:gradFill>
          <a:ln w="19050" cap="flat" cmpd="sng">
            <a:solidFill>
              <a:srgbClr val="FFFFFF"/>
            </a:solidFill>
            <a:prstDash val="solid"/>
            <a:round/>
            <a:headEnd type="none" w="sm" len="sm"/>
            <a:tailEnd type="none" w="sm" len="sm"/>
          </a:ln>
          <a:effectLst>
            <a:outerShdw blurRad="185738"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4" name="Google Shape;124;p11"/>
          <p:cNvSpPr txBox="1">
            <a:spLocks noGrp="1"/>
          </p:cNvSpPr>
          <p:nvPr>
            <p:ph type="title"/>
          </p:nvPr>
        </p:nvSpPr>
        <p:spPr>
          <a:xfrm>
            <a:off x="490250" y="450150"/>
            <a:ext cx="48750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5" name="Google Shape;12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26" name="Google Shape;126;p11"/>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BLANK_3">
    <p:spTree>
      <p:nvGrpSpPr>
        <p:cNvPr id="1" name="Shape 181"/>
        <p:cNvGrpSpPr/>
        <p:nvPr/>
      </p:nvGrpSpPr>
      <p:grpSpPr>
        <a:xfrm>
          <a:off x="0" y="0"/>
          <a:ext cx="0" cy="0"/>
          <a:chOff x="0" y="0"/>
          <a:chExt cx="0" cy="0"/>
        </a:xfrm>
      </p:grpSpPr>
      <p:sp>
        <p:nvSpPr>
          <p:cNvPr id="182" name="Google Shape;182;p15"/>
          <p:cNvSpPr/>
          <p:nvPr/>
        </p:nvSpPr>
        <p:spPr>
          <a:xfrm rot="10800000">
            <a:off x="854330" y="926736"/>
            <a:ext cx="1062000" cy="10656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5"/>
          <p:cNvSpPr/>
          <p:nvPr/>
        </p:nvSpPr>
        <p:spPr>
          <a:xfrm rot="10800000">
            <a:off x="2550093" y="2591643"/>
            <a:ext cx="563100" cy="565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5"/>
          <p:cNvSpPr/>
          <p:nvPr/>
        </p:nvSpPr>
        <p:spPr>
          <a:xfrm rot="10800000">
            <a:off x="178366" y="1604853"/>
            <a:ext cx="1437600" cy="144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5"/>
          <p:cNvSpPr/>
          <p:nvPr/>
        </p:nvSpPr>
        <p:spPr>
          <a:xfrm rot="10800000">
            <a:off x="1676053" y="1666555"/>
            <a:ext cx="1168200" cy="117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15"/>
          <p:cNvSpPr/>
          <p:nvPr/>
        </p:nvSpPr>
        <p:spPr>
          <a:xfrm rot="10800000">
            <a:off x="935932" y="3102319"/>
            <a:ext cx="863700" cy="866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5"/>
          <p:cNvSpPr/>
          <p:nvPr/>
        </p:nvSpPr>
        <p:spPr>
          <a:xfrm rot="10800000">
            <a:off x="257251" y="3388496"/>
            <a:ext cx="556800" cy="558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5"/>
          <p:cNvSpPr/>
          <p:nvPr/>
        </p:nvSpPr>
        <p:spPr>
          <a:xfrm rot="10800000">
            <a:off x="2943020" y="1784919"/>
            <a:ext cx="450600" cy="451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5"/>
          <p:cNvSpPr/>
          <p:nvPr/>
        </p:nvSpPr>
        <p:spPr>
          <a:xfrm rot="10800000">
            <a:off x="2019584" y="633279"/>
            <a:ext cx="941100" cy="944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5"/>
          <p:cNvSpPr/>
          <p:nvPr/>
        </p:nvSpPr>
        <p:spPr>
          <a:xfrm rot="10800000">
            <a:off x="3053475" y="456016"/>
            <a:ext cx="1086300" cy="1090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5"/>
          <p:cNvSpPr/>
          <p:nvPr/>
        </p:nvSpPr>
        <p:spPr>
          <a:xfrm rot="10800000">
            <a:off x="2687368" y="159908"/>
            <a:ext cx="860400" cy="863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 name="Google Shape;192;p15"/>
          <p:cNvSpPr/>
          <p:nvPr/>
        </p:nvSpPr>
        <p:spPr>
          <a:xfrm rot="10800000">
            <a:off x="128092" y="849812"/>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3" name="Google Shape;193;p15"/>
          <p:cNvSpPr/>
          <p:nvPr/>
        </p:nvSpPr>
        <p:spPr>
          <a:xfrm rot="10800000">
            <a:off x="4290036" y="238036"/>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4" name="Google Shape;194;p15"/>
          <p:cNvGrpSpPr/>
          <p:nvPr/>
        </p:nvGrpSpPr>
        <p:grpSpPr>
          <a:xfrm rot="10800000">
            <a:off x="6345009" y="2063602"/>
            <a:ext cx="2720510" cy="2878081"/>
            <a:chOff x="4869527" y="541405"/>
            <a:chExt cx="1956357" cy="2069371"/>
          </a:xfrm>
        </p:grpSpPr>
        <p:sp>
          <p:nvSpPr>
            <p:cNvPr id="195" name="Google Shape;195;p15"/>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15"/>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 name="Google Shape;197;p15"/>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 name="Google Shape;198;p15"/>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5"/>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5"/>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 name="Google Shape;201;p15"/>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2" name="Google Shape;20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203" name="Google Shape;203;p15"/>
          <p:cNvSpPr txBox="1">
            <a:spLocks noGrp="1"/>
          </p:cNvSpPr>
          <p:nvPr>
            <p:ph type="title"/>
          </p:nvPr>
        </p:nvSpPr>
        <p:spPr>
          <a:xfrm>
            <a:off x="311700" y="842625"/>
            <a:ext cx="8520600" cy="3552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9600"/>
            </a:lvl1pPr>
            <a:lvl2pPr lvl="1" algn="ctr" rtl="0">
              <a:spcBef>
                <a:spcPts val="0"/>
              </a:spcBef>
              <a:spcAft>
                <a:spcPts val="0"/>
              </a:spcAft>
              <a:buNone/>
              <a:defRPr sz="9600"/>
            </a:lvl2pPr>
            <a:lvl3pPr lvl="2" algn="ctr" rtl="0">
              <a:spcBef>
                <a:spcPts val="0"/>
              </a:spcBef>
              <a:spcAft>
                <a:spcPts val="0"/>
              </a:spcAft>
              <a:buNone/>
              <a:defRPr sz="9600"/>
            </a:lvl3pPr>
            <a:lvl4pPr lvl="3" algn="ctr" rtl="0">
              <a:spcBef>
                <a:spcPts val="0"/>
              </a:spcBef>
              <a:spcAft>
                <a:spcPts val="0"/>
              </a:spcAft>
              <a:buNone/>
              <a:defRPr sz="9600"/>
            </a:lvl4pPr>
            <a:lvl5pPr lvl="4" algn="ctr" rtl="0">
              <a:spcBef>
                <a:spcPts val="0"/>
              </a:spcBef>
              <a:spcAft>
                <a:spcPts val="0"/>
              </a:spcAft>
              <a:buNone/>
              <a:defRPr sz="9600"/>
            </a:lvl5pPr>
            <a:lvl6pPr lvl="5" algn="ctr" rtl="0">
              <a:spcBef>
                <a:spcPts val="0"/>
              </a:spcBef>
              <a:spcAft>
                <a:spcPts val="0"/>
              </a:spcAft>
              <a:buNone/>
              <a:defRPr sz="9600"/>
            </a:lvl6pPr>
            <a:lvl7pPr lvl="6" algn="ctr" rtl="0">
              <a:spcBef>
                <a:spcPts val="0"/>
              </a:spcBef>
              <a:spcAft>
                <a:spcPts val="0"/>
              </a:spcAft>
              <a:buNone/>
              <a:defRPr sz="9600"/>
            </a:lvl7pPr>
            <a:lvl8pPr lvl="7" algn="ctr" rtl="0">
              <a:spcBef>
                <a:spcPts val="0"/>
              </a:spcBef>
              <a:spcAft>
                <a:spcPts val="0"/>
              </a:spcAft>
              <a:buNone/>
              <a:defRPr sz="9600"/>
            </a:lvl8pPr>
            <a:lvl9pPr lvl="8" algn="ctr" rtl="0">
              <a:spcBef>
                <a:spcPts val="0"/>
              </a:spcBef>
              <a:spcAft>
                <a:spcPts val="0"/>
              </a:spcAft>
              <a:buNone/>
              <a:defRPr sz="9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ubtitle">
  <p:cSld name="BLANK_2">
    <p:spTree>
      <p:nvGrpSpPr>
        <p:cNvPr id="1" name="Shape 204"/>
        <p:cNvGrpSpPr/>
        <p:nvPr/>
      </p:nvGrpSpPr>
      <p:grpSpPr>
        <a:xfrm>
          <a:off x="0" y="0"/>
          <a:ext cx="0" cy="0"/>
          <a:chOff x="0" y="0"/>
          <a:chExt cx="0" cy="0"/>
        </a:xfrm>
      </p:grpSpPr>
      <p:sp>
        <p:nvSpPr>
          <p:cNvPr id="205" name="Google Shape;20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206" name="Google Shape;206;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7" name="Google Shape;207;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p:nvPr/>
        </p:nvSpPr>
        <p:spPr>
          <a:xfrm rot="10800000" flipH="1">
            <a:off x="7277281" y="926736"/>
            <a:ext cx="1062000" cy="10656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36;p3"/>
          <p:cNvSpPr/>
          <p:nvPr/>
        </p:nvSpPr>
        <p:spPr>
          <a:xfrm rot="10800000" flipH="1">
            <a:off x="6080419" y="2591643"/>
            <a:ext cx="563100" cy="565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 name="Google Shape;37;p3"/>
          <p:cNvSpPr/>
          <p:nvPr/>
        </p:nvSpPr>
        <p:spPr>
          <a:xfrm rot="10800000" flipH="1">
            <a:off x="7577646" y="1604853"/>
            <a:ext cx="1437600" cy="144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3"/>
          <p:cNvSpPr/>
          <p:nvPr/>
        </p:nvSpPr>
        <p:spPr>
          <a:xfrm rot="10800000" flipH="1">
            <a:off x="6349358" y="1666555"/>
            <a:ext cx="1168200" cy="1172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3"/>
          <p:cNvSpPr/>
          <p:nvPr/>
        </p:nvSpPr>
        <p:spPr>
          <a:xfrm rot="10800000" flipH="1">
            <a:off x="7393979" y="3102319"/>
            <a:ext cx="863700" cy="866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3"/>
          <p:cNvSpPr/>
          <p:nvPr/>
        </p:nvSpPr>
        <p:spPr>
          <a:xfrm rot="10800000" flipH="1">
            <a:off x="8379561" y="3388496"/>
            <a:ext cx="556800" cy="558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3"/>
          <p:cNvSpPr/>
          <p:nvPr/>
        </p:nvSpPr>
        <p:spPr>
          <a:xfrm rot="10800000" flipH="1">
            <a:off x="5799992" y="1784919"/>
            <a:ext cx="450600" cy="451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2" name="Google Shape;42;p3"/>
          <p:cNvSpPr/>
          <p:nvPr/>
        </p:nvSpPr>
        <p:spPr>
          <a:xfrm rot="10800000" flipH="1">
            <a:off x="6232928" y="633279"/>
            <a:ext cx="941100" cy="944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3"/>
          <p:cNvSpPr/>
          <p:nvPr/>
        </p:nvSpPr>
        <p:spPr>
          <a:xfrm rot="10800000" flipH="1">
            <a:off x="5053837" y="456016"/>
            <a:ext cx="1086300" cy="1090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3"/>
          <p:cNvSpPr/>
          <p:nvPr/>
        </p:nvSpPr>
        <p:spPr>
          <a:xfrm rot="10800000" flipH="1">
            <a:off x="5645844" y="159908"/>
            <a:ext cx="860400" cy="863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3"/>
          <p:cNvSpPr/>
          <p:nvPr/>
        </p:nvSpPr>
        <p:spPr>
          <a:xfrm rot="10800000" flipH="1">
            <a:off x="8428619" y="849812"/>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3"/>
          <p:cNvSpPr/>
          <p:nvPr/>
        </p:nvSpPr>
        <p:spPr>
          <a:xfrm rot="10800000" flipH="1">
            <a:off x="4266676" y="238036"/>
            <a:ext cx="636900" cy="639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7" name="Google Shape;47;p3"/>
          <p:cNvGrpSpPr/>
          <p:nvPr/>
        </p:nvGrpSpPr>
        <p:grpSpPr>
          <a:xfrm rot="10800000" flipH="1">
            <a:off x="128092" y="2063602"/>
            <a:ext cx="2720510" cy="2878081"/>
            <a:chOff x="4869527" y="541405"/>
            <a:chExt cx="1956357" cy="2069371"/>
          </a:xfrm>
        </p:grpSpPr>
        <p:sp>
          <p:nvSpPr>
            <p:cNvPr id="48" name="Google Shape;48;p3"/>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3"/>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3"/>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 name="Google Shape;51;p3"/>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3"/>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3"/>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3"/>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5" name="Google Shape;5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b="1"/>
            </a:lvl1pPr>
            <a:lvl2pPr lvl="1" algn="ctr">
              <a:spcBef>
                <a:spcPts val="0"/>
              </a:spcBef>
              <a:spcAft>
                <a:spcPts val="0"/>
              </a:spcAft>
              <a:buSzPts val="4800"/>
              <a:buNone/>
              <a:defRPr sz="4800" b="1"/>
            </a:lvl2pPr>
            <a:lvl3pPr lvl="2" algn="ctr">
              <a:spcBef>
                <a:spcPts val="0"/>
              </a:spcBef>
              <a:spcAft>
                <a:spcPts val="0"/>
              </a:spcAft>
              <a:buSzPts val="4800"/>
              <a:buNone/>
              <a:defRPr sz="4800" b="1"/>
            </a:lvl3pPr>
            <a:lvl4pPr lvl="3" algn="ctr">
              <a:spcBef>
                <a:spcPts val="0"/>
              </a:spcBef>
              <a:spcAft>
                <a:spcPts val="0"/>
              </a:spcAft>
              <a:buSzPts val="4800"/>
              <a:buNone/>
              <a:defRPr sz="4800" b="1"/>
            </a:lvl4pPr>
            <a:lvl5pPr lvl="4" algn="ctr">
              <a:spcBef>
                <a:spcPts val="0"/>
              </a:spcBef>
              <a:spcAft>
                <a:spcPts val="0"/>
              </a:spcAft>
              <a:buSzPts val="4800"/>
              <a:buNone/>
              <a:defRPr sz="4800" b="1"/>
            </a:lvl5pPr>
            <a:lvl6pPr lvl="5" algn="ctr">
              <a:spcBef>
                <a:spcPts val="0"/>
              </a:spcBef>
              <a:spcAft>
                <a:spcPts val="0"/>
              </a:spcAft>
              <a:buSzPts val="4800"/>
              <a:buNone/>
              <a:defRPr sz="4800" b="1"/>
            </a:lvl6pPr>
            <a:lvl7pPr lvl="6" algn="ctr">
              <a:spcBef>
                <a:spcPts val="0"/>
              </a:spcBef>
              <a:spcAft>
                <a:spcPts val="0"/>
              </a:spcAft>
              <a:buSzPts val="4800"/>
              <a:buNone/>
              <a:defRPr sz="4800" b="1"/>
            </a:lvl7pPr>
            <a:lvl8pPr lvl="7" algn="ctr">
              <a:spcBef>
                <a:spcPts val="0"/>
              </a:spcBef>
              <a:spcAft>
                <a:spcPts val="0"/>
              </a:spcAft>
              <a:buSzPts val="4800"/>
              <a:buNone/>
              <a:defRPr sz="4800" b="1"/>
            </a:lvl8pPr>
            <a:lvl9pPr lvl="8" algn="ctr">
              <a:spcBef>
                <a:spcPts val="0"/>
              </a:spcBef>
              <a:spcAft>
                <a:spcPts val="0"/>
              </a:spcAft>
              <a:buSzPts val="4800"/>
              <a:buNone/>
              <a:defRPr sz="4800" b="1"/>
            </a:lvl9pPr>
          </a:lstStyle>
          <a:p>
            <a:endParaRPr/>
          </a:p>
        </p:txBody>
      </p:sp>
      <p:sp>
        <p:nvSpPr>
          <p:cNvPr id="56" name="Google Shape;5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57" name="Google Shape;57;p3"/>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Char char="●"/>
              <a:defRPr/>
            </a:lvl1pPr>
            <a:lvl2pPr marL="914400" lvl="1" indent="-368300">
              <a:spcBef>
                <a:spcPts val="1600"/>
              </a:spcBef>
              <a:spcAft>
                <a:spcPts val="0"/>
              </a:spcAft>
              <a:buSzPts val="2200"/>
              <a:buChar char="○"/>
              <a:defRPr/>
            </a:lvl2pPr>
            <a:lvl3pPr marL="1371600" lvl="2" indent="-368300">
              <a:spcBef>
                <a:spcPts val="1600"/>
              </a:spcBef>
              <a:spcAft>
                <a:spcPts val="0"/>
              </a:spcAft>
              <a:buSzPts val="2200"/>
              <a:buChar char="■"/>
              <a:defRPr/>
            </a:lvl3pPr>
            <a:lvl4pPr marL="1828800" lvl="3" indent="-368300">
              <a:spcBef>
                <a:spcPts val="1600"/>
              </a:spcBef>
              <a:spcAft>
                <a:spcPts val="0"/>
              </a:spcAft>
              <a:buSzPts val="2200"/>
              <a:buChar char="●"/>
              <a:defRPr/>
            </a:lvl4pPr>
            <a:lvl5pPr marL="2286000" lvl="4" indent="-368300">
              <a:spcBef>
                <a:spcPts val="1600"/>
              </a:spcBef>
              <a:spcAft>
                <a:spcPts val="0"/>
              </a:spcAft>
              <a:buSzPts val="2200"/>
              <a:buChar char="○"/>
              <a:defRPr/>
            </a:lvl5pPr>
            <a:lvl6pPr marL="2743200" lvl="5" indent="-368300">
              <a:spcBef>
                <a:spcPts val="1600"/>
              </a:spcBef>
              <a:spcAft>
                <a:spcPts val="0"/>
              </a:spcAft>
              <a:buSzPts val="2200"/>
              <a:buChar char="■"/>
              <a:defRPr/>
            </a:lvl6pPr>
            <a:lvl7pPr marL="3200400" lvl="6" indent="-368300">
              <a:spcBef>
                <a:spcPts val="1600"/>
              </a:spcBef>
              <a:spcAft>
                <a:spcPts val="0"/>
              </a:spcAft>
              <a:buSzPts val="2200"/>
              <a:buChar char="●"/>
              <a:defRPr/>
            </a:lvl7pPr>
            <a:lvl8pPr marL="3657600" lvl="7" indent="-368300">
              <a:spcBef>
                <a:spcPts val="1600"/>
              </a:spcBef>
              <a:spcAft>
                <a:spcPts val="0"/>
              </a:spcAft>
              <a:buSzPts val="2200"/>
              <a:buChar char="○"/>
              <a:defRPr/>
            </a:lvl8pPr>
            <a:lvl9pPr marL="4114800" lvl="8" indent="-368300">
              <a:spcBef>
                <a:spcPts val="1600"/>
              </a:spcBef>
              <a:spcAft>
                <a:spcPts val="1600"/>
              </a:spcAft>
              <a:buSzPts val="2200"/>
              <a:buChar char="■"/>
              <a:defRPr/>
            </a:lvl9pPr>
          </a:lstStyle>
          <a:p>
            <a:endParaRPr/>
          </a:p>
        </p:txBody>
      </p:sp>
      <p:sp>
        <p:nvSpPr>
          <p:cNvPr id="61" name="Google Shape;6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grpSp>
        <p:nvGrpSpPr>
          <p:cNvPr id="62" name="Google Shape;62;p4"/>
          <p:cNvGrpSpPr/>
          <p:nvPr/>
        </p:nvGrpSpPr>
        <p:grpSpPr>
          <a:xfrm flipH="1">
            <a:off x="6300630" y="2109549"/>
            <a:ext cx="2720510" cy="2873736"/>
            <a:chOff x="4869527" y="541405"/>
            <a:chExt cx="1956357" cy="2069371"/>
          </a:xfrm>
        </p:grpSpPr>
        <p:sp>
          <p:nvSpPr>
            <p:cNvPr id="63" name="Google Shape;63;p4"/>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 name="Google Shape;64;p4"/>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 name="Google Shape;65;p4"/>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 name="Google Shape;66;p4"/>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4"/>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 name="Google Shape;68;p4"/>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 name="Google Shape;69;p4"/>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grpSp>
        <p:nvGrpSpPr>
          <p:cNvPr id="71" name="Google Shape;71;p5"/>
          <p:cNvGrpSpPr/>
          <p:nvPr/>
        </p:nvGrpSpPr>
        <p:grpSpPr>
          <a:xfrm flipH="1">
            <a:off x="6300630" y="2109549"/>
            <a:ext cx="2720510" cy="2873736"/>
            <a:chOff x="4869527" y="541405"/>
            <a:chExt cx="1956357" cy="2069371"/>
          </a:xfrm>
        </p:grpSpPr>
        <p:sp>
          <p:nvSpPr>
            <p:cNvPr id="72" name="Google Shape;72;p5"/>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5"/>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 name="Google Shape;74;p5"/>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 name="Google Shape;75;p5"/>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 name="Google Shape;76;p5"/>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 name="Google Shape;77;p5"/>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 name="Google Shape;78;p5"/>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79" name="Google Shape;7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80" name="Google Shape;8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Char char="●"/>
              <a:defRPr/>
            </a:lvl1pPr>
            <a:lvl2pPr marL="914400" lvl="1" indent="-368300">
              <a:spcBef>
                <a:spcPts val="1600"/>
              </a:spcBef>
              <a:spcAft>
                <a:spcPts val="0"/>
              </a:spcAft>
              <a:buSzPts val="2200"/>
              <a:buChar char="○"/>
              <a:defRPr/>
            </a:lvl2pPr>
            <a:lvl3pPr marL="1371600" lvl="2" indent="-368300">
              <a:spcBef>
                <a:spcPts val="1600"/>
              </a:spcBef>
              <a:spcAft>
                <a:spcPts val="0"/>
              </a:spcAft>
              <a:buSzPts val="2200"/>
              <a:buChar char="■"/>
              <a:defRPr/>
            </a:lvl3pPr>
            <a:lvl4pPr marL="1828800" lvl="3" indent="-368300">
              <a:spcBef>
                <a:spcPts val="1600"/>
              </a:spcBef>
              <a:spcAft>
                <a:spcPts val="0"/>
              </a:spcAft>
              <a:buSzPts val="2200"/>
              <a:buChar char="●"/>
              <a:defRPr/>
            </a:lvl4pPr>
            <a:lvl5pPr marL="2286000" lvl="4" indent="-368300">
              <a:spcBef>
                <a:spcPts val="1600"/>
              </a:spcBef>
              <a:spcAft>
                <a:spcPts val="0"/>
              </a:spcAft>
              <a:buSzPts val="2200"/>
              <a:buChar char="○"/>
              <a:defRPr/>
            </a:lvl5pPr>
            <a:lvl6pPr marL="2743200" lvl="5" indent="-368300">
              <a:spcBef>
                <a:spcPts val="1600"/>
              </a:spcBef>
              <a:spcAft>
                <a:spcPts val="0"/>
              </a:spcAft>
              <a:buSzPts val="2200"/>
              <a:buChar char="■"/>
              <a:defRPr/>
            </a:lvl6pPr>
            <a:lvl7pPr marL="3200400" lvl="6" indent="-368300">
              <a:spcBef>
                <a:spcPts val="1600"/>
              </a:spcBef>
              <a:spcAft>
                <a:spcPts val="0"/>
              </a:spcAft>
              <a:buSzPts val="2200"/>
              <a:buChar char="●"/>
              <a:defRPr/>
            </a:lvl7pPr>
            <a:lvl8pPr marL="3657600" lvl="7" indent="-368300">
              <a:spcBef>
                <a:spcPts val="1600"/>
              </a:spcBef>
              <a:spcAft>
                <a:spcPts val="0"/>
              </a:spcAft>
              <a:buSzPts val="2200"/>
              <a:buChar char="○"/>
              <a:defRPr/>
            </a:lvl8pPr>
            <a:lvl9pPr marL="4114800" lvl="8" indent="-368300">
              <a:spcBef>
                <a:spcPts val="1600"/>
              </a:spcBef>
              <a:spcAft>
                <a:spcPts val="1600"/>
              </a:spcAft>
              <a:buSzPts val="2200"/>
              <a:buChar char="■"/>
              <a:defRPr/>
            </a:lvl9pPr>
          </a:lstStyle>
          <a:p>
            <a:endParaRPr/>
          </a:p>
        </p:txBody>
      </p:sp>
      <p:sp>
        <p:nvSpPr>
          <p:cNvPr id="81" name="Google Shape;8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Char char="●"/>
              <a:defRPr/>
            </a:lvl1pPr>
            <a:lvl2pPr marL="914400" lvl="1" indent="-368300">
              <a:spcBef>
                <a:spcPts val="1600"/>
              </a:spcBef>
              <a:spcAft>
                <a:spcPts val="0"/>
              </a:spcAft>
              <a:buSzPts val="2200"/>
              <a:buChar char="○"/>
              <a:defRPr/>
            </a:lvl2pPr>
            <a:lvl3pPr marL="1371600" lvl="2" indent="-368300">
              <a:spcBef>
                <a:spcPts val="1600"/>
              </a:spcBef>
              <a:spcAft>
                <a:spcPts val="0"/>
              </a:spcAft>
              <a:buSzPts val="2200"/>
              <a:buChar char="■"/>
              <a:defRPr/>
            </a:lvl3pPr>
            <a:lvl4pPr marL="1828800" lvl="3" indent="-368300">
              <a:spcBef>
                <a:spcPts val="1600"/>
              </a:spcBef>
              <a:spcAft>
                <a:spcPts val="0"/>
              </a:spcAft>
              <a:buSzPts val="2200"/>
              <a:buChar char="●"/>
              <a:defRPr/>
            </a:lvl4pPr>
            <a:lvl5pPr marL="2286000" lvl="4" indent="-368300">
              <a:spcBef>
                <a:spcPts val="1600"/>
              </a:spcBef>
              <a:spcAft>
                <a:spcPts val="0"/>
              </a:spcAft>
              <a:buSzPts val="2200"/>
              <a:buChar char="○"/>
              <a:defRPr/>
            </a:lvl5pPr>
            <a:lvl6pPr marL="2743200" lvl="5" indent="-368300">
              <a:spcBef>
                <a:spcPts val="1600"/>
              </a:spcBef>
              <a:spcAft>
                <a:spcPts val="0"/>
              </a:spcAft>
              <a:buSzPts val="2200"/>
              <a:buChar char="■"/>
              <a:defRPr/>
            </a:lvl6pPr>
            <a:lvl7pPr marL="3200400" lvl="6" indent="-368300">
              <a:spcBef>
                <a:spcPts val="1600"/>
              </a:spcBef>
              <a:spcAft>
                <a:spcPts val="0"/>
              </a:spcAft>
              <a:buSzPts val="2200"/>
              <a:buChar char="●"/>
              <a:defRPr/>
            </a:lvl7pPr>
            <a:lvl8pPr marL="3657600" lvl="7" indent="-368300">
              <a:spcBef>
                <a:spcPts val="1600"/>
              </a:spcBef>
              <a:spcAft>
                <a:spcPts val="0"/>
              </a:spcAft>
              <a:buSzPts val="2200"/>
              <a:buChar char="○"/>
              <a:defRPr/>
            </a:lvl8pPr>
            <a:lvl9pPr marL="4114800" lvl="8" indent="-368300">
              <a:spcBef>
                <a:spcPts val="1600"/>
              </a:spcBef>
              <a:spcAft>
                <a:spcPts val="1600"/>
              </a:spcAft>
              <a:buSzPts val="2200"/>
              <a:buChar char="■"/>
              <a:defRPr/>
            </a:lvl9pPr>
          </a:lstStyle>
          <a:p>
            <a:endParaRPr/>
          </a:p>
        </p:txBody>
      </p:sp>
      <p:sp>
        <p:nvSpPr>
          <p:cNvPr id="82" name="Google Shape;8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83"/>
        <p:cNvGrpSpPr/>
        <p:nvPr/>
      </p:nvGrpSpPr>
      <p:grpSpPr>
        <a:xfrm>
          <a:off x="0" y="0"/>
          <a:ext cx="0" cy="0"/>
          <a:chOff x="0" y="0"/>
          <a:chExt cx="0" cy="0"/>
        </a:xfrm>
      </p:grpSpPr>
      <p:grpSp>
        <p:nvGrpSpPr>
          <p:cNvPr id="84" name="Google Shape;84;p6"/>
          <p:cNvGrpSpPr/>
          <p:nvPr/>
        </p:nvGrpSpPr>
        <p:grpSpPr>
          <a:xfrm flipH="1">
            <a:off x="6300630" y="2109549"/>
            <a:ext cx="2720510" cy="2873736"/>
            <a:chOff x="4869527" y="541405"/>
            <a:chExt cx="1956357" cy="2069371"/>
          </a:xfrm>
        </p:grpSpPr>
        <p:sp>
          <p:nvSpPr>
            <p:cNvPr id="85" name="Google Shape;85;p6"/>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 name="Google Shape;86;p6"/>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 name="Google Shape;87;p6"/>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 name="Google Shape;88;p6"/>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 name="Google Shape;89;p6"/>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0" name="Google Shape;90;p6"/>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 name="Google Shape;91;p6"/>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92" name="Google Shape;9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3" name="Google Shape;93;p6"/>
          <p:cNvSpPr txBox="1">
            <a:spLocks noGrp="1"/>
          </p:cNvSpPr>
          <p:nvPr>
            <p:ph type="body" idx="1"/>
          </p:nvPr>
        </p:nvSpPr>
        <p:spPr>
          <a:xfrm>
            <a:off x="311700" y="1152475"/>
            <a:ext cx="2598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4" name="Google Shape;94;p6"/>
          <p:cNvSpPr txBox="1">
            <a:spLocks noGrp="1"/>
          </p:cNvSpPr>
          <p:nvPr>
            <p:ph type="body" idx="2"/>
          </p:nvPr>
        </p:nvSpPr>
        <p:spPr>
          <a:xfrm>
            <a:off x="3247913" y="1152475"/>
            <a:ext cx="2598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5" name="Google Shape;9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96" name="Google Shape;96;p6"/>
          <p:cNvSpPr txBox="1">
            <a:spLocks noGrp="1"/>
          </p:cNvSpPr>
          <p:nvPr>
            <p:ph type="body" idx="3"/>
          </p:nvPr>
        </p:nvSpPr>
        <p:spPr>
          <a:xfrm>
            <a:off x="6184138" y="1152475"/>
            <a:ext cx="2598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99" name="Google Shape;9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0"/>
        <p:cNvGrpSpPr/>
        <p:nvPr/>
      </p:nvGrpSpPr>
      <p:grpSpPr>
        <a:xfrm>
          <a:off x="0" y="0"/>
          <a:ext cx="0" cy="0"/>
          <a:chOff x="0" y="0"/>
          <a:chExt cx="0" cy="0"/>
        </a:xfrm>
      </p:grpSpPr>
      <p:sp>
        <p:nvSpPr>
          <p:cNvPr id="101" name="Google Shape;101;p8"/>
          <p:cNvSpPr/>
          <p:nvPr/>
        </p:nvSpPr>
        <p:spPr>
          <a:xfrm flipH="1">
            <a:off x="0" y="0"/>
            <a:ext cx="9144000" cy="5126355"/>
          </a:xfrm>
          <a:custGeom>
            <a:avLst/>
            <a:gdLst/>
            <a:ahLst/>
            <a:cxnLst/>
            <a:rect l="l" t="t" r="r" b="b"/>
            <a:pathLst>
              <a:path w="12192000" h="6858000" extrusionOk="0">
                <a:moveTo>
                  <a:pt x="8341704" y="6031977"/>
                </a:moveTo>
                <a:cubicBezTo>
                  <a:pt x="8323476" y="6031977"/>
                  <a:pt x="8308700" y="6046753"/>
                  <a:pt x="8308700" y="6064981"/>
                </a:cubicBezTo>
                <a:lnTo>
                  <a:pt x="8308700" y="6700856"/>
                </a:lnTo>
                <a:cubicBezTo>
                  <a:pt x="8308700" y="6719084"/>
                  <a:pt x="8323476" y="6733860"/>
                  <a:pt x="8341704" y="6733860"/>
                </a:cubicBezTo>
                <a:lnTo>
                  <a:pt x="8975378" y="6733860"/>
                </a:lnTo>
                <a:cubicBezTo>
                  <a:pt x="8993606" y="6733860"/>
                  <a:pt x="9008382" y="6719084"/>
                  <a:pt x="9008382" y="6700856"/>
                </a:cubicBezTo>
                <a:lnTo>
                  <a:pt x="9008382" y="6064981"/>
                </a:lnTo>
                <a:cubicBezTo>
                  <a:pt x="9008382" y="6046753"/>
                  <a:pt x="8993606" y="6031977"/>
                  <a:pt x="8975378" y="6031977"/>
                </a:cubicBezTo>
                <a:close/>
                <a:moveTo>
                  <a:pt x="5686299" y="5578624"/>
                </a:moveTo>
                <a:cubicBezTo>
                  <a:pt x="5664177" y="5578624"/>
                  <a:pt x="5646244" y="5596557"/>
                  <a:pt x="5646244" y="5618678"/>
                </a:cubicBezTo>
                <a:lnTo>
                  <a:pt x="5646244" y="6390378"/>
                </a:lnTo>
                <a:cubicBezTo>
                  <a:pt x="5646244" y="6412499"/>
                  <a:pt x="5664177" y="6430432"/>
                  <a:pt x="5686299" y="6430432"/>
                </a:cubicBezTo>
                <a:lnTo>
                  <a:pt x="6455329" y="6430432"/>
                </a:lnTo>
                <a:cubicBezTo>
                  <a:pt x="6477450" y="6430432"/>
                  <a:pt x="6495383" y="6412499"/>
                  <a:pt x="6495383" y="6390378"/>
                </a:cubicBezTo>
                <a:lnTo>
                  <a:pt x="6495383" y="5618678"/>
                </a:lnTo>
                <a:cubicBezTo>
                  <a:pt x="6495383" y="5596557"/>
                  <a:pt x="6477450" y="5578624"/>
                  <a:pt x="6455329" y="5578624"/>
                </a:cubicBezTo>
                <a:close/>
                <a:moveTo>
                  <a:pt x="11235556" y="4763045"/>
                </a:moveTo>
                <a:cubicBezTo>
                  <a:pt x="11213435" y="4763045"/>
                  <a:pt x="11195502" y="4780978"/>
                  <a:pt x="11195502" y="4803099"/>
                </a:cubicBezTo>
                <a:lnTo>
                  <a:pt x="11195502" y="5574799"/>
                </a:lnTo>
                <a:cubicBezTo>
                  <a:pt x="11195502" y="5596920"/>
                  <a:pt x="11213435" y="5614853"/>
                  <a:pt x="11235556" y="5614853"/>
                </a:cubicBezTo>
                <a:lnTo>
                  <a:pt x="12004587" y="5614853"/>
                </a:lnTo>
                <a:cubicBezTo>
                  <a:pt x="12026708" y="5614853"/>
                  <a:pt x="12044641" y="5596920"/>
                  <a:pt x="12044641" y="5574799"/>
                </a:cubicBezTo>
                <a:lnTo>
                  <a:pt x="12044641" y="4803099"/>
                </a:lnTo>
                <a:cubicBezTo>
                  <a:pt x="12044641" y="4780978"/>
                  <a:pt x="12026708" y="4763045"/>
                  <a:pt x="12004587" y="4763045"/>
                </a:cubicBezTo>
                <a:close/>
                <a:moveTo>
                  <a:pt x="9721124" y="4739734"/>
                </a:moveTo>
                <a:cubicBezTo>
                  <a:pt x="9684234" y="4739734"/>
                  <a:pt x="9654329" y="4769639"/>
                  <a:pt x="9654329" y="4806529"/>
                </a:cubicBezTo>
                <a:lnTo>
                  <a:pt x="9654329" y="6093441"/>
                </a:lnTo>
                <a:cubicBezTo>
                  <a:pt x="9654329" y="6130331"/>
                  <a:pt x="9684234" y="6160236"/>
                  <a:pt x="9721124" y="6160236"/>
                </a:cubicBezTo>
                <a:lnTo>
                  <a:pt x="11003581" y="6160236"/>
                </a:lnTo>
                <a:cubicBezTo>
                  <a:pt x="11040471" y="6160236"/>
                  <a:pt x="11070376" y="6130331"/>
                  <a:pt x="11070376" y="6093441"/>
                </a:cubicBezTo>
                <a:lnTo>
                  <a:pt x="11070376" y="4806529"/>
                </a:lnTo>
                <a:cubicBezTo>
                  <a:pt x="11070376" y="4769639"/>
                  <a:pt x="11040471" y="4739734"/>
                  <a:pt x="11003581" y="4739734"/>
                </a:cubicBezTo>
                <a:close/>
                <a:moveTo>
                  <a:pt x="6764120" y="4686518"/>
                </a:moveTo>
                <a:cubicBezTo>
                  <a:pt x="6726383" y="4686518"/>
                  <a:pt x="6695792" y="4717109"/>
                  <a:pt x="6695792" y="4754846"/>
                </a:cubicBezTo>
                <a:lnTo>
                  <a:pt x="6695792" y="6071297"/>
                </a:lnTo>
                <a:cubicBezTo>
                  <a:pt x="6695792" y="6109034"/>
                  <a:pt x="6726383" y="6139625"/>
                  <a:pt x="6764120" y="6139625"/>
                </a:cubicBezTo>
                <a:lnTo>
                  <a:pt x="8076014" y="6139625"/>
                </a:lnTo>
                <a:cubicBezTo>
                  <a:pt x="8113751" y="6139625"/>
                  <a:pt x="8144342" y="6109034"/>
                  <a:pt x="8144342" y="6071297"/>
                </a:cubicBezTo>
                <a:lnTo>
                  <a:pt x="8144342" y="4754846"/>
                </a:lnTo>
                <a:cubicBezTo>
                  <a:pt x="8144342" y="4717109"/>
                  <a:pt x="8113751" y="4686518"/>
                  <a:pt x="8076014" y="4686518"/>
                </a:cubicBezTo>
                <a:close/>
                <a:moveTo>
                  <a:pt x="8327091" y="4644974"/>
                </a:moveTo>
                <a:cubicBezTo>
                  <a:pt x="8294408" y="4644974"/>
                  <a:pt x="8267913" y="4671469"/>
                  <a:pt x="8267913" y="4704152"/>
                </a:cubicBezTo>
                <a:lnTo>
                  <a:pt x="8267913" y="5844299"/>
                </a:lnTo>
                <a:cubicBezTo>
                  <a:pt x="8267913" y="5876982"/>
                  <a:pt x="8294408" y="5903477"/>
                  <a:pt x="8327091" y="5903477"/>
                </a:cubicBezTo>
                <a:lnTo>
                  <a:pt x="9463293" y="5903477"/>
                </a:lnTo>
                <a:cubicBezTo>
                  <a:pt x="9495976" y="5903477"/>
                  <a:pt x="9522471" y="5876982"/>
                  <a:pt x="9522471" y="5844299"/>
                </a:cubicBezTo>
                <a:lnTo>
                  <a:pt x="9522471" y="4704152"/>
                </a:lnTo>
                <a:cubicBezTo>
                  <a:pt x="9522471" y="4671469"/>
                  <a:pt x="9495976" y="4644974"/>
                  <a:pt x="9463293" y="4644974"/>
                </a:cubicBezTo>
                <a:close/>
                <a:moveTo>
                  <a:pt x="7718999" y="3765985"/>
                </a:moveTo>
                <a:cubicBezTo>
                  <a:pt x="7703351" y="3765985"/>
                  <a:pt x="7690666" y="3778670"/>
                  <a:pt x="7690666" y="3794318"/>
                </a:cubicBezTo>
                <a:lnTo>
                  <a:pt x="7690666" y="4340194"/>
                </a:lnTo>
                <a:cubicBezTo>
                  <a:pt x="7690666" y="4355842"/>
                  <a:pt x="7703351" y="4368527"/>
                  <a:pt x="7718999" y="4368527"/>
                </a:cubicBezTo>
                <a:lnTo>
                  <a:pt x="8262986" y="4368527"/>
                </a:lnTo>
                <a:cubicBezTo>
                  <a:pt x="8278634" y="4368527"/>
                  <a:pt x="8291319" y="4355842"/>
                  <a:pt x="8291319" y="4340194"/>
                </a:cubicBezTo>
                <a:lnTo>
                  <a:pt x="8291319" y="3794318"/>
                </a:lnTo>
                <a:cubicBezTo>
                  <a:pt x="8291319" y="3778670"/>
                  <a:pt x="8278634" y="3765985"/>
                  <a:pt x="8262986" y="3765985"/>
                </a:cubicBezTo>
                <a:close/>
                <a:moveTo>
                  <a:pt x="8496623" y="2963525"/>
                </a:moveTo>
                <a:cubicBezTo>
                  <a:pt x="8456047" y="2963525"/>
                  <a:pt x="8423154" y="2996418"/>
                  <a:pt x="8423154" y="3036994"/>
                </a:cubicBezTo>
                <a:lnTo>
                  <a:pt x="8423154" y="4452488"/>
                </a:lnTo>
                <a:cubicBezTo>
                  <a:pt x="8423154" y="4493064"/>
                  <a:pt x="8456047" y="4525957"/>
                  <a:pt x="8496623" y="4525957"/>
                </a:cubicBezTo>
                <a:lnTo>
                  <a:pt x="9907219" y="4525957"/>
                </a:lnTo>
                <a:cubicBezTo>
                  <a:pt x="9947795" y="4525957"/>
                  <a:pt x="9980688" y="4493064"/>
                  <a:pt x="9980688" y="4452488"/>
                </a:cubicBezTo>
                <a:lnTo>
                  <a:pt x="9980688" y="3036994"/>
                </a:lnTo>
                <a:cubicBezTo>
                  <a:pt x="9980688" y="2996418"/>
                  <a:pt x="9947795" y="2963525"/>
                  <a:pt x="9907219" y="2963525"/>
                </a:cubicBezTo>
                <a:close/>
                <a:moveTo>
                  <a:pt x="7591322" y="2878453"/>
                </a:moveTo>
                <a:cubicBezTo>
                  <a:pt x="7571756" y="2878453"/>
                  <a:pt x="7555895" y="2894314"/>
                  <a:pt x="7555895" y="2913880"/>
                </a:cubicBezTo>
                <a:lnTo>
                  <a:pt x="7555895" y="3596438"/>
                </a:lnTo>
                <a:cubicBezTo>
                  <a:pt x="7555895" y="3616004"/>
                  <a:pt x="7571756" y="3631865"/>
                  <a:pt x="7591322" y="3631865"/>
                </a:cubicBezTo>
                <a:lnTo>
                  <a:pt x="8271518" y="3631865"/>
                </a:lnTo>
                <a:cubicBezTo>
                  <a:pt x="8291084" y="3631865"/>
                  <a:pt x="8306945" y="3616004"/>
                  <a:pt x="8306945" y="3596438"/>
                </a:cubicBezTo>
                <a:lnTo>
                  <a:pt x="8306945" y="2913880"/>
                </a:lnTo>
                <a:cubicBezTo>
                  <a:pt x="8306945" y="2894314"/>
                  <a:pt x="8291084" y="2878453"/>
                  <a:pt x="8271518" y="2878453"/>
                </a:cubicBezTo>
                <a:close/>
                <a:moveTo>
                  <a:pt x="10151285" y="2685836"/>
                </a:moveTo>
                <a:cubicBezTo>
                  <a:pt x="10101351" y="2685836"/>
                  <a:pt x="10060871" y="2726316"/>
                  <a:pt x="10060871" y="2776250"/>
                </a:cubicBezTo>
                <a:lnTo>
                  <a:pt x="10060871" y="4518218"/>
                </a:lnTo>
                <a:cubicBezTo>
                  <a:pt x="10060871" y="4568152"/>
                  <a:pt x="10101351" y="4608632"/>
                  <a:pt x="10151285" y="4608632"/>
                </a:cubicBezTo>
                <a:lnTo>
                  <a:pt x="11887225" y="4608632"/>
                </a:lnTo>
                <a:cubicBezTo>
                  <a:pt x="11937159" y="4608632"/>
                  <a:pt x="11977639" y="4568152"/>
                  <a:pt x="11977639" y="4518218"/>
                </a:cubicBezTo>
                <a:lnTo>
                  <a:pt x="11977639" y="2776250"/>
                </a:lnTo>
                <a:cubicBezTo>
                  <a:pt x="11977639" y="2726316"/>
                  <a:pt x="11937159" y="2685836"/>
                  <a:pt x="11887225" y="2685836"/>
                </a:cubicBezTo>
                <a:close/>
                <a:moveTo>
                  <a:pt x="11165119" y="1485426"/>
                </a:moveTo>
                <a:cubicBezTo>
                  <a:pt x="11145774" y="1485426"/>
                  <a:pt x="11130091" y="1501109"/>
                  <a:pt x="11130091" y="1520455"/>
                </a:cubicBezTo>
                <a:lnTo>
                  <a:pt x="11130091" y="2195326"/>
                </a:lnTo>
                <a:cubicBezTo>
                  <a:pt x="11130091" y="2214671"/>
                  <a:pt x="11145774" y="2230354"/>
                  <a:pt x="11165119" y="2230354"/>
                </a:cubicBezTo>
                <a:lnTo>
                  <a:pt x="11837656" y="2230354"/>
                </a:lnTo>
                <a:cubicBezTo>
                  <a:pt x="11857001" y="2230354"/>
                  <a:pt x="11872684" y="2214671"/>
                  <a:pt x="11872684" y="2195326"/>
                </a:cubicBezTo>
                <a:lnTo>
                  <a:pt x="11872684" y="1520455"/>
                </a:lnTo>
                <a:cubicBezTo>
                  <a:pt x="11872684" y="1501109"/>
                  <a:pt x="11857001" y="1485426"/>
                  <a:pt x="11837656" y="1485426"/>
                </a:cubicBezTo>
                <a:close/>
                <a:moveTo>
                  <a:pt x="9870297" y="1457000"/>
                </a:moveTo>
                <a:cubicBezTo>
                  <a:pt x="9840300" y="1457000"/>
                  <a:pt x="9815982" y="1481319"/>
                  <a:pt x="9815982" y="1511316"/>
                </a:cubicBezTo>
                <a:lnTo>
                  <a:pt x="9815982" y="2557785"/>
                </a:lnTo>
                <a:cubicBezTo>
                  <a:pt x="9815982" y="2587782"/>
                  <a:pt x="9840300" y="2612100"/>
                  <a:pt x="9870297" y="2612100"/>
                </a:cubicBezTo>
                <a:lnTo>
                  <a:pt x="10913145" y="2612100"/>
                </a:lnTo>
                <a:cubicBezTo>
                  <a:pt x="10943142" y="2612100"/>
                  <a:pt x="10967460" y="2587782"/>
                  <a:pt x="10967460" y="2557785"/>
                </a:cubicBezTo>
                <a:lnTo>
                  <a:pt x="10967460" y="1511316"/>
                </a:lnTo>
                <a:cubicBezTo>
                  <a:pt x="10967460" y="1481319"/>
                  <a:pt x="10943142" y="1457000"/>
                  <a:pt x="10913145" y="1457000"/>
                </a:cubicBezTo>
                <a:close/>
                <a:moveTo>
                  <a:pt x="0" y="0"/>
                </a:moveTo>
                <a:lnTo>
                  <a:pt x="12192000" y="0"/>
                </a:lnTo>
                <a:lnTo>
                  <a:pt x="12192000" y="6858000"/>
                </a:lnTo>
                <a:lnTo>
                  <a:pt x="0" y="6858000"/>
                </a:lnTo>
                <a:close/>
              </a:path>
            </a:pathLst>
          </a:custGeom>
          <a:gradFill>
            <a:gsLst>
              <a:gs pos="0">
                <a:schemeClr val="accent1"/>
              </a:gs>
              <a:gs pos="100000">
                <a:schemeClr val="accent2"/>
              </a:gs>
            </a:gsLst>
            <a:lin ang="18900732" scaled="0"/>
          </a:gradFill>
          <a:ln w="19050" cap="flat" cmpd="sng">
            <a:solidFill>
              <a:srgbClr val="FFFFFF"/>
            </a:solidFill>
            <a:prstDash val="solid"/>
            <a:round/>
            <a:headEnd type="none" w="sm" len="sm"/>
            <a:tailEnd type="none" w="sm" len="sm"/>
          </a:ln>
          <a:effectLst>
            <a:outerShdw blurRad="185738"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02" name="Google Shape;102;p8"/>
          <p:cNvSpPr txBox="1">
            <a:spLocks noGrp="1"/>
          </p:cNvSpPr>
          <p:nvPr>
            <p:ph type="title"/>
          </p:nvPr>
        </p:nvSpPr>
        <p:spPr>
          <a:xfrm>
            <a:off x="4061100" y="555600"/>
            <a:ext cx="4650900" cy="75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3" name="Google Shape;103;p8"/>
          <p:cNvSpPr txBox="1">
            <a:spLocks noGrp="1"/>
          </p:cNvSpPr>
          <p:nvPr>
            <p:ph type="body" idx="1"/>
          </p:nvPr>
        </p:nvSpPr>
        <p:spPr>
          <a:xfrm>
            <a:off x="4061100" y="1389600"/>
            <a:ext cx="4650900" cy="3179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Char char="●"/>
              <a:defRPr/>
            </a:lvl1pPr>
            <a:lvl2pPr marL="914400" lvl="1" indent="-368300">
              <a:spcBef>
                <a:spcPts val="1600"/>
              </a:spcBef>
              <a:spcAft>
                <a:spcPts val="0"/>
              </a:spcAft>
              <a:buSzPts val="2200"/>
              <a:buChar char="○"/>
              <a:defRPr/>
            </a:lvl2pPr>
            <a:lvl3pPr marL="1371600" lvl="2" indent="-368300">
              <a:spcBef>
                <a:spcPts val="1600"/>
              </a:spcBef>
              <a:spcAft>
                <a:spcPts val="0"/>
              </a:spcAft>
              <a:buSzPts val="2200"/>
              <a:buChar char="■"/>
              <a:defRPr/>
            </a:lvl3pPr>
            <a:lvl4pPr marL="1828800" lvl="3" indent="-368300">
              <a:spcBef>
                <a:spcPts val="1600"/>
              </a:spcBef>
              <a:spcAft>
                <a:spcPts val="0"/>
              </a:spcAft>
              <a:buSzPts val="2200"/>
              <a:buChar char="●"/>
              <a:defRPr/>
            </a:lvl4pPr>
            <a:lvl5pPr marL="2286000" lvl="4" indent="-368300">
              <a:spcBef>
                <a:spcPts val="1600"/>
              </a:spcBef>
              <a:spcAft>
                <a:spcPts val="0"/>
              </a:spcAft>
              <a:buSzPts val="2200"/>
              <a:buChar char="○"/>
              <a:defRPr/>
            </a:lvl5pPr>
            <a:lvl6pPr marL="2743200" lvl="5" indent="-368300">
              <a:spcBef>
                <a:spcPts val="1600"/>
              </a:spcBef>
              <a:spcAft>
                <a:spcPts val="0"/>
              </a:spcAft>
              <a:buSzPts val="2200"/>
              <a:buChar char="■"/>
              <a:defRPr/>
            </a:lvl6pPr>
            <a:lvl7pPr marL="3200400" lvl="6" indent="-368300">
              <a:spcBef>
                <a:spcPts val="1600"/>
              </a:spcBef>
              <a:spcAft>
                <a:spcPts val="0"/>
              </a:spcAft>
              <a:buSzPts val="2200"/>
              <a:buChar char="●"/>
              <a:defRPr/>
            </a:lvl7pPr>
            <a:lvl8pPr marL="3657600" lvl="7" indent="-368300">
              <a:spcBef>
                <a:spcPts val="1600"/>
              </a:spcBef>
              <a:spcAft>
                <a:spcPts val="0"/>
              </a:spcAft>
              <a:buSzPts val="2200"/>
              <a:buChar char="○"/>
              <a:defRPr/>
            </a:lvl8pPr>
            <a:lvl9pPr marL="4114800" lvl="8" indent="-368300">
              <a:spcBef>
                <a:spcPts val="1600"/>
              </a:spcBef>
              <a:spcAft>
                <a:spcPts val="1600"/>
              </a:spcAft>
              <a:buSzPts val="2200"/>
              <a:buChar char="■"/>
              <a:defRPr/>
            </a:lvl9pPr>
          </a:lstStyle>
          <a:p>
            <a:endParaRPr/>
          </a:p>
        </p:txBody>
      </p:sp>
      <p:sp>
        <p:nvSpPr>
          <p:cNvPr id="104" name="Google Shape;10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05" name="Google Shape;105;p8"/>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troduce yourself">
  <p:cSld name="ONE_COLUMN_TEXT_2">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4061100" y="555600"/>
            <a:ext cx="46509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8" name="Google Shape;108;p9"/>
          <p:cNvSpPr txBox="1">
            <a:spLocks noGrp="1"/>
          </p:cNvSpPr>
          <p:nvPr>
            <p:ph type="body" idx="1"/>
          </p:nvPr>
        </p:nvSpPr>
        <p:spPr>
          <a:xfrm>
            <a:off x="4061100" y="1389600"/>
            <a:ext cx="4650900" cy="3179400"/>
          </a:xfrm>
          <a:prstGeom prst="rect">
            <a:avLst/>
          </a:prstGeom>
        </p:spPr>
        <p:txBody>
          <a:bodyPr spcFirstLastPara="1" wrap="square" lIns="91425" tIns="91425" rIns="91425" bIns="91425" anchor="t" anchorCtr="0">
            <a:noAutofit/>
          </a:bodyPr>
          <a:lstStyle>
            <a:lvl1pPr marL="457200" lvl="0" indent="-368300" rtl="0">
              <a:spcBef>
                <a:spcPts val="0"/>
              </a:spcBef>
              <a:spcAft>
                <a:spcPts val="0"/>
              </a:spcAft>
              <a:buSzPts val="2200"/>
              <a:buChar char="●"/>
              <a:defRPr/>
            </a:lvl1pPr>
            <a:lvl2pPr marL="914400" lvl="1" indent="-368300" rtl="0">
              <a:spcBef>
                <a:spcPts val="1600"/>
              </a:spcBef>
              <a:spcAft>
                <a:spcPts val="0"/>
              </a:spcAft>
              <a:buSzPts val="2200"/>
              <a:buChar char="○"/>
              <a:defRPr/>
            </a:lvl2pPr>
            <a:lvl3pPr marL="1371600" lvl="2" indent="-368300" rtl="0">
              <a:spcBef>
                <a:spcPts val="1600"/>
              </a:spcBef>
              <a:spcAft>
                <a:spcPts val="0"/>
              </a:spcAft>
              <a:buSzPts val="2200"/>
              <a:buChar char="■"/>
              <a:defRPr/>
            </a:lvl3pPr>
            <a:lvl4pPr marL="1828800" lvl="3" indent="-368300" rtl="0">
              <a:spcBef>
                <a:spcPts val="1600"/>
              </a:spcBef>
              <a:spcAft>
                <a:spcPts val="0"/>
              </a:spcAft>
              <a:buSzPts val="2200"/>
              <a:buChar char="●"/>
              <a:defRPr/>
            </a:lvl4pPr>
            <a:lvl5pPr marL="2286000" lvl="4" indent="-368300" rtl="0">
              <a:spcBef>
                <a:spcPts val="1600"/>
              </a:spcBef>
              <a:spcAft>
                <a:spcPts val="0"/>
              </a:spcAft>
              <a:buSzPts val="2200"/>
              <a:buChar char="○"/>
              <a:defRPr/>
            </a:lvl5pPr>
            <a:lvl6pPr marL="2743200" lvl="5" indent="-368300" rtl="0">
              <a:spcBef>
                <a:spcPts val="1600"/>
              </a:spcBef>
              <a:spcAft>
                <a:spcPts val="0"/>
              </a:spcAft>
              <a:buSzPts val="2200"/>
              <a:buChar char="■"/>
              <a:defRPr/>
            </a:lvl6pPr>
            <a:lvl7pPr marL="3200400" lvl="6" indent="-368300" rtl="0">
              <a:spcBef>
                <a:spcPts val="1600"/>
              </a:spcBef>
              <a:spcAft>
                <a:spcPts val="0"/>
              </a:spcAft>
              <a:buSzPts val="2200"/>
              <a:buChar char="●"/>
              <a:defRPr/>
            </a:lvl7pPr>
            <a:lvl8pPr marL="3657600" lvl="7" indent="-368300" rtl="0">
              <a:spcBef>
                <a:spcPts val="1600"/>
              </a:spcBef>
              <a:spcAft>
                <a:spcPts val="0"/>
              </a:spcAft>
              <a:buSzPts val="2200"/>
              <a:buChar char="○"/>
              <a:defRPr/>
            </a:lvl8pPr>
            <a:lvl9pPr marL="4114800" lvl="8" indent="-368300" rtl="0">
              <a:spcBef>
                <a:spcPts val="1600"/>
              </a:spcBef>
              <a:spcAft>
                <a:spcPts val="1600"/>
              </a:spcAft>
              <a:buSzPts val="2200"/>
              <a:buChar char="■"/>
              <a:defRPr/>
            </a:lvl9pPr>
          </a:lstStyle>
          <a:p>
            <a:endParaRPr/>
          </a:p>
        </p:txBody>
      </p:sp>
      <p:sp>
        <p:nvSpPr>
          <p:cNvPr id="109" name="Google Shape;10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ONE_COLUMN_TEXT_1">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086150" y="555600"/>
            <a:ext cx="57165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0"/>
          <p:cNvSpPr txBox="1">
            <a:spLocks noGrp="1"/>
          </p:cNvSpPr>
          <p:nvPr>
            <p:ph type="body" idx="1"/>
          </p:nvPr>
        </p:nvSpPr>
        <p:spPr>
          <a:xfrm>
            <a:off x="3086150" y="1389600"/>
            <a:ext cx="5716500" cy="3179400"/>
          </a:xfrm>
          <a:prstGeom prst="rect">
            <a:avLst/>
          </a:prstGeom>
        </p:spPr>
        <p:txBody>
          <a:bodyPr spcFirstLastPara="1" wrap="square" lIns="91425" tIns="91425" rIns="91425" bIns="91425" anchor="t" anchorCtr="0">
            <a:noAutofit/>
          </a:bodyPr>
          <a:lstStyle>
            <a:lvl1pPr marL="457200" lvl="0" indent="-368300" rtl="0">
              <a:spcBef>
                <a:spcPts val="0"/>
              </a:spcBef>
              <a:spcAft>
                <a:spcPts val="0"/>
              </a:spcAft>
              <a:buSzPts val="2200"/>
              <a:buChar char="●"/>
              <a:defRPr/>
            </a:lvl1pPr>
            <a:lvl2pPr marL="914400" lvl="1" indent="-368300" rtl="0">
              <a:spcBef>
                <a:spcPts val="1600"/>
              </a:spcBef>
              <a:spcAft>
                <a:spcPts val="0"/>
              </a:spcAft>
              <a:buSzPts val="2200"/>
              <a:buChar char="○"/>
              <a:defRPr/>
            </a:lvl2pPr>
            <a:lvl3pPr marL="1371600" lvl="2" indent="-368300" rtl="0">
              <a:spcBef>
                <a:spcPts val="1600"/>
              </a:spcBef>
              <a:spcAft>
                <a:spcPts val="0"/>
              </a:spcAft>
              <a:buSzPts val="2200"/>
              <a:buChar char="■"/>
              <a:defRPr/>
            </a:lvl3pPr>
            <a:lvl4pPr marL="1828800" lvl="3" indent="-368300" rtl="0">
              <a:spcBef>
                <a:spcPts val="1600"/>
              </a:spcBef>
              <a:spcAft>
                <a:spcPts val="0"/>
              </a:spcAft>
              <a:buSzPts val="2200"/>
              <a:buChar char="●"/>
              <a:defRPr/>
            </a:lvl4pPr>
            <a:lvl5pPr marL="2286000" lvl="4" indent="-368300" rtl="0">
              <a:spcBef>
                <a:spcPts val="1600"/>
              </a:spcBef>
              <a:spcAft>
                <a:spcPts val="0"/>
              </a:spcAft>
              <a:buSzPts val="2200"/>
              <a:buChar char="○"/>
              <a:defRPr/>
            </a:lvl5pPr>
            <a:lvl6pPr marL="2743200" lvl="5" indent="-368300" rtl="0">
              <a:spcBef>
                <a:spcPts val="1600"/>
              </a:spcBef>
              <a:spcAft>
                <a:spcPts val="0"/>
              </a:spcAft>
              <a:buSzPts val="2200"/>
              <a:buChar char="■"/>
              <a:defRPr/>
            </a:lvl6pPr>
            <a:lvl7pPr marL="3200400" lvl="6" indent="-368300" rtl="0">
              <a:spcBef>
                <a:spcPts val="1600"/>
              </a:spcBef>
              <a:spcAft>
                <a:spcPts val="0"/>
              </a:spcAft>
              <a:buSzPts val="2200"/>
              <a:buChar char="●"/>
              <a:defRPr/>
            </a:lvl7pPr>
            <a:lvl8pPr marL="3657600" lvl="7" indent="-368300" rtl="0">
              <a:spcBef>
                <a:spcPts val="1600"/>
              </a:spcBef>
              <a:spcAft>
                <a:spcPts val="0"/>
              </a:spcAft>
              <a:buSzPts val="2200"/>
              <a:buChar char="○"/>
              <a:defRPr/>
            </a:lvl8pPr>
            <a:lvl9pPr marL="4114800" lvl="8" indent="-368300" rtl="0">
              <a:spcBef>
                <a:spcPts val="1600"/>
              </a:spcBef>
              <a:spcAft>
                <a:spcPts val="1600"/>
              </a:spcAft>
              <a:buSzPts val="2200"/>
              <a:buChar char="■"/>
              <a:defRPr/>
            </a:lvl9pPr>
          </a:lstStyle>
          <a:p>
            <a:endParaRPr/>
          </a:p>
        </p:txBody>
      </p:sp>
      <p:sp>
        <p:nvSpPr>
          <p:cNvPr id="113" name="Google Shape;11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grpSp>
        <p:nvGrpSpPr>
          <p:cNvPr id="114" name="Google Shape;114;p10"/>
          <p:cNvGrpSpPr/>
          <p:nvPr/>
        </p:nvGrpSpPr>
        <p:grpSpPr>
          <a:xfrm>
            <a:off x="128155" y="159924"/>
            <a:ext cx="2720510" cy="2873736"/>
            <a:chOff x="4869527" y="541405"/>
            <a:chExt cx="1956357" cy="2069371"/>
          </a:xfrm>
        </p:grpSpPr>
        <p:sp>
          <p:nvSpPr>
            <p:cNvPr id="115" name="Google Shape;115;p10"/>
            <p:cNvSpPr/>
            <p:nvPr/>
          </p:nvSpPr>
          <p:spPr>
            <a:xfrm>
              <a:off x="4869527" y="541405"/>
              <a:ext cx="842700" cy="845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6" name="Google Shape;116;p10"/>
            <p:cNvSpPr/>
            <p:nvPr/>
          </p:nvSpPr>
          <p:spPr>
            <a:xfrm>
              <a:off x="5874340" y="1579944"/>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10"/>
            <p:cNvSpPr/>
            <p:nvPr/>
          </p:nvSpPr>
          <p:spPr>
            <a:xfrm>
              <a:off x="5138235" y="1439601"/>
              <a:ext cx="570900" cy="57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8" name="Google Shape;118;p10"/>
            <p:cNvSpPr/>
            <p:nvPr/>
          </p:nvSpPr>
          <p:spPr>
            <a:xfrm>
              <a:off x="5255661" y="2051276"/>
              <a:ext cx="557700" cy="559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 name="Google Shape;119;p10"/>
            <p:cNvSpPr/>
            <p:nvPr/>
          </p:nvSpPr>
          <p:spPr>
            <a:xfrm>
              <a:off x="6230684" y="1203010"/>
              <a:ext cx="595200" cy="597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 name="Google Shape;120;p10"/>
            <p:cNvSpPr/>
            <p:nvPr/>
          </p:nvSpPr>
          <p:spPr>
            <a:xfrm>
              <a:off x="5765705" y="1445656"/>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1" name="Google Shape;121;p10"/>
            <p:cNvSpPr/>
            <p:nvPr/>
          </p:nvSpPr>
          <p:spPr>
            <a:xfrm>
              <a:off x="5762972" y="1025561"/>
              <a:ext cx="358800" cy="360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rlow Black"/>
              <a:buNone/>
              <a:defRPr sz="3600">
                <a:solidFill>
                  <a:schemeClr val="dk1"/>
                </a:solidFill>
                <a:latin typeface="Barlow Black"/>
                <a:ea typeface="Barlow Black"/>
                <a:cs typeface="Barlow Black"/>
                <a:sym typeface="Barlow Black"/>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68300">
              <a:lnSpc>
                <a:spcPct val="115000"/>
              </a:lnSpc>
              <a:spcBef>
                <a:spcPts val="0"/>
              </a:spcBef>
              <a:spcAft>
                <a:spcPts val="0"/>
              </a:spcAft>
              <a:buClr>
                <a:srgbClr val="434343"/>
              </a:buClr>
              <a:buSzPts val="2200"/>
              <a:buFont typeface="Roboto"/>
              <a:buChar char="●"/>
              <a:defRPr sz="2200">
                <a:solidFill>
                  <a:srgbClr val="434343"/>
                </a:solidFill>
                <a:latin typeface="Roboto"/>
                <a:ea typeface="Roboto"/>
                <a:cs typeface="Roboto"/>
                <a:sym typeface="Roboto"/>
              </a:defRPr>
            </a:lvl1pPr>
            <a:lvl2pPr marL="914400" lvl="1"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2pPr>
            <a:lvl3pPr marL="1371600" lvl="2"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3pPr>
            <a:lvl4pPr marL="1828800" lvl="3"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4pPr>
            <a:lvl5pPr marL="2286000" lvl="4"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5pPr>
            <a:lvl6pPr marL="2743200" lvl="5"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6pPr>
            <a:lvl7pPr marL="3200400" lvl="6"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7pPr>
            <a:lvl8pPr marL="3657600" lvl="7" indent="-3683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8pPr>
            <a:lvl9pPr marL="4114800" lvl="8" indent="-368300">
              <a:lnSpc>
                <a:spcPct val="115000"/>
              </a:lnSpc>
              <a:spcBef>
                <a:spcPts val="1600"/>
              </a:spcBef>
              <a:spcAft>
                <a:spcPts val="1600"/>
              </a:spcAft>
              <a:buClr>
                <a:srgbClr val="434343"/>
              </a:buClr>
              <a:buSzPts val="2200"/>
              <a:buFont typeface="Roboto"/>
              <a:buChar char="■"/>
              <a:defRPr sz="2200">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9" name="Google Shape;9;p1"/>
          <p:cNvSpPr txBox="1"/>
          <p:nvPr/>
        </p:nvSpPr>
        <p:spPr>
          <a:xfrm rot="5400000">
            <a:off x="-679350" y="47352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ctrTitle"/>
          </p:nvPr>
        </p:nvSpPr>
        <p:spPr>
          <a:xfrm>
            <a:off x="233757" y="1196284"/>
            <a:ext cx="8813991" cy="1986930"/>
          </a:xfrm>
          <a:prstGeom prst="rect">
            <a:avLst/>
          </a:prstGeom>
        </p:spPr>
        <p:txBody>
          <a:bodyPr spcFirstLastPara="1" wrap="square" lIns="91425" tIns="91425" rIns="91425" bIns="91425" anchor="b" anchorCtr="0">
            <a:noAutofit/>
          </a:bodyPr>
          <a:lstStyle/>
          <a:p>
            <a:pPr lvl="0" algn="ctr"/>
            <a:r>
              <a:rPr lang="en-US" sz="4000" dirty="0" smtClean="0">
                <a:effectLst>
                  <a:outerShdw blurRad="38100" dist="38100" dir="2700000" algn="tl">
                    <a:srgbClr val="000000">
                      <a:alpha val="43137"/>
                    </a:srgbClr>
                  </a:outerShdw>
                </a:effectLst>
                <a:latin typeface="Times New Roman" pitchFamily="18" charset="0"/>
                <a:cs typeface="Times New Roman" pitchFamily="18" charset="0"/>
              </a:rPr>
              <a:t>P30:Review Analysis for Mi 360° 1080p Full HD </a:t>
            </a:r>
            <a:r>
              <a:rPr lang="en-US" sz="4000" dirty="0" err="1" smtClean="0">
                <a:effectLst>
                  <a:outerShdw blurRad="38100" dist="38100" dir="2700000" algn="tl">
                    <a:srgbClr val="000000">
                      <a:alpha val="43137"/>
                    </a:srgbClr>
                  </a:outerShdw>
                </a:effectLst>
                <a:latin typeface="Times New Roman" pitchFamily="18" charset="0"/>
                <a:cs typeface="Times New Roman" pitchFamily="18" charset="0"/>
              </a:rPr>
              <a:t>WiFi</a:t>
            </a:r>
            <a:r>
              <a:rPr lang="en-US" sz="4000" dirty="0" smtClean="0">
                <a:effectLst>
                  <a:outerShdw blurRad="38100" dist="38100" dir="2700000" algn="tl">
                    <a:srgbClr val="000000">
                      <a:alpha val="43137"/>
                    </a:srgbClr>
                  </a:outerShdw>
                </a:effectLst>
                <a:latin typeface="Times New Roman" pitchFamily="18" charset="0"/>
                <a:cs typeface="Times New Roman" pitchFamily="18" charset="0"/>
              </a:rPr>
              <a:t> Smart Security Camera Product on Amazon</a:t>
            </a:r>
            <a:r>
              <a:rPr lang="en-US" dirty="0" smtClean="0">
                <a:effectLst>
                  <a:outerShdw blurRad="38100" dist="38100" dir="2700000" algn="tl">
                    <a:srgbClr val="000000">
                      <a:alpha val="43137"/>
                    </a:srgbClr>
                  </a:outerShdw>
                </a:effectLst>
              </a:rPr>
              <a:t>.</a:t>
            </a:r>
            <a:endParaRPr>
              <a:effectLst>
                <a:outerShdw blurRad="38100" dist="38100" dir="2700000" algn="tl">
                  <a:srgbClr val="000000">
                    <a:alpha val="43137"/>
                  </a:srgbClr>
                </a:outerShdw>
              </a:effectLst>
            </a:endParaRPr>
          </a:p>
        </p:txBody>
      </p:sp>
      <p:sp>
        <p:nvSpPr>
          <p:cNvPr id="4" name="TextBox 3"/>
          <p:cNvSpPr txBox="1"/>
          <p:nvPr/>
        </p:nvSpPr>
        <p:spPr>
          <a:xfrm>
            <a:off x="247506" y="3251963"/>
            <a:ext cx="6132667" cy="923330"/>
          </a:xfrm>
          <a:prstGeom prst="rect">
            <a:avLst/>
          </a:prstGeom>
          <a:noFill/>
        </p:spPr>
        <p:txBody>
          <a:bodyPr wrap="square" rtlCol="0">
            <a:spAutoFit/>
          </a:bodyPr>
          <a:lstStyle/>
          <a:p>
            <a:r>
              <a:rPr lang="en-US" sz="1800" b="1" dirty="0" smtClean="0">
                <a:effectLst>
                  <a:outerShdw blurRad="38100" dist="38100" dir="2700000" algn="tl">
                    <a:srgbClr val="000000">
                      <a:alpha val="43137"/>
                    </a:srgbClr>
                  </a:outerShdw>
                </a:effectLst>
                <a:latin typeface="Times New Roman" pitchFamily="18" charset="0"/>
                <a:cs typeface="Times New Roman" pitchFamily="18" charset="0"/>
              </a:rPr>
              <a:t>By Group-6</a:t>
            </a:r>
          </a:p>
          <a:p>
            <a:endParaRPr lang="en-US" sz="1800"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sz="1800" b="1" dirty="0" smtClean="0">
                <a:effectLst>
                  <a:outerShdw blurRad="38100" dist="38100" dir="2700000" algn="tl">
                    <a:srgbClr val="000000">
                      <a:alpha val="43137"/>
                    </a:srgbClr>
                  </a:outerShdw>
                </a:effectLst>
                <a:latin typeface="Times New Roman" pitchFamily="18" charset="0"/>
                <a:cs typeface="Times New Roman" pitchFamily="18" charset="0"/>
              </a:rPr>
              <a:t>1.Minal Nirmal.</a:t>
            </a:r>
          </a:p>
        </p:txBody>
      </p:sp>
      <p:pic>
        <p:nvPicPr>
          <p:cNvPr id="6" name="Picture 5" descr="excelr.png"/>
          <p:cNvPicPr>
            <a:picLocks noChangeAspect="1"/>
          </p:cNvPicPr>
          <p:nvPr/>
        </p:nvPicPr>
        <p:blipFill>
          <a:blip r:embed="rId3"/>
          <a:stretch>
            <a:fillRect/>
          </a:stretch>
        </p:blipFill>
        <p:spPr>
          <a:xfrm>
            <a:off x="7748338" y="20625"/>
            <a:ext cx="1368162" cy="85338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474388" y="316260"/>
            <a:ext cx="8237637" cy="825022"/>
          </a:xfrm>
          <a:prstGeom prst="rect">
            <a:avLst/>
          </a:prstGeom>
        </p:spPr>
        <p:txBody>
          <a:bodyPr spcFirstLastPara="1" wrap="square" lIns="91425" tIns="91425" rIns="91425" bIns="91425" anchor="b" anchorCtr="0">
            <a:noAutofit/>
          </a:bodyPr>
          <a:lstStyle/>
          <a:p>
            <a:r>
              <a:rPr lang="en-US" altLang="en-US" sz="2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Word Cloud for Positive and Negative words</a:t>
            </a:r>
            <a:br>
              <a:rPr lang="en-US" altLang="en-US" sz="2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sz="240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85" name="Google Shape;285;p27"/>
          <p:cNvSpPr txBox="1">
            <a:spLocks noGrp="1"/>
          </p:cNvSpPr>
          <p:nvPr>
            <p:ph type="body" idx="1"/>
          </p:nvPr>
        </p:nvSpPr>
        <p:spPr>
          <a:xfrm>
            <a:off x="3891356" y="1389600"/>
            <a:ext cx="4820669" cy="892962"/>
          </a:xfrm>
          <a:prstGeom prst="rect">
            <a:avLst/>
          </a:prstGeom>
        </p:spPr>
        <p:txBody>
          <a:bodyPr spcFirstLastPara="1" wrap="square" lIns="91425" tIns="91425" rIns="91425" bIns="91425" anchor="t" anchorCtr="0">
            <a:noAutofit/>
          </a:bodyPr>
          <a:lstStyle/>
          <a:p>
            <a:pPr marL="0" indent="0"/>
            <a:r>
              <a:rPr lang="en-US" altLang="en-US" sz="18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Wordcloud</a:t>
            </a:r>
            <a:r>
              <a:rPr lang="en-US" altLang="en-US" sz="1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for top 150 Positive words in      the Reviews column of the dataset</a:t>
            </a:r>
            <a:endParaRPr sz="1800" b="1">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2"/>
          <p:cNvPicPr>
            <a:picLocks noChangeAspect="1"/>
          </p:cNvPicPr>
          <p:nvPr/>
        </p:nvPicPr>
        <p:blipFill>
          <a:blip r:embed="rId4"/>
          <a:srcRect/>
          <a:stretch>
            <a:fillRect/>
          </a:stretch>
        </p:blipFill>
        <p:spPr bwMode="auto">
          <a:xfrm>
            <a:off x="20626" y="756271"/>
            <a:ext cx="3602597" cy="219318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3"/>
          <p:cNvPicPr>
            <a:picLocks noChangeAspect="1" noChangeArrowheads="1"/>
          </p:cNvPicPr>
          <p:nvPr/>
        </p:nvPicPr>
        <p:blipFill>
          <a:blip r:embed="rId5"/>
          <a:srcRect/>
          <a:stretch>
            <a:fillRect/>
          </a:stretch>
        </p:blipFill>
        <p:spPr bwMode="auto">
          <a:xfrm>
            <a:off x="20626" y="2915080"/>
            <a:ext cx="3602597" cy="222841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6"/>
          <p:cNvSpPr/>
          <p:nvPr/>
        </p:nvSpPr>
        <p:spPr>
          <a:xfrm>
            <a:off x="4049485" y="3059535"/>
            <a:ext cx="4592625" cy="646331"/>
          </a:xfrm>
          <a:prstGeom prst="rect">
            <a:avLst/>
          </a:prstGeom>
        </p:spPr>
        <p:txBody>
          <a:bodyPr wrap="square">
            <a:spAutoFit/>
          </a:bodyPr>
          <a:lstStyle/>
          <a:p>
            <a:pPr>
              <a:buFont typeface="Arial" pitchFamily="34" charset="0"/>
              <a:buChar char="•"/>
            </a:pPr>
            <a:r>
              <a:rPr lang="en-US" altLang="en-US" sz="1800" b="1" dirty="0" err="1" smtClean="0">
                <a:effectLst>
                  <a:outerShdw blurRad="38100" dist="38100" dir="2700000" algn="tl">
                    <a:srgbClr val="000000">
                      <a:alpha val="43137"/>
                    </a:srgbClr>
                  </a:outerShdw>
                </a:effectLst>
                <a:latin typeface="Times New Roman" pitchFamily="18" charset="0"/>
                <a:cs typeface="Times New Roman" pitchFamily="18" charset="0"/>
              </a:rPr>
              <a:t>Wordcloud</a:t>
            </a:r>
            <a:r>
              <a:rPr lang="en-US" altLang="en-US" sz="1800" b="1" dirty="0" smtClean="0">
                <a:effectLst>
                  <a:outerShdw blurRad="38100" dist="38100" dir="2700000" algn="tl">
                    <a:srgbClr val="000000">
                      <a:alpha val="43137"/>
                    </a:srgbClr>
                  </a:outerShdw>
                </a:effectLst>
                <a:latin typeface="Times New Roman" pitchFamily="18" charset="0"/>
                <a:cs typeface="Times New Roman" pitchFamily="18" charset="0"/>
              </a:rPr>
              <a:t> for top 150 Negative words in the Reviews column of the dataset</a:t>
            </a:r>
            <a:endParaRPr lang="en-US" sz="18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8" name="Picture 7" descr="excelr.png"/>
          <p:cNvPicPr>
            <a:picLocks noChangeAspect="1"/>
          </p:cNvPicPr>
          <p:nvPr/>
        </p:nvPicPr>
        <p:blipFill>
          <a:blip r:embed="rId6"/>
          <a:stretch>
            <a:fillRect/>
          </a:stretch>
        </p:blipFill>
        <p:spPr>
          <a:xfrm>
            <a:off x="7968343" y="20625"/>
            <a:ext cx="1155032" cy="8387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633" y="144384"/>
            <a:ext cx="8416367" cy="763146"/>
          </a:xfrm>
        </p:spPr>
        <p:txBody>
          <a:bodyPr/>
          <a:lstStyle/>
          <a:p>
            <a:r>
              <a:rPr lang="en-US" altLang="en-US" sz="1600" b="1" dirty="0" smtClean="0">
                <a:effectLst>
                  <a:outerShdw blurRad="38100" dist="38100" dir="2700000" algn="tl">
                    <a:srgbClr val="000000">
                      <a:alpha val="43137"/>
                    </a:srgbClr>
                  </a:outerShdw>
                </a:effectLst>
                <a:latin typeface="Times New Roman" pitchFamily="18" charset="0"/>
                <a:cs typeface="Times New Roman" pitchFamily="18" charset="0"/>
              </a:rPr>
              <a:t>Most of the observation in Reviews are positive. Positive polarity reaches till 1 and negative polarity up to -1</a:t>
            </a:r>
            <a:r>
              <a:rPr lang="en-US" altLang="en-US" sz="16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sz="1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t>.</a:t>
            </a:r>
            <a:endParaRPr lang="en-US" dirty="0"/>
          </a:p>
        </p:txBody>
      </p:sp>
      <p:pic>
        <p:nvPicPr>
          <p:cNvPr id="4" name="Picture 2"/>
          <p:cNvPicPr>
            <a:picLocks noChangeAspect="1"/>
          </p:cNvPicPr>
          <p:nvPr/>
        </p:nvPicPr>
        <p:blipFill>
          <a:blip r:embed="rId2"/>
          <a:srcRect/>
          <a:stretch>
            <a:fillRect/>
          </a:stretch>
        </p:blipFill>
        <p:spPr bwMode="auto">
          <a:xfrm>
            <a:off x="75625" y="1031279"/>
            <a:ext cx="5636365" cy="405034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descr="excelr.png"/>
          <p:cNvPicPr>
            <a:picLocks noChangeAspect="1"/>
          </p:cNvPicPr>
          <p:nvPr/>
        </p:nvPicPr>
        <p:blipFill>
          <a:blip r:embed="rId3"/>
          <a:stretch>
            <a:fillRect/>
          </a:stretch>
        </p:blipFill>
        <p:spPr>
          <a:xfrm>
            <a:off x="7796464" y="4331369"/>
            <a:ext cx="1326911" cy="7915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smtClean="0"/>
              <a:t>.</a:t>
            </a:r>
            <a:endParaRPr lang="en-US" sz="800" dirty="0"/>
          </a:p>
        </p:txBody>
      </p:sp>
      <p:sp>
        <p:nvSpPr>
          <p:cNvPr id="3" name="Text Placeholder 2"/>
          <p:cNvSpPr>
            <a:spLocks noGrp="1"/>
          </p:cNvSpPr>
          <p:nvPr>
            <p:ph type="body" idx="1"/>
          </p:nvPr>
        </p:nvSpPr>
        <p:spPr>
          <a:xfrm>
            <a:off x="4523874" y="1395664"/>
            <a:ext cx="4730129" cy="2715698"/>
          </a:xfrm>
        </p:spPr>
        <p:txBody>
          <a:bodyPr/>
          <a:lstStyle/>
          <a:p>
            <a:r>
              <a:rPr lang="en-US" altLang="en-US" sz="1600" b="1" dirty="0" smtClean="0">
                <a:solidFill>
                  <a:schemeClr val="tx1"/>
                </a:solidFill>
                <a:latin typeface="Times New Roman" pitchFamily="18" charset="0"/>
                <a:cs typeface="Times New Roman" pitchFamily="18" charset="0"/>
              </a:rPr>
              <a:t>Here we considered the polarities which are above as positive and polarity values less than and equal to zero as negative. So Category is dependent variable and Reviews is independent variable. Also we can observe Positive reviews are move compared to negative reviews.</a:t>
            </a:r>
            <a:endParaRPr lang="en-US" sz="1600" b="1" dirty="0">
              <a:solidFill>
                <a:schemeClr val="tx1"/>
              </a:solidFill>
              <a:latin typeface="Times New Roman" pitchFamily="18" charset="0"/>
              <a:cs typeface="Times New Roman" pitchFamily="18" charset="0"/>
            </a:endParaRPr>
          </a:p>
        </p:txBody>
      </p:sp>
      <p:pic>
        <p:nvPicPr>
          <p:cNvPr id="4" name="Picture 3" descr="p.png"/>
          <p:cNvPicPr>
            <a:picLocks noChangeAspect="1"/>
          </p:cNvPicPr>
          <p:nvPr/>
        </p:nvPicPr>
        <p:blipFill>
          <a:blip r:embed="rId2"/>
          <a:stretch>
            <a:fillRect/>
          </a:stretch>
        </p:blipFill>
        <p:spPr>
          <a:xfrm>
            <a:off x="0" y="914401"/>
            <a:ext cx="4966832" cy="41190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080" y="555600"/>
            <a:ext cx="5741919" cy="3046998"/>
          </a:xfrm>
        </p:spPr>
        <p:txBody>
          <a:bodyPr/>
          <a:lstStyle/>
          <a:p>
            <a:r>
              <a:rPr lang="en-US" sz="4400" b="1" dirty="0" smtClean="0">
                <a:solidFill>
                  <a:schemeClr val="tx1"/>
                </a:solidFill>
                <a:latin typeface="Arial"/>
              </a:rPr>
              <a:t>Model Building</a:t>
            </a:r>
            <a:br>
              <a:rPr lang="en-US" sz="4400" b="1" dirty="0" smtClean="0">
                <a:solidFill>
                  <a:schemeClr val="tx1"/>
                </a:solidFill>
                <a:latin typeface="Arial"/>
              </a:rPr>
            </a:br>
            <a:endParaRPr lang="en-US" sz="4400" dirty="0">
              <a:solidFill>
                <a:schemeClr val="tx1"/>
              </a:solidFill>
            </a:endParaRPr>
          </a:p>
        </p:txBody>
      </p:sp>
      <p:sp>
        <p:nvSpPr>
          <p:cNvPr id="3" name="Text Placeholder 2"/>
          <p:cNvSpPr>
            <a:spLocks noGrp="1"/>
          </p:cNvSpPr>
          <p:nvPr>
            <p:ph type="body" idx="1"/>
          </p:nvPr>
        </p:nvSpPr>
        <p:spPr>
          <a:xfrm>
            <a:off x="0" y="1"/>
            <a:ext cx="8712000" cy="4569000"/>
          </a:xfrm>
        </p:spPr>
        <p:txBody>
          <a:bodyPr/>
          <a:lstStyle/>
          <a:p>
            <a:r>
              <a:rPr lang="en-US" sz="800" dirty="0" smtClean="0"/>
              <a:t>.</a:t>
            </a:r>
            <a:endParaRPr lang="en-US" sz="800" dirty="0"/>
          </a:p>
        </p:txBody>
      </p:sp>
      <p:pic>
        <p:nvPicPr>
          <p:cNvPr id="4" name="Picture 3" descr="excelr.png"/>
          <p:cNvPicPr>
            <a:picLocks noChangeAspect="1"/>
          </p:cNvPicPr>
          <p:nvPr/>
        </p:nvPicPr>
        <p:blipFill>
          <a:blip r:embed="rId2"/>
          <a:stretch>
            <a:fillRect/>
          </a:stretch>
        </p:blipFill>
        <p:spPr>
          <a:xfrm>
            <a:off x="7768963" y="13750"/>
            <a:ext cx="1340662" cy="8662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algn="ctr"/>
            <a:r>
              <a:rPr lang="en-US" b="1" dirty="0" smtClean="0">
                <a:solidFill>
                  <a:schemeClr val="tx1"/>
                </a:solidFill>
                <a:effectLst>
                  <a:outerShdw blurRad="38100" dist="38100" dir="2700000" algn="tl">
                    <a:srgbClr val="000000">
                      <a:alpha val="43137"/>
                    </a:srgbClr>
                  </a:outerShdw>
                </a:effectLst>
                <a:latin typeface="Arial"/>
              </a:rPr>
              <a:t>Model Building</a:t>
            </a:r>
            <a:r>
              <a:rPr lang="en-US" b="1" dirty="0" smtClean="0">
                <a:solidFill>
                  <a:schemeClr val="tx1"/>
                </a:solidFill>
                <a:latin typeface="Arial"/>
              </a:rPr>
              <a:t/>
            </a:r>
            <a:br>
              <a:rPr lang="en-US" b="1" dirty="0" smtClean="0">
                <a:solidFill>
                  <a:schemeClr val="tx1"/>
                </a:solidFill>
                <a:latin typeface="Arial"/>
              </a:rPr>
            </a:br>
            <a:endParaRPr>
              <a:solidFill>
                <a:schemeClr val="tx1"/>
              </a:solidFill>
            </a:endParaRPr>
          </a:p>
        </p:txBody>
      </p:sp>
      <p:sp>
        <p:nvSpPr>
          <p:cNvPr id="296" name="Google Shape;296;p29"/>
          <p:cNvSpPr/>
          <p:nvPr/>
        </p:nvSpPr>
        <p:spPr>
          <a:xfrm>
            <a:off x="881416" y="1374374"/>
            <a:ext cx="6484382" cy="3089017"/>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18900732" scaled="0"/>
          </a:gradFill>
          <a:ln w="9525" cap="flat" cmpd="sng">
            <a:solidFill>
              <a:srgbClr val="FFFFFF"/>
            </a:solidFill>
            <a:prstDash val="solid"/>
            <a:miter lim="8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91425" rIns="91425" bIns="91425" anchor="ctr" anchorCtr="0">
            <a:noAutofit/>
          </a:bodyPr>
          <a:lstStyle/>
          <a:p>
            <a:pPr eaLnBrk="1" hangingPunct="1"/>
            <a:r>
              <a:rPr lang="en-US" altLang="en-US" sz="1800" dirty="0" smtClean="0">
                <a:solidFill>
                  <a:schemeClr val="tx1"/>
                </a:solidFill>
                <a:latin typeface="Century" pitchFamily="18" charset="0"/>
              </a:rPr>
              <a:t>Following are the models used for Model building in this project:</a:t>
            </a:r>
          </a:p>
          <a:p>
            <a:pPr eaLnBrk="1" hangingPunct="1"/>
            <a:endParaRPr lang="en-US" altLang="en-US" sz="1800" dirty="0" smtClean="0">
              <a:solidFill>
                <a:schemeClr val="tx1"/>
              </a:solidFill>
              <a:latin typeface="Century" pitchFamily="18" charset="0"/>
            </a:endParaRPr>
          </a:p>
          <a:p>
            <a:pPr eaLnBrk="1" hangingPunct="1"/>
            <a:r>
              <a:rPr lang="en-US" altLang="en-US" sz="1800" dirty="0" smtClean="0">
                <a:solidFill>
                  <a:schemeClr val="tx1"/>
                </a:solidFill>
                <a:latin typeface="Century" pitchFamily="18" charset="0"/>
              </a:rPr>
              <a:t>1)Logistic regression.</a:t>
            </a:r>
          </a:p>
          <a:p>
            <a:r>
              <a:rPr lang="en-US" altLang="en-US" sz="1800" dirty="0" smtClean="0">
                <a:solidFill>
                  <a:schemeClr val="tx1"/>
                </a:solidFill>
                <a:latin typeface="Century" pitchFamily="18" charset="0"/>
              </a:rPr>
              <a:t>2)</a:t>
            </a:r>
            <a:r>
              <a:rPr lang="en-US" sz="1800" dirty="0" smtClean="0">
                <a:solidFill>
                  <a:schemeClr val="tx1"/>
                </a:solidFill>
                <a:latin typeface="Century" pitchFamily="18" charset="0"/>
              </a:rPr>
              <a:t> </a:t>
            </a:r>
            <a:r>
              <a:rPr lang="en-US" sz="1800" dirty="0" err="1" smtClean="0">
                <a:solidFill>
                  <a:schemeClr val="tx1"/>
                </a:solidFill>
                <a:latin typeface="Century" pitchFamily="18" charset="0"/>
              </a:rPr>
              <a:t>MultinomialNB</a:t>
            </a:r>
            <a:endParaRPr lang="en-US" sz="1800" dirty="0" smtClean="0">
              <a:solidFill>
                <a:schemeClr val="tx1"/>
              </a:solidFill>
              <a:latin typeface="Century" pitchFamily="18" charset="0"/>
            </a:endParaRPr>
          </a:p>
          <a:p>
            <a:r>
              <a:rPr lang="en-US" altLang="en-US" sz="1800" dirty="0" smtClean="0">
                <a:solidFill>
                  <a:schemeClr val="tx1"/>
                </a:solidFill>
                <a:latin typeface="Century" pitchFamily="18" charset="0"/>
              </a:rPr>
              <a:t>3)</a:t>
            </a:r>
            <a:r>
              <a:rPr lang="en-US" sz="1800" dirty="0" smtClean="0">
                <a:solidFill>
                  <a:schemeClr val="tx1"/>
                </a:solidFill>
                <a:latin typeface="Century" pitchFamily="18" charset="0"/>
              </a:rPr>
              <a:t> </a:t>
            </a:r>
            <a:r>
              <a:rPr lang="en-US" sz="1800" dirty="0" err="1" smtClean="0">
                <a:solidFill>
                  <a:schemeClr val="tx1"/>
                </a:solidFill>
                <a:latin typeface="Century" pitchFamily="18" charset="0"/>
              </a:rPr>
              <a:t>BernoulliNB</a:t>
            </a:r>
            <a:endParaRPr lang="en-US" sz="1800" dirty="0" smtClean="0">
              <a:solidFill>
                <a:schemeClr val="tx1"/>
              </a:solidFill>
              <a:latin typeface="Century" pitchFamily="18" charset="0"/>
            </a:endParaRPr>
          </a:p>
          <a:p>
            <a:r>
              <a:rPr lang="en-US" altLang="en-US" sz="1800" dirty="0" smtClean="0">
                <a:solidFill>
                  <a:schemeClr val="tx1"/>
                </a:solidFill>
                <a:latin typeface="Century" pitchFamily="18" charset="0"/>
              </a:rPr>
              <a:t>4)</a:t>
            </a:r>
            <a:r>
              <a:rPr lang="en-IN" altLang="en-US" sz="1800" dirty="0" smtClean="0">
                <a:solidFill>
                  <a:schemeClr val="tx1"/>
                </a:solidFill>
                <a:latin typeface="Century" pitchFamily="18" charset="0"/>
              </a:rPr>
              <a:t> Support Vector Machine(SVM) Classifier.</a:t>
            </a:r>
          </a:p>
          <a:p>
            <a:pPr eaLnBrk="1" hangingPunct="1"/>
            <a:r>
              <a:rPr lang="en-US" altLang="en-US" sz="1800" dirty="0" smtClean="0">
                <a:solidFill>
                  <a:schemeClr val="tx1"/>
                </a:solidFill>
                <a:latin typeface="Century" pitchFamily="18" charset="0"/>
              </a:rPr>
              <a:t>5)Decision tree classifier.</a:t>
            </a:r>
            <a:endParaRPr lang="en-IN" altLang="en-US" sz="1800" dirty="0" smtClean="0">
              <a:solidFill>
                <a:schemeClr val="tx1"/>
              </a:solidFill>
              <a:latin typeface="Century" pitchFamily="18" charset="0"/>
            </a:endParaRPr>
          </a:p>
          <a:p>
            <a:pPr eaLnBrk="1" hangingPunct="1"/>
            <a:r>
              <a:rPr lang="en-IN" altLang="en-US" sz="1800" dirty="0" smtClean="0">
                <a:solidFill>
                  <a:schemeClr val="tx1"/>
                </a:solidFill>
                <a:latin typeface="Century" pitchFamily="18" charset="0"/>
              </a:rPr>
              <a:t>6)Neural Networks</a:t>
            </a:r>
          </a:p>
          <a:p>
            <a:pPr eaLnBrk="1" hangingPunct="1"/>
            <a:endParaRPr lang="en-IN" altLang="en-US" sz="1800" dirty="0" smtClean="0">
              <a:solidFill>
                <a:schemeClr val="tx1"/>
              </a:solidFill>
              <a:latin typeface="Century Gothic" pitchFamily="34" charset="0"/>
            </a:endParaRPr>
          </a:p>
        </p:txBody>
      </p:sp>
      <p:pic>
        <p:nvPicPr>
          <p:cNvPr id="297" name="Google Shape;297;p29"/>
          <p:cNvPicPr preferRelativeResize="0"/>
          <p:nvPr/>
        </p:nvPicPr>
        <p:blipFill rotWithShape="1">
          <a:blip r:embed="rId3">
            <a:alphaModFix/>
          </a:blip>
          <a:srcRect/>
          <a:stretch/>
        </p:blipFill>
        <p:spPr>
          <a:xfrm flipH="1">
            <a:off x="3736639" y="3650712"/>
            <a:ext cx="504468" cy="504472"/>
          </a:xfrm>
          <a:prstGeom prst="rect">
            <a:avLst/>
          </a:prstGeom>
          <a:noFill/>
          <a:ln>
            <a:noFill/>
          </a:ln>
        </p:spPr>
      </p:pic>
      <p:sp>
        <p:nvSpPr>
          <p:cNvPr id="298" name="Google Shape;298;p29"/>
          <p:cNvSpPr txBox="1"/>
          <p:nvPr/>
        </p:nvSpPr>
        <p:spPr>
          <a:xfrm>
            <a:off x="311700" y="2013250"/>
            <a:ext cx="1862400" cy="17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434343"/>
              </a:solidFill>
              <a:latin typeface="Roboto"/>
              <a:ea typeface="Roboto"/>
              <a:cs typeface="Roboto"/>
              <a:sym typeface="Roboto"/>
            </a:endParaRPr>
          </a:p>
        </p:txBody>
      </p:sp>
      <p:pic>
        <p:nvPicPr>
          <p:cNvPr id="6" name="Picture 5" descr="excelr.png"/>
          <p:cNvPicPr>
            <a:picLocks noChangeAspect="1"/>
          </p:cNvPicPr>
          <p:nvPr/>
        </p:nvPicPr>
        <p:blipFill>
          <a:blip r:embed="rId4"/>
          <a:stretch>
            <a:fillRect/>
          </a:stretch>
        </p:blipFill>
        <p:spPr>
          <a:xfrm>
            <a:off x="7892716" y="0"/>
            <a:ext cx="1251284" cy="811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292" y="0"/>
            <a:ext cx="7306008" cy="1017725"/>
          </a:xfrm>
        </p:spPr>
        <p:txBody>
          <a:bodyPr/>
          <a:lstStyle/>
          <a:p>
            <a:r>
              <a:rPr lang="en-IN" altLang="en-US" sz="2400" b="1" dirty="0" smtClean="0">
                <a:solidFill>
                  <a:srgbClr val="002776"/>
                </a:solidFill>
                <a:effectLst>
                  <a:outerShdw blurRad="38100" dist="38100" dir="2700000" algn="tl">
                    <a:srgbClr val="000000">
                      <a:alpha val="43137"/>
                    </a:srgbClr>
                  </a:outerShdw>
                </a:effectLst>
                <a:latin typeface="Times New Roman" pitchFamily="18" charset="0"/>
                <a:cs typeface="Times New Roman" pitchFamily="18" charset="0"/>
              </a:rPr>
              <a:t>Model building Results before SMOTE</a:t>
            </a:r>
            <a:r>
              <a:rPr lang="en-IN" altLang="en-US" b="1" dirty="0" smtClean="0">
                <a:solidFill>
                  <a:srgbClr val="002776"/>
                </a:solidFill>
                <a:effectLst>
                  <a:outerShdw blurRad="38100" dist="38100" dir="2700000" algn="tl">
                    <a:srgbClr val="000000">
                      <a:alpha val="43137"/>
                    </a:srgbClr>
                  </a:outerShdw>
                </a:effectLst>
              </a:rPr>
              <a:t>:</a:t>
            </a:r>
            <a:br>
              <a:rPr lang="en-IN" altLang="en-US" b="1" dirty="0" smtClean="0">
                <a:solidFill>
                  <a:srgbClr val="002776"/>
                </a:solidFill>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AutoShape 6" descr="Support Vector Machine Algorithm"/>
          <p:cNvSpPr>
            <a:spLocks noChangeAspect="1" noChangeArrowheads="1"/>
          </p:cNvSpPr>
          <p:nvPr/>
        </p:nvSpPr>
        <p:spPr bwMode="auto">
          <a:xfrm>
            <a:off x="5485539" y="3532944"/>
            <a:ext cx="449512" cy="371180"/>
          </a:xfrm>
          <a:prstGeom prst="rect">
            <a:avLst/>
          </a:prstGeom>
          <a:noFill/>
          <a:ln w="9525">
            <a:noFill/>
            <a:miter lim="800000"/>
            <a:headEnd/>
            <a:tailEnd/>
          </a:ln>
        </p:spPr>
        <p:txBody>
          <a:bodyPr/>
          <a:lstStyle/>
          <a:p>
            <a:pPr eaLnBrk="1" hangingPunct="1"/>
            <a:endParaRPr lang="en-IN" altLang="en-US">
              <a:latin typeface="Century Gothic" pitchFamily="34" charset="0"/>
            </a:endParaRPr>
          </a:p>
        </p:txBody>
      </p:sp>
      <p:graphicFrame>
        <p:nvGraphicFramePr>
          <p:cNvPr id="4" name="Table 3"/>
          <p:cNvGraphicFramePr>
            <a:graphicFrameLocks noGrp="1"/>
          </p:cNvGraphicFramePr>
          <p:nvPr/>
        </p:nvGraphicFramePr>
        <p:xfrm>
          <a:off x="969401" y="1161909"/>
          <a:ext cx="6833937" cy="3471962"/>
        </p:xfrm>
        <a:graphic>
          <a:graphicData uri="http://schemas.openxmlformats.org/drawingml/2006/table">
            <a:tbl>
              <a:tblPr>
                <a:effectLst>
                  <a:outerShdw blurRad="50800" dist="38100" dir="2700000" algn="tl" rotWithShape="0">
                    <a:prstClr val="black">
                      <a:alpha val="40000"/>
                    </a:prstClr>
                  </a:outerShdw>
                </a:effectLst>
              </a:tblPr>
              <a:tblGrid>
                <a:gridCol w="2151844"/>
                <a:gridCol w="837801"/>
                <a:gridCol w="837801"/>
                <a:gridCol w="750532"/>
                <a:gridCol w="750532"/>
                <a:gridCol w="1505427"/>
              </a:tblGrid>
              <a:tr h="267074">
                <a:tc>
                  <a:txBody>
                    <a:bodyPr/>
                    <a:lstStyle/>
                    <a:p>
                      <a:pPr algn="ctr" rtl="0" fontAlgn="ctr"/>
                      <a:r>
                        <a:rPr lang="en-IN" sz="1100" b="1" i="0" u="none" strike="noStrike" dirty="0">
                          <a:solidFill>
                            <a:srgbClr val="000000"/>
                          </a:solidFill>
                          <a:effectLst/>
                          <a:latin typeface="Calibri" panose="020F0502020204030204" pitchFamily="34" charset="0"/>
                        </a:rPr>
                        <a:t>Model Used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dirty="0">
                          <a:solidFill>
                            <a:srgbClr val="000000"/>
                          </a:solidFill>
                          <a:effectLst/>
                          <a:latin typeface="Calibri" panose="020F050202020403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a:solidFill>
                            <a:srgbClr val="000000"/>
                          </a:solidFill>
                          <a:effectLst/>
                          <a:latin typeface="Calibri" panose="020F0502020204030204" pitchFamily="34" charset="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dirty="0" smtClean="0">
                          <a:solidFill>
                            <a:srgbClr val="000000"/>
                          </a:solidFill>
                          <a:effectLst/>
                          <a:latin typeface="Calibri" panose="020F0502020204030204" pitchFamily="34" charset="0"/>
                        </a:rPr>
                        <a:t>Accuracy</a:t>
                      </a:r>
                      <a:r>
                        <a:rPr lang="en-IN" sz="1100" b="1" i="0" u="none" strike="noStrike" baseline="0" dirty="0" smtClean="0">
                          <a:solidFill>
                            <a:srgbClr val="000000"/>
                          </a:solidFill>
                          <a:effectLst/>
                          <a:latin typeface="Calibri" panose="020F0502020204030204" pitchFamily="34" charset="0"/>
                        </a:rPr>
                        <a:t> of Model</a:t>
                      </a:r>
                      <a:endParaRPr lang="en-IN" sz="11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67074">
                <a:tc rowSpan="2">
                  <a:txBody>
                    <a:bodyPr/>
                    <a:lstStyle/>
                    <a:p>
                      <a:pPr algn="ctr" rtl="0" fontAlgn="ctr"/>
                      <a:r>
                        <a:rPr lang="en-IN" sz="1100" b="1" i="0" u="none" strike="noStrike" dirty="0">
                          <a:solidFill>
                            <a:srgbClr val="000000"/>
                          </a:solidFill>
                          <a:effectLst/>
                          <a:latin typeface="Calibri" pitchFamily="34" charset="0"/>
                          <a:cs typeface="Calibri" pitchFamily="34" charset="0"/>
                        </a:rPr>
                        <a:t>Logistic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0.44</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0.58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0.86</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074">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0.85</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67074">
                <a:tc rowSpan="2">
                  <a:txBody>
                    <a:bodyPr/>
                    <a:lstStyle/>
                    <a:p>
                      <a:pPr algn="ctr" rtl="0" fontAlgn="ctr"/>
                      <a:r>
                        <a:rPr lang="en-US" sz="1100" b="1" dirty="0" err="1" smtClean="0">
                          <a:latin typeface="Calibri" pitchFamily="34" charset="0"/>
                          <a:cs typeface="Calibri" pitchFamily="34" charset="0"/>
                        </a:rPr>
                        <a:t>MultinomialNB</a:t>
                      </a: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0.27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0.41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074">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0.90</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67074">
                <a:tc rowSpan="2">
                  <a:txBody>
                    <a:bodyPr/>
                    <a:lstStyle/>
                    <a:p>
                      <a:pPr algn="ctr" rtl="0" fontAlgn="ctr"/>
                      <a:r>
                        <a:rPr lang="en-US" sz="1100" b="1" dirty="0" err="1" smtClean="0">
                          <a:latin typeface="Calibri" pitchFamily="34" charset="0"/>
                          <a:cs typeface="Calibri" pitchFamily="34" charset="0"/>
                        </a:rPr>
                        <a:t>BernoulliNB</a:t>
                      </a: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0.68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0.34</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0.46</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074">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0.95</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67074">
                <a:tc rowSpan="2">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100" b="1" i="0" u="none" strike="noStrike" dirty="0" smtClean="0">
                          <a:solidFill>
                            <a:srgbClr val="000000"/>
                          </a:solidFill>
                          <a:effectLst/>
                          <a:latin typeface="Calibri" pitchFamily="34" charset="0"/>
                          <a:cs typeface="Calibri" pitchFamily="34" charset="0"/>
                        </a:rPr>
                        <a:t>SVM Classifier</a:t>
                      </a:r>
                    </a:p>
                    <a:p>
                      <a:pPr algn="ctr" rtl="0" fontAlgn="ct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0.76</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0.74</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074">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67074">
                <a:tc rowSpan="2">
                  <a:txBody>
                    <a:bodyPr/>
                    <a:lstStyle/>
                    <a:p>
                      <a:pPr algn="ctr" rtl="0" fontAlgn="ctr"/>
                      <a:r>
                        <a:rPr lang="en-IN" sz="1100" b="1" i="0" u="none" strike="noStrike" dirty="0" smtClean="0">
                          <a:solidFill>
                            <a:srgbClr val="000000"/>
                          </a:solidFill>
                          <a:effectLst/>
                          <a:latin typeface="Calibri" pitchFamily="34" charset="0"/>
                          <a:cs typeface="Calibri" pitchFamily="34" charset="0"/>
                        </a:rPr>
                        <a:t>Decision</a:t>
                      </a:r>
                      <a:r>
                        <a:rPr lang="en-IN" sz="1100" b="1" i="0" u="none" strike="noStrike" baseline="0" dirty="0" smtClean="0">
                          <a:solidFill>
                            <a:srgbClr val="000000"/>
                          </a:solidFill>
                          <a:effectLst/>
                          <a:latin typeface="Calibri" pitchFamily="34" charset="0"/>
                          <a:cs typeface="Calibri" pitchFamily="34" charset="0"/>
                        </a:rPr>
                        <a:t> Tree Classifier</a:t>
                      </a: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0.69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074">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0.90</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67074">
                <a:tc rowSpan="2">
                  <a:txBody>
                    <a:bodyPr/>
                    <a:lstStyle/>
                    <a:p>
                      <a:pPr algn="ctr" rtl="0" fontAlgn="ctr"/>
                      <a:r>
                        <a:rPr lang="en-IN" sz="1100" b="1" i="0" u="none" strike="noStrike" dirty="0">
                          <a:solidFill>
                            <a:srgbClr val="000000"/>
                          </a:solidFill>
                          <a:effectLst/>
                          <a:latin typeface="Calibri" pitchFamily="34" charset="0"/>
                          <a:cs typeface="Calibri" pitchFamily="34" charset="0"/>
                        </a:rPr>
                        <a:t>Neural Networks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074">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bl>
          </a:graphicData>
        </a:graphic>
      </p:graphicFrame>
      <p:pic>
        <p:nvPicPr>
          <p:cNvPr id="5" name="Picture 4" descr="excelr.png"/>
          <p:cNvPicPr>
            <a:picLocks noChangeAspect="1"/>
          </p:cNvPicPr>
          <p:nvPr/>
        </p:nvPicPr>
        <p:blipFill>
          <a:blip r:embed="rId2"/>
          <a:stretch>
            <a:fillRect/>
          </a:stretch>
        </p:blipFill>
        <p:spPr>
          <a:xfrm>
            <a:off x="7947717" y="20625"/>
            <a:ext cx="1175657" cy="7837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smtClean="0">
                <a:solidFill>
                  <a:srgbClr val="002776"/>
                </a:solidFill>
                <a:effectLst>
                  <a:outerShdw blurRad="38100" dist="38100" dir="2700000" algn="tl">
                    <a:srgbClr val="000000">
                      <a:alpha val="43137"/>
                    </a:srgbClr>
                  </a:outerShdw>
                </a:effectLst>
                <a:latin typeface="Times New Roman" pitchFamily="18" charset="0"/>
                <a:cs typeface="Times New Roman" pitchFamily="18" charset="0"/>
              </a:rPr>
              <a:t>Model building Results after SMOTE</a:t>
            </a:r>
            <a:r>
              <a:rPr lang="en-IN" altLang="en-US" sz="3200" b="1" dirty="0" smtClean="0">
                <a:solidFill>
                  <a:srgbClr val="002776"/>
                </a:solidFill>
                <a:effectLst>
                  <a:outerShdw blurRad="38100" dist="38100" dir="2700000" algn="tl">
                    <a:srgbClr val="000000">
                      <a:alpha val="43137"/>
                    </a:srgbClr>
                  </a:outerShdw>
                </a:effectLst>
              </a:rPr>
              <a:t>:</a:t>
            </a:r>
            <a:br>
              <a:rPr lang="en-IN" altLang="en-US" sz="3200" b="1" dirty="0" smtClean="0">
                <a:solidFill>
                  <a:srgbClr val="002776"/>
                </a:solidFill>
                <a:effectLst>
                  <a:outerShdw blurRad="38100" dist="38100" dir="2700000" algn="tl">
                    <a:srgbClr val="000000">
                      <a:alpha val="43137"/>
                    </a:srgbClr>
                  </a:outerShdw>
                </a:effectLst>
              </a:rPr>
            </a:br>
            <a:endParaRPr lang="en-US" sz="3200" dirty="0">
              <a:effectLst>
                <a:outerShdw blurRad="38100" dist="38100" dir="2700000" algn="tl">
                  <a:srgbClr val="000000">
                    <a:alpha val="43137"/>
                  </a:srgbClr>
                </a:outerShdw>
              </a:effectLst>
            </a:endParaRPr>
          </a:p>
        </p:txBody>
      </p:sp>
      <p:sp>
        <p:nvSpPr>
          <p:cNvPr id="3" name="AutoShape 6" descr="Support Vector Machine Algorithm"/>
          <p:cNvSpPr>
            <a:spLocks noChangeAspect="1" noChangeArrowheads="1"/>
          </p:cNvSpPr>
          <p:nvPr/>
        </p:nvSpPr>
        <p:spPr bwMode="auto">
          <a:xfrm>
            <a:off x="5496359" y="3541878"/>
            <a:ext cx="438691" cy="362245"/>
          </a:xfrm>
          <a:prstGeom prst="rect">
            <a:avLst/>
          </a:prstGeom>
          <a:noFill/>
          <a:ln w="9525">
            <a:noFill/>
            <a:miter lim="800000"/>
            <a:headEnd/>
            <a:tailEnd/>
          </a:ln>
        </p:spPr>
        <p:txBody>
          <a:bodyPr/>
          <a:lstStyle/>
          <a:p>
            <a:pPr eaLnBrk="1" hangingPunct="1"/>
            <a:endParaRPr lang="en-IN" altLang="en-US">
              <a:latin typeface="Century Gothic" pitchFamily="34" charset="0"/>
            </a:endParaRPr>
          </a:p>
        </p:txBody>
      </p:sp>
      <p:graphicFrame>
        <p:nvGraphicFramePr>
          <p:cNvPr id="4" name="Table 3"/>
          <p:cNvGraphicFramePr>
            <a:graphicFrameLocks noGrp="1"/>
          </p:cNvGraphicFramePr>
          <p:nvPr/>
        </p:nvGraphicFramePr>
        <p:xfrm>
          <a:off x="1113779" y="1313164"/>
          <a:ext cx="6689560" cy="3320707"/>
        </p:xfrm>
        <a:graphic>
          <a:graphicData uri="http://schemas.openxmlformats.org/drawingml/2006/table">
            <a:tbl>
              <a:tblPr>
                <a:effectLst>
                  <a:outerShdw blurRad="50800" dist="38100" dir="5400000" algn="t" rotWithShape="0">
                    <a:prstClr val="black">
                      <a:alpha val="40000"/>
                    </a:prstClr>
                  </a:outerShdw>
                </a:effectLst>
              </a:tblPr>
              <a:tblGrid>
                <a:gridCol w="2106382"/>
                <a:gridCol w="820102"/>
                <a:gridCol w="820102"/>
                <a:gridCol w="734676"/>
                <a:gridCol w="734676"/>
                <a:gridCol w="1473622"/>
              </a:tblGrid>
              <a:tr h="255439">
                <a:tc>
                  <a:txBody>
                    <a:bodyPr/>
                    <a:lstStyle/>
                    <a:p>
                      <a:pPr algn="ctr" rtl="0" fontAlgn="ctr"/>
                      <a:r>
                        <a:rPr lang="en-IN" sz="1100" b="1" i="0" u="none" strike="noStrike" dirty="0">
                          <a:solidFill>
                            <a:srgbClr val="000000"/>
                          </a:solidFill>
                          <a:effectLst/>
                          <a:latin typeface="Calibri" panose="020F0502020204030204" pitchFamily="34" charset="0"/>
                        </a:rPr>
                        <a:t>Model Used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dirty="0">
                          <a:solidFill>
                            <a:srgbClr val="000000"/>
                          </a:solidFill>
                          <a:effectLst/>
                          <a:latin typeface="Calibri" panose="020F050202020403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a:solidFill>
                            <a:srgbClr val="000000"/>
                          </a:solidFill>
                          <a:effectLst/>
                          <a:latin typeface="Calibri" panose="020F0502020204030204" pitchFamily="34" charset="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dirty="0" smtClean="0">
                          <a:solidFill>
                            <a:srgbClr val="000000"/>
                          </a:solidFill>
                          <a:effectLst/>
                          <a:latin typeface="Calibri" panose="020F0502020204030204" pitchFamily="34" charset="0"/>
                        </a:rPr>
                        <a:t>Accuracy</a:t>
                      </a:r>
                      <a:r>
                        <a:rPr lang="en-IN" sz="1100" b="1" i="0" u="none" strike="noStrike" baseline="0" dirty="0" smtClean="0">
                          <a:solidFill>
                            <a:srgbClr val="000000"/>
                          </a:solidFill>
                          <a:effectLst/>
                          <a:latin typeface="Calibri" panose="020F0502020204030204" pitchFamily="34" charset="0"/>
                        </a:rPr>
                        <a:t> of Model</a:t>
                      </a:r>
                      <a:endParaRPr lang="en-IN" sz="11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55439">
                <a:tc rowSpan="2">
                  <a:txBody>
                    <a:bodyPr/>
                    <a:lstStyle/>
                    <a:p>
                      <a:pPr algn="ctr" rtl="0" fontAlgn="ctr"/>
                      <a:r>
                        <a:rPr lang="en-IN" sz="1100" b="1" i="0" u="none" strike="noStrike" dirty="0">
                          <a:solidFill>
                            <a:srgbClr val="000000"/>
                          </a:solidFill>
                          <a:effectLst/>
                          <a:latin typeface="Calibri" pitchFamily="34" charset="0"/>
                          <a:cs typeface="Calibri" pitchFamily="34" charset="0"/>
                        </a:rPr>
                        <a:t>Logistic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0.67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0.86</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0.75</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39">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0.95</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55439">
                <a:tc rowSpan="2">
                  <a:txBody>
                    <a:bodyPr/>
                    <a:lstStyle/>
                    <a:p>
                      <a:pPr algn="ctr" rtl="0" fontAlgn="ctr"/>
                      <a:r>
                        <a:rPr lang="en-US" sz="1100" b="1" dirty="0" err="1" smtClean="0">
                          <a:latin typeface="Calibri" pitchFamily="34" charset="0"/>
                          <a:cs typeface="Calibri" pitchFamily="34" charset="0"/>
                        </a:rPr>
                        <a:t>MultinomialNB</a:t>
                      </a: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0.67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0.86</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39">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55439">
                <a:tc rowSpan="2">
                  <a:txBody>
                    <a:bodyPr/>
                    <a:lstStyle/>
                    <a:p>
                      <a:pPr algn="ctr" rtl="0" fontAlgn="ctr"/>
                      <a:r>
                        <a:rPr lang="en-US" sz="1100" b="1" dirty="0" err="1" smtClean="0">
                          <a:latin typeface="Calibri" pitchFamily="34" charset="0"/>
                          <a:cs typeface="Calibri" pitchFamily="34" charset="0"/>
                        </a:rPr>
                        <a:t>BernoulliNB</a:t>
                      </a: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0.69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0.74</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39">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0.94</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55439">
                <a:tc rowSpan="2">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100" b="1" i="0" u="none" strike="noStrike" dirty="0" smtClean="0">
                          <a:solidFill>
                            <a:srgbClr val="000000"/>
                          </a:solidFill>
                          <a:effectLst/>
                          <a:latin typeface="Calibri" pitchFamily="34" charset="0"/>
                          <a:cs typeface="Calibri" pitchFamily="34" charset="0"/>
                        </a:rPr>
                        <a:t>SVM Classifier</a:t>
                      </a:r>
                    </a:p>
                    <a:p>
                      <a:pPr algn="ctr" rtl="0" fontAlgn="ct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0.75</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39">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0.90</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0.92</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55439">
                <a:tc rowSpan="2">
                  <a:txBody>
                    <a:bodyPr/>
                    <a:lstStyle/>
                    <a:p>
                      <a:pPr algn="ctr" rtl="0" fontAlgn="ctr"/>
                      <a:r>
                        <a:rPr lang="en-IN" sz="1100" b="1" i="0" u="none" strike="noStrike" dirty="0" smtClean="0">
                          <a:solidFill>
                            <a:srgbClr val="000000"/>
                          </a:solidFill>
                          <a:effectLst/>
                          <a:latin typeface="Calibri" pitchFamily="34" charset="0"/>
                          <a:cs typeface="Calibri" pitchFamily="34" charset="0"/>
                        </a:rPr>
                        <a:t>Decision</a:t>
                      </a:r>
                      <a:r>
                        <a:rPr lang="en-IN" sz="1100" b="1" i="0" u="none" strike="noStrike" baseline="0" dirty="0" smtClean="0">
                          <a:solidFill>
                            <a:srgbClr val="000000"/>
                          </a:solidFill>
                          <a:effectLst/>
                          <a:latin typeface="Calibri" pitchFamily="34" charset="0"/>
                          <a:cs typeface="Calibri" pitchFamily="34" charset="0"/>
                        </a:rPr>
                        <a:t> Tree Classifier</a:t>
                      </a:r>
                      <a:endParaRPr lang="en-IN" sz="1100" b="1" i="0" u="none" strike="noStrike" dirty="0">
                        <a:solidFill>
                          <a:srgbClr val="000000"/>
                        </a:solidFill>
                        <a:effectLst/>
                        <a:latin typeface="Calibri" pitchFamily="34" charset="0"/>
                        <a:cs typeface="Calibri"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0.68</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0.73</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39">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0.94</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0.89</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0.91</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r h="255439">
                <a:tc rowSpan="2">
                  <a:txBody>
                    <a:bodyPr/>
                    <a:lstStyle/>
                    <a:p>
                      <a:pPr algn="ctr" rtl="0" fontAlgn="ctr"/>
                      <a:r>
                        <a:rPr lang="en-IN" sz="1100" b="1" i="0" u="none" strike="noStrike" dirty="0">
                          <a:solidFill>
                            <a:srgbClr val="000000"/>
                          </a:solidFill>
                          <a:effectLst/>
                          <a:latin typeface="Calibri" pitchFamily="34" charset="0"/>
                          <a:cs typeface="Calibri" pitchFamily="34" charset="0"/>
                        </a:rPr>
                        <a:t>Neural Networks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dirty="0">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dirty="0" smtClean="0">
                          <a:solidFill>
                            <a:srgbClr val="000000"/>
                          </a:solidFill>
                          <a:effectLst/>
                          <a:latin typeface="Calibri" panose="020F0502020204030204" pitchFamily="34" charset="0"/>
                        </a:rPr>
                        <a:t>0.77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439">
                <a:tc vMerge="1">
                  <a:txBody>
                    <a:bodyPr/>
                    <a:lstStyle/>
                    <a:p>
                      <a:endParaRPr lang="en-IN"/>
                    </a:p>
                  </a:txBody>
                  <a:tcPr/>
                </a:tc>
                <a:tc>
                  <a:txBody>
                    <a:bodyPr/>
                    <a:lstStyle/>
                    <a:p>
                      <a:pPr algn="ctr" rtl="0" fontAlgn="ctr"/>
                      <a:r>
                        <a:rPr lang="en-IN" sz="1100" b="1" i="0" u="none" strike="noStrike" dirty="0">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0.77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1.00</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smtClean="0">
                          <a:solidFill>
                            <a:srgbClr val="000000"/>
                          </a:solidFill>
                          <a:effectLst/>
                          <a:latin typeface="Calibri" panose="020F0502020204030204" pitchFamily="34" charset="0"/>
                        </a:rPr>
                        <a:t>0.87</a:t>
                      </a:r>
                      <a:endParaRPr lang="en-IN"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r>
            </a:tbl>
          </a:graphicData>
        </a:graphic>
      </p:graphicFrame>
      <p:pic>
        <p:nvPicPr>
          <p:cNvPr id="5" name="Picture 4" descr="excelr.png"/>
          <p:cNvPicPr>
            <a:picLocks noChangeAspect="1"/>
          </p:cNvPicPr>
          <p:nvPr/>
        </p:nvPicPr>
        <p:blipFill>
          <a:blip r:embed="rId2"/>
          <a:stretch>
            <a:fillRect/>
          </a:stretch>
        </p:blipFill>
        <p:spPr>
          <a:xfrm>
            <a:off x="8064595" y="20625"/>
            <a:ext cx="1058779" cy="6462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31"/>
          <p:cNvGrpSpPr/>
          <p:nvPr/>
        </p:nvGrpSpPr>
        <p:grpSpPr>
          <a:xfrm>
            <a:off x="3238278" y="433054"/>
            <a:ext cx="5604234" cy="4501491"/>
            <a:chOff x="5646244" y="1457000"/>
            <a:chExt cx="6398258" cy="5077824"/>
          </a:xfrm>
        </p:grpSpPr>
        <p:sp>
          <p:nvSpPr>
            <p:cNvPr id="319" name="Google Shape;319;p31"/>
            <p:cNvSpPr/>
            <p:nvPr/>
          </p:nvSpPr>
          <p:spPr>
            <a:xfrm>
              <a:off x="9714073" y="4877483"/>
              <a:ext cx="1416000" cy="1420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0" name="Google Shape;320;p31"/>
            <p:cNvSpPr/>
            <p:nvPr/>
          </p:nvSpPr>
          <p:spPr>
            <a:xfrm>
              <a:off x="8064568" y="2539338"/>
              <a:ext cx="750900" cy="7533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31"/>
            <p:cNvSpPr/>
            <p:nvPr/>
          </p:nvSpPr>
          <p:spPr>
            <a:xfrm>
              <a:off x="10060871" y="2685836"/>
              <a:ext cx="1916700" cy="192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31"/>
            <p:cNvSpPr/>
            <p:nvPr/>
          </p:nvSpPr>
          <p:spPr>
            <a:xfrm>
              <a:off x="8423154" y="2963525"/>
              <a:ext cx="1557600" cy="156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3" name="Google Shape;323;p31"/>
            <p:cNvSpPr/>
            <p:nvPr/>
          </p:nvSpPr>
          <p:spPr>
            <a:xfrm>
              <a:off x="9815982" y="1457000"/>
              <a:ext cx="1151400" cy="1155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31"/>
            <p:cNvSpPr/>
            <p:nvPr/>
          </p:nvSpPr>
          <p:spPr>
            <a:xfrm>
              <a:off x="11130091" y="1485426"/>
              <a:ext cx="742500" cy="744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5" name="Google Shape;325;p31"/>
            <p:cNvSpPr/>
            <p:nvPr/>
          </p:nvSpPr>
          <p:spPr>
            <a:xfrm>
              <a:off x="7690666" y="3765985"/>
              <a:ext cx="600600" cy="60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6" name="Google Shape;326;p31"/>
            <p:cNvSpPr/>
            <p:nvPr/>
          </p:nvSpPr>
          <p:spPr>
            <a:xfrm>
              <a:off x="8267913" y="4644974"/>
              <a:ext cx="1254600" cy="1258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7" name="Google Shape;327;p31"/>
            <p:cNvSpPr/>
            <p:nvPr/>
          </p:nvSpPr>
          <p:spPr>
            <a:xfrm>
              <a:off x="6695792" y="4686518"/>
              <a:ext cx="1448400" cy="1453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31"/>
            <p:cNvSpPr/>
            <p:nvPr/>
          </p:nvSpPr>
          <p:spPr>
            <a:xfrm>
              <a:off x="7485135" y="5384024"/>
              <a:ext cx="1147200" cy="1150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31"/>
            <p:cNvSpPr/>
            <p:nvPr/>
          </p:nvSpPr>
          <p:spPr>
            <a:xfrm>
              <a:off x="11195502" y="4763045"/>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0" name="Google Shape;330;p31"/>
            <p:cNvSpPr/>
            <p:nvPr/>
          </p:nvSpPr>
          <p:spPr>
            <a:xfrm>
              <a:off x="5646244" y="5578624"/>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331" name="Google Shape;331;p31"/>
          <p:cNvSpPr txBox="1">
            <a:spLocks noGrp="1"/>
          </p:cNvSpPr>
          <p:nvPr>
            <p:ph type="title"/>
          </p:nvPr>
        </p:nvSpPr>
        <p:spPr>
          <a:xfrm>
            <a:off x="265499" y="1080775"/>
            <a:ext cx="8273483" cy="1482300"/>
          </a:xfrm>
          <a:prstGeom prst="rect">
            <a:avLst/>
          </a:prstGeom>
        </p:spPr>
        <p:txBody>
          <a:bodyPr spcFirstLastPara="1" wrap="square" lIns="91425" tIns="91425" rIns="91425" bIns="91425" anchor="b" anchorCtr="0">
            <a:noAutofit/>
          </a:bodyPr>
          <a:lstStyle/>
          <a:p>
            <a:pPr algn="l"/>
            <a:r>
              <a:rPr lang="en-US" sz="4400" b="1" dirty="0" smtClean="0">
                <a:solidFill>
                  <a:schemeClr val="tx1"/>
                </a:solidFill>
                <a:effectLst>
                  <a:outerShdw blurRad="38100" dist="38100" dir="2700000" algn="tl">
                    <a:srgbClr val="000000">
                      <a:alpha val="43137"/>
                    </a:srgbClr>
                  </a:outerShdw>
                </a:effectLst>
                <a:latin typeface="Arial"/>
              </a:rPr>
              <a:t>     Model Deployment using</a:t>
            </a:r>
            <a:r>
              <a:rPr lang="en-US" sz="4400" b="1" dirty="0" smtClean="0">
                <a:solidFill>
                  <a:srgbClr val="002776"/>
                </a:solidFill>
                <a:effectLst>
                  <a:outerShdw blurRad="38100" dist="38100" dir="2700000" algn="tl">
                    <a:srgbClr val="000000">
                      <a:alpha val="43137"/>
                    </a:srgbClr>
                  </a:outerShdw>
                </a:effectLst>
                <a:latin typeface="Arial"/>
              </a:rPr>
              <a:t/>
            </a:r>
            <a:br>
              <a:rPr lang="en-US" sz="4400" b="1" dirty="0" smtClean="0">
                <a:solidFill>
                  <a:srgbClr val="002776"/>
                </a:solidFill>
                <a:effectLst>
                  <a:outerShdw blurRad="38100" dist="38100" dir="2700000" algn="tl">
                    <a:srgbClr val="000000">
                      <a:alpha val="43137"/>
                    </a:srgbClr>
                  </a:outerShdw>
                </a:effectLst>
                <a:latin typeface="Arial"/>
              </a:rPr>
            </a:br>
            <a:endParaRPr>
              <a:effectLst>
                <a:outerShdw blurRad="38100" dist="38100" dir="2700000" algn="tl">
                  <a:srgbClr val="000000">
                    <a:alpha val="43137"/>
                  </a:srgbClr>
                </a:outerShdw>
              </a:effectLst>
            </a:endParaRPr>
          </a:p>
        </p:txBody>
      </p:sp>
      <p:sp>
        <p:nvSpPr>
          <p:cNvPr id="332" name="Google Shape;332;p31"/>
          <p:cNvSpPr txBox="1">
            <a:spLocks noGrp="1"/>
          </p:cNvSpPr>
          <p:nvPr>
            <p:ph type="subTitle" idx="1"/>
          </p:nvPr>
        </p:nvSpPr>
        <p:spPr>
          <a:xfrm>
            <a:off x="265500" y="2650675"/>
            <a:ext cx="4045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dirty="0" smtClean="0"/>
              <a:t>.</a:t>
            </a:r>
          </a:p>
          <a:p>
            <a:pPr marL="0" lvl="0" indent="0" algn="l" rtl="0">
              <a:spcBef>
                <a:spcPts val="0"/>
              </a:spcBef>
              <a:spcAft>
                <a:spcPts val="0"/>
              </a:spcAft>
              <a:buNone/>
            </a:pPr>
            <a:endParaRPr sz="800"/>
          </a:p>
        </p:txBody>
      </p:sp>
      <p:pic>
        <p:nvPicPr>
          <p:cNvPr id="27" name="Picture 4"/>
          <p:cNvPicPr>
            <a:picLocks noChangeAspect="1" noChangeArrowheads="1"/>
          </p:cNvPicPr>
          <p:nvPr/>
        </p:nvPicPr>
        <p:blipFill>
          <a:blip r:embed="rId3"/>
          <a:srcRect/>
          <a:stretch>
            <a:fillRect/>
          </a:stretch>
        </p:blipFill>
        <p:spPr bwMode="auto">
          <a:xfrm>
            <a:off x="2206935" y="2433817"/>
            <a:ext cx="4420745" cy="2138183"/>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8" name="Picture 27" descr="excelr.png"/>
          <p:cNvPicPr>
            <a:picLocks noChangeAspect="1"/>
          </p:cNvPicPr>
          <p:nvPr/>
        </p:nvPicPr>
        <p:blipFill>
          <a:blip r:embed="rId4"/>
          <a:stretch>
            <a:fillRect/>
          </a:stretch>
        </p:blipFill>
        <p:spPr>
          <a:xfrm>
            <a:off x="8002719" y="20625"/>
            <a:ext cx="1120656" cy="756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99" y="666893"/>
            <a:ext cx="8720371" cy="921275"/>
          </a:xfrm>
        </p:spPr>
        <p:txBody>
          <a:bodyPr/>
          <a:lstStyle/>
          <a:p>
            <a:r>
              <a:rPr lang="en"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Model Deployment</a:t>
            </a:r>
            <a:r>
              <a:rPr lang="en-US" sz="4400" b="1" dirty="0" smtClean="0">
                <a:solidFill>
                  <a:schemeClr val="accent5">
                    <a:lumMod val="75000"/>
                  </a:schemeClr>
                </a:solidFill>
                <a:effectLst>
                  <a:outerShdw blurRad="38100" dist="38100" dir="2700000" algn="tl">
                    <a:srgbClr val="000000">
                      <a:alpha val="43137"/>
                    </a:srgbClr>
                  </a:outerShdw>
                </a:effectLst>
                <a:latin typeface="Arial"/>
              </a:rPr>
              <a:t/>
            </a:r>
            <a:br>
              <a:rPr lang="en-US" sz="4400" b="1" dirty="0" smtClean="0">
                <a:solidFill>
                  <a:schemeClr val="accent5">
                    <a:lumMod val="75000"/>
                  </a:schemeClr>
                </a:solidFill>
                <a:effectLst>
                  <a:outerShdw blurRad="38100" dist="38100" dir="2700000" algn="tl">
                    <a:srgbClr val="000000">
                      <a:alpha val="43137"/>
                    </a:srgbClr>
                  </a:outerShdw>
                </a:effectLst>
                <a:latin typeface="Arial"/>
              </a:rPr>
            </a:b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5499" y="1471291"/>
            <a:ext cx="8789123" cy="1870050"/>
          </a:xfrm>
        </p:spPr>
        <p:txBody>
          <a:bodyPr/>
          <a:lstStyle/>
          <a:p>
            <a:pPr marL="342900" indent="-342900" algn="l" eaLnBrk="1" hangingPunct="1">
              <a:lnSpc>
                <a:spcPct val="150000"/>
              </a:lnSpc>
              <a:buFont typeface="Arial" pitchFamily="34" charset="0"/>
              <a:buChar char="•"/>
            </a:pPr>
            <a:r>
              <a:rPr lang="en-US" altLang="en-US" sz="1800" dirty="0" smtClean="0">
                <a:solidFill>
                  <a:schemeClr val="tx1"/>
                </a:solidFill>
                <a:latin typeface="Times New Roman" pitchFamily="18" charset="0"/>
                <a:cs typeface="Times New Roman" pitchFamily="18" charset="0"/>
              </a:rPr>
              <a:t>The Model Deployed is </a:t>
            </a:r>
            <a:r>
              <a:rPr lang="en-US" altLang="en-US" sz="1800" b="1" dirty="0" smtClean="0">
                <a:solidFill>
                  <a:schemeClr val="tx1"/>
                </a:solidFill>
                <a:latin typeface="Times New Roman" pitchFamily="18" charset="0"/>
                <a:cs typeface="Times New Roman" pitchFamily="18" charset="0"/>
              </a:rPr>
              <a:t>Support Vector Machine</a:t>
            </a:r>
            <a:r>
              <a:rPr lang="en-US" altLang="en-US" sz="1800" dirty="0" smtClean="0">
                <a:solidFill>
                  <a:schemeClr val="tx1"/>
                </a:solidFill>
                <a:latin typeface="Times New Roman" pitchFamily="18" charset="0"/>
                <a:cs typeface="Times New Roman" pitchFamily="18" charset="0"/>
              </a:rPr>
              <a:t>.</a:t>
            </a:r>
          </a:p>
          <a:p>
            <a:pPr marL="342900" indent="-342900" algn="l" eaLnBrk="1" hangingPunct="1">
              <a:buFont typeface="Arial" pitchFamily="34" charset="0"/>
              <a:buChar char="•"/>
            </a:pPr>
            <a:r>
              <a:rPr lang="en-US" altLang="en-US" sz="1800" dirty="0" smtClean="0">
                <a:solidFill>
                  <a:schemeClr val="tx1"/>
                </a:solidFill>
                <a:latin typeface="Times New Roman" pitchFamily="18" charset="0"/>
                <a:cs typeface="Times New Roman" pitchFamily="18" charset="0"/>
              </a:rPr>
              <a:t>For deployment we have created files like app.py, Transform.pkl and Model.pkl.</a:t>
            </a:r>
          </a:p>
          <a:p>
            <a:pPr marL="342900" indent="-342900" algn="l" eaLnBrk="1" hangingPunct="1">
              <a:buFont typeface="Arial" pitchFamily="34" charset="0"/>
              <a:buChar char="•"/>
            </a:pPr>
            <a:r>
              <a:rPr lang="en-US" altLang="en-US" sz="1800" dirty="0" smtClean="0">
                <a:solidFill>
                  <a:schemeClr val="tx1"/>
                </a:solidFill>
                <a:latin typeface="Times New Roman" pitchFamily="18" charset="0"/>
                <a:cs typeface="Times New Roman" pitchFamily="18" charset="0"/>
              </a:rPr>
              <a:t> </a:t>
            </a:r>
            <a:r>
              <a:rPr lang="en-US" altLang="en-US" sz="1800" b="1" dirty="0" smtClean="0">
                <a:solidFill>
                  <a:schemeClr val="tx1"/>
                </a:solidFill>
                <a:latin typeface="Times New Roman" pitchFamily="18" charset="0"/>
                <a:cs typeface="Times New Roman" pitchFamily="18" charset="0"/>
              </a:rPr>
              <a:t>Support Vector Machine</a:t>
            </a:r>
            <a:r>
              <a:rPr lang="en-US" altLang="en-US" sz="1800" dirty="0" smtClean="0">
                <a:solidFill>
                  <a:schemeClr val="tx1"/>
                </a:solidFill>
                <a:latin typeface="Times New Roman" pitchFamily="18" charset="0"/>
                <a:cs typeface="Times New Roman" pitchFamily="18" charset="0"/>
              </a:rPr>
              <a:t>(Higher Accuracy Model) saved as to </a:t>
            </a:r>
            <a:r>
              <a:rPr lang="en-US" altLang="en-US" sz="1800" b="1" dirty="0" smtClean="0">
                <a:solidFill>
                  <a:schemeClr val="tx1"/>
                </a:solidFill>
                <a:latin typeface="Times New Roman" pitchFamily="18" charset="0"/>
                <a:cs typeface="Times New Roman" pitchFamily="18" charset="0"/>
              </a:rPr>
              <a:t>Model.pkl. </a:t>
            </a:r>
          </a:p>
          <a:p>
            <a:pPr marL="342900" indent="-342900" algn="l" eaLnBrk="1" hangingPunct="1"/>
            <a:r>
              <a:rPr lang="en-US" altLang="en-US" sz="1800" dirty="0" smtClean="0">
                <a:solidFill>
                  <a:schemeClr val="tx1"/>
                </a:solidFill>
                <a:latin typeface="Times New Roman" pitchFamily="18" charset="0"/>
                <a:cs typeface="Times New Roman" pitchFamily="18" charset="0"/>
              </a:rPr>
              <a:t>      and TFIDF saved as to </a:t>
            </a:r>
            <a:r>
              <a:rPr lang="en-US" altLang="en-US" sz="1800" b="1" dirty="0" smtClean="0">
                <a:solidFill>
                  <a:schemeClr val="tx1"/>
                </a:solidFill>
                <a:latin typeface="Times New Roman" pitchFamily="18" charset="0"/>
                <a:cs typeface="Times New Roman" pitchFamily="18" charset="0"/>
              </a:rPr>
              <a:t>vector.pkl</a:t>
            </a:r>
            <a:r>
              <a:rPr lang="en-US" altLang="en-US" sz="1800" dirty="0" smtClean="0">
                <a:solidFill>
                  <a:schemeClr val="tx1"/>
                </a:solidFill>
                <a:latin typeface="Times New Roman" pitchFamily="18" charset="0"/>
                <a:cs typeface="Times New Roman" pitchFamily="18" charset="0"/>
              </a:rPr>
              <a:t> and </a:t>
            </a:r>
            <a:r>
              <a:rPr lang="en-US" altLang="en-US" sz="1800" b="1" dirty="0" smtClean="0">
                <a:solidFill>
                  <a:schemeClr val="tx1"/>
                </a:solidFill>
                <a:latin typeface="Times New Roman" pitchFamily="18" charset="0"/>
                <a:cs typeface="Times New Roman" pitchFamily="18" charset="0"/>
              </a:rPr>
              <a:t>app.py </a:t>
            </a:r>
            <a:r>
              <a:rPr lang="en-US" altLang="en-US" sz="1800" dirty="0" smtClean="0">
                <a:solidFill>
                  <a:schemeClr val="tx1"/>
                </a:solidFill>
                <a:latin typeface="Times New Roman" pitchFamily="18" charset="0"/>
                <a:cs typeface="Times New Roman" pitchFamily="18" charset="0"/>
              </a:rPr>
              <a:t>is the Flask deployment code.</a:t>
            </a:r>
          </a:p>
        </p:txBody>
      </p:sp>
      <p:grpSp>
        <p:nvGrpSpPr>
          <p:cNvPr id="4" name="Google Shape;347;p32"/>
          <p:cNvGrpSpPr/>
          <p:nvPr/>
        </p:nvGrpSpPr>
        <p:grpSpPr>
          <a:xfrm>
            <a:off x="4881383" y="2894453"/>
            <a:ext cx="4153634" cy="2249047"/>
            <a:chOff x="5646244" y="1457000"/>
            <a:chExt cx="6398258" cy="5077824"/>
          </a:xfrm>
        </p:grpSpPr>
        <p:sp>
          <p:nvSpPr>
            <p:cNvPr id="5" name="Google Shape;348;p32"/>
            <p:cNvSpPr/>
            <p:nvPr/>
          </p:nvSpPr>
          <p:spPr>
            <a:xfrm>
              <a:off x="9714073" y="4877483"/>
              <a:ext cx="1416000" cy="1420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 name="Google Shape;349;p32"/>
            <p:cNvSpPr/>
            <p:nvPr/>
          </p:nvSpPr>
          <p:spPr>
            <a:xfrm>
              <a:off x="8064568" y="2539338"/>
              <a:ext cx="750900" cy="7533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 name="Google Shape;350;p32"/>
            <p:cNvSpPr/>
            <p:nvPr/>
          </p:nvSpPr>
          <p:spPr>
            <a:xfrm>
              <a:off x="10060871" y="2685836"/>
              <a:ext cx="1916700" cy="192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 name="Google Shape;351;p32"/>
            <p:cNvSpPr/>
            <p:nvPr/>
          </p:nvSpPr>
          <p:spPr>
            <a:xfrm>
              <a:off x="8423154" y="2963525"/>
              <a:ext cx="1557600" cy="156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 name="Google Shape;352;p32"/>
            <p:cNvSpPr/>
            <p:nvPr/>
          </p:nvSpPr>
          <p:spPr>
            <a:xfrm>
              <a:off x="9815982" y="1457000"/>
              <a:ext cx="1151400" cy="1155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 name="Google Shape;353;p32"/>
            <p:cNvSpPr/>
            <p:nvPr/>
          </p:nvSpPr>
          <p:spPr>
            <a:xfrm>
              <a:off x="11130091" y="1485426"/>
              <a:ext cx="742500" cy="744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 name="Google Shape;354;p32"/>
            <p:cNvSpPr/>
            <p:nvPr/>
          </p:nvSpPr>
          <p:spPr>
            <a:xfrm>
              <a:off x="7690666" y="3765985"/>
              <a:ext cx="600600" cy="60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355;p32"/>
            <p:cNvSpPr/>
            <p:nvPr/>
          </p:nvSpPr>
          <p:spPr>
            <a:xfrm>
              <a:off x="8267913" y="4644974"/>
              <a:ext cx="1254600" cy="1258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356;p32"/>
            <p:cNvSpPr/>
            <p:nvPr/>
          </p:nvSpPr>
          <p:spPr>
            <a:xfrm>
              <a:off x="6695792" y="4686518"/>
              <a:ext cx="1448400" cy="1453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357;p32"/>
            <p:cNvSpPr/>
            <p:nvPr/>
          </p:nvSpPr>
          <p:spPr>
            <a:xfrm>
              <a:off x="7485135" y="5384024"/>
              <a:ext cx="1147200" cy="1150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 name="Google Shape;358;p32"/>
            <p:cNvSpPr/>
            <p:nvPr/>
          </p:nvSpPr>
          <p:spPr>
            <a:xfrm>
              <a:off x="11195502" y="4763045"/>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359;p32"/>
            <p:cNvSpPr/>
            <p:nvPr/>
          </p:nvSpPr>
          <p:spPr>
            <a:xfrm>
              <a:off x="5646244" y="5578624"/>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pic>
        <p:nvPicPr>
          <p:cNvPr id="17" name="Picture 16" descr="excelr.png"/>
          <p:cNvPicPr>
            <a:picLocks noChangeAspect="1"/>
          </p:cNvPicPr>
          <p:nvPr/>
        </p:nvPicPr>
        <p:blipFill>
          <a:blip r:embed="rId2"/>
          <a:stretch>
            <a:fillRect/>
          </a:stretch>
        </p:blipFill>
        <p:spPr>
          <a:xfrm>
            <a:off x="7823964" y="13750"/>
            <a:ext cx="1306286" cy="76314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67" name="Google Shape;367;p32"/>
          <p:cNvSpPr txBox="1">
            <a:spLocks noGrp="1"/>
          </p:cNvSpPr>
          <p:nvPr>
            <p:ph type="title"/>
          </p:nvPr>
        </p:nvSpPr>
        <p:spPr>
          <a:xfrm>
            <a:off x="265500" y="254383"/>
            <a:ext cx="8101604" cy="1375038"/>
          </a:xfrm>
          <a:prstGeom prst="rect">
            <a:avLst/>
          </a:prstGeom>
        </p:spPr>
        <p:txBody>
          <a:bodyPr spcFirstLastPara="1" wrap="square" lIns="91425" tIns="91425" rIns="91425" bIns="91425" anchor="b" anchorCtr="0">
            <a:noAutofit/>
          </a:bodyPr>
          <a:lstStyle/>
          <a:p>
            <a:r>
              <a:rPr lang="en-US" sz="36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 Using flask</a:t>
            </a:r>
            <a:r>
              <a:rPr lang="en-IN" sz="3600" b="1"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3600" b="1"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sz="3600">
              <a:effectLst>
                <a:outerShdw blurRad="38100" dist="38100" dir="2700000" algn="tl">
                  <a:srgbClr val="000000">
                    <a:alpha val="43137"/>
                  </a:srgbClr>
                </a:outerShdw>
              </a:effectLst>
            </a:endParaRPr>
          </a:p>
        </p:txBody>
      </p:sp>
      <p:sp>
        <p:nvSpPr>
          <p:cNvPr id="368" name="Google Shape;368;p32"/>
          <p:cNvSpPr txBox="1">
            <a:spLocks noGrp="1"/>
          </p:cNvSpPr>
          <p:nvPr>
            <p:ph type="subTitle" idx="1"/>
          </p:nvPr>
        </p:nvSpPr>
        <p:spPr>
          <a:xfrm>
            <a:off x="265500" y="2650675"/>
            <a:ext cx="4045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smtClean="0"/>
              <a:t>.</a:t>
            </a:r>
            <a:endParaRPr sz="1800"/>
          </a:p>
        </p:txBody>
      </p:sp>
      <p:grpSp>
        <p:nvGrpSpPr>
          <p:cNvPr id="24" name="Google Shape;347;p32"/>
          <p:cNvGrpSpPr/>
          <p:nvPr/>
        </p:nvGrpSpPr>
        <p:grpSpPr>
          <a:xfrm>
            <a:off x="3224528" y="928150"/>
            <a:ext cx="5604234" cy="3705728"/>
            <a:chOff x="5646244" y="1457000"/>
            <a:chExt cx="6398258" cy="5077824"/>
          </a:xfrm>
        </p:grpSpPr>
        <p:sp>
          <p:nvSpPr>
            <p:cNvPr id="25" name="Google Shape;348;p32"/>
            <p:cNvSpPr/>
            <p:nvPr/>
          </p:nvSpPr>
          <p:spPr>
            <a:xfrm>
              <a:off x="9714073" y="4877483"/>
              <a:ext cx="1416000" cy="1420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 name="Google Shape;349;p32"/>
            <p:cNvSpPr/>
            <p:nvPr/>
          </p:nvSpPr>
          <p:spPr>
            <a:xfrm>
              <a:off x="8064568" y="2539338"/>
              <a:ext cx="750900" cy="7533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 name="Google Shape;350;p32"/>
            <p:cNvSpPr/>
            <p:nvPr/>
          </p:nvSpPr>
          <p:spPr>
            <a:xfrm>
              <a:off x="10060871" y="2685836"/>
              <a:ext cx="1916700" cy="192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351;p32"/>
            <p:cNvSpPr/>
            <p:nvPr/>
          </p:nvSpPr>
          <p:spPr>
            <a:xfrm>
              <a:off x="8423154" y="2963525"/>
              <a:ext cx="1557600" cy="156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 name="Google Shape;352;p32"/>
            <p:cNvSpPr/>
            <p:nvPr/>
          </p:nvSpPr>
          <p:spPr>
            <a:xfrm>
              <a:off x="9815982" y="1457000"/>
              <a:ext cx="1151400" cy="1155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 name="Google Shape;353;p32"/>
            <p:cNvSpPr/>
            <p:nvPr/>
          </p:nvSpPr>
          <p:spPr>
            <a:xfrm>
              <a:off x="11130091" y="1485426"/>
              <a:ext cx="742500" cy="744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 name="Google Shape;354;p32"/>
            <p:cNvSpPr/>
            <p:nvPr/>
          </p:nvSpPr>
          <p:spPr>
            <a:xfrm>
              <a:off x="7690666" y="3765985"/>
              <a:ext cx="600600" cy="60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 name="Google Shape;355;p32"/>
            <p:cNvSpPr/>
            <p:nvPr/>
          </p:nvSpPr>
          <p:spPr>
            <a:xfrm>
              <a:off x="8267913" y="4644974"/>
              <a:ext cx="1254600" cy="1258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 name="Google Shape;356;p32"/>
            <p:cNvSpPr/>
            <p:nvPr/>
          </p:nvSpPr>
          <p:spPr>
            <a:xfrm>
              <a:off x="6695792" y="4686518"/>
              <a:ext cx="1448400" cy="1453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 name="Google Shape;357;p32"/>
            <p:cNvSpPr/>
            <p:nvPr/>
          </p:nvSpPr>
          <p:spPr>
            <a:xfrm>
              <a:off x="7485135" y="5384024"/>
              <a:ext cx="1147200" cy="1150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 name="Google Shape;358;p32"/>
            <p:cNvSpPr/>
            <p:nvPr/>
          </p:nvSpPr>
          <p:spPr>
            <a:xfrm>
              <a:off x="11195502" y="4763045"/>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 name="Google Shape;359;p32"/>
            <p:cNvSpPr/>
            <p:nvPr/>
          </p:nvSpPr>
          <p:spPr>
            <a:xfrm>
              <a:off x="5646244" y="5578624"/>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37" name="Rectangle 36"/>
          <p:cNvSpPr/>
          <p:nvPr/>
        </p:nvSpPr>
        <p:spPr>
          <a:xfrm>
            <a:off x="1419184" y="1285657"/>
            <a:ext cx="4438475" cy="369332"/>
          </a:xfrm>
          <a:prstGeom prst="rect">
            <a:avLst/>
          </a:prstGeom>
        </p:spPr>
        <p:txBody>
          <a:bodyPr wrap="square">
            <a:spAutoFit/>
          </a:bodyPr>
          <a:lstStyle/>
          <a:p>
            <a:pPr eaLnBrk="1" hangingPunct="1"/>
            <a:r>
              <a:rPr lang="en-US" altLang="en-US" sz="1800" b="1" dirty="0" smtClean="0">
                <a:solidFill>
                  <a:srgbClr val="FF0000"/>
                </a:solidFill>
              </a:rPr>
              <a:t>Flask File Creation:</a:t>
            </a:r>
            <a:endParaRPr lang="en-US" altLang="en-US" sz="1800" b="1" dirty="0">
              <a:solidFill>
                <a:srgbClr val="FF0000"/>
              </a:solidFill>
            </a:endParaRPr>
          </a:p>
        </p:txBody>
      </p:sp>
      <p:sp>
        <p:nvSpPr>
          <p:cNvPr id="38" name="Rectangle 37"/>
          <p:cNvSpPr/>
          <p:nvPr/>
        </p:nvSpPr>
        <p:spPr>
          <a:xfrm>
            <a:off x="1072529" y="1911303"/>
            <a:ext cx="7129570" cy="2308324"/>
          </a:xfrm>
          <a:prstGeom prst="rect">
            <a:avLst/>
          </a:prstGeom>
        </p:spPr>
        <p:txBody>
          <a:bodyPr wrap="square">
            <a:spAutoFit/>
          </a:bodyPr>
          <a:lstStyle/>
          <a:p>
            <a:pPr marL="342900" indent="-342900" eaLnBrk="1" hangingPunct="1">
              <a:buFont typeface="Arial" charset="0"/>
              <a:buChar char="•"/>
            </a:pPr>
            <a:r>
              <a:rPr lang="en-US" altLang="en-US" sz="1800" dirty="0" smtClean="0">
                <a:latin typeface="Times New Roman" pitchFamily="18" charset="0"/>
                <a:cs typeface="Times New Roman" pitchFamily="18" charset="0"/>
              </a:rPr>
              <a:t>Import Flask from flask module</a:t>
            </a:r>
          </a:p>
          <a:p>
            <a:pPr marL="342900" indent="-342900" eaLnBrk="1" hangingPunct="1">
              <a:buFont typeface="Arial" charset="0"/>
              <a:buChar char="•"/>
            </a:pPr>
            <a:r>
              <a:rPr lang="en-US" altLang="en-US" sz="1800" dirty="0" smtClean="0">
                <a:latin typeface="Times New Roman" pitchFamily="18" charset="0"/>
                <a:cs typeface="Times New Roman" pitchFamily="18" charset="0"/>
              </a:rPr>
              <a:t>Create an instance of the Flask class</a:t>
            </a:r>
          </a:p>
          <a:p>
            <a:pPr marL="342900" indent="-342900" eaLnBrk="1" hangingPunct="1">
              <a:buFont typeface="Arial" charset="0"/>
              <a:buChar char="•"/>
            </a:pPr>
            <a:r>
              <a:rPr lang="en-US" altLang="en-US" sz="1800" dirty="0" smtClean="0">
                <a:latin typeface="Times New Roman" pitchFamily="18" charset="0"/>
                <a:cs typeface="Times New Roman" pitchFamily="18" charset="0"/>
              </a:rPr>
              <a:t>Using @</a:t>
            </a:r>
            <a:r>
              <a:rPr lang="en-US" altLang="en-US" sz="1800" dirty="0" err="1" smtClean="0">
                <a:latin typeface="Times New Roman" pitchFamily="18" charset="0"/>
                <a:cs typeface="Times New Roman" pitchFamily="18" charset="0"/>
              </a:rPr>
              <a:t>app.route</a:t>
            </a:r>
            <a:r>
              <a:rPr lang="en-US" altLang="en-US" sz="1800" dirty="0" smtClean="0">
                <a:latin typeface="Times New Roman" pitchFamily="18" charset="0"/>
                <a:cs typeface="Times New Roman" pitchFamily="18" charset="0"/>
              </a:rPr>
              <a:t>(‘/’)  to execute home  function which gives home page for this use </a:t>
            </a:r>
            <a:r>
              <a:rPr lang="en-US" altLang="en-US" sz="1800" b="1" dirty="0" smtClean="0">
                <a:latin typeface="Times New Roman" pitchFamily="18" charset="0"/>
                <a:cs typeface="Times New Roman" pitchFamily="18" charset="0"/>
              </a:rPr>
              <a:t>home.html</a:t>
            </a:r>
            <a:endParaRPr lang="en-IN" altLang="en-US" sz="1800" b="1" dirty="0" smtClean="0">
              <a:latin typeface="Times New Roman" pitchFamily="18" charset="0"/>
              <a:cs typeface="Times New Roman" pitchFamily="18" charset="0"/>
            </a:endParaRPr>
          </a:p>
          <a:p>
            <a:pPr marL="342900" indent="-342900" eaLnBrk="1" hangingPunct="1">
              <a:buFont typeface="Arial" charset="0"/>
              <a:buChar char="•"/>
            </a:pPr>
            <a:r>
              <a:rPr lang="en-IN" altLang="en-US" sz="1800" dirty="0" smtClean="0">
                <a:latin typeface="Times New Roman" pitchFamily="18" charset="0"/>
                <a:cs typeface="Times New Roman" pitchFamily="18" charset="0"/>
              </a:rPr>
              <a:t>Using @</a:t>
            </a:r>
            <a:r>
              <a:rPr lang="en-IN" altLang="en-US" sz="1800" dirty="0" err="1" smtClean="0">
                <a:latin typeface="Times New Roman" pitchFamily="18" charset="0"/>
                <a:cs typeface="Times New Roman" pitchFamily="18" charset="0"/>
              </a:rPr>
              <a:t>app.route</a:t>
            </a:r>
            <a:r>
              <a:rPr lang="en-IN" altLang="en-US" sz="1800" dirty="0" smtClean="0">
                <a:latin typeface="Times New Roman" pitchFamily="18" charset="0"/>
                <a:cs typeface="Times New Roman" pitchFamily="18" charset="0"/>
              </a:rPr>
              <a:t>(‘/predict’, methods=[POST]) to execute predict function which gives results page for this use </a:t>
            </a:r>
            <a:r>
              <a:rPr lang="en-IN" altLang="en-US" sz="1800" b="1" dirty="0" smtClean="0">
                <a:latin typeface="Times New Roman" pitchFamily="18" charset="0"/>
                <a:cs typeface="Times New Roman" pitchFamily="18" charset="0"/>
              </a:rPr>
              <a:t>final.html.</a:t>
            </a:r>
          </a:p>
          <a:p>
            <a:pPr marL="342900" indent="-342900" eaLnBrk="1" hangingPunct="1">
              <a:buFont typeface="Arial" charset="0"/>
              <a:buChar char="•"/>
            </a:pPr>
            <a:r>
              <a:rPr lang="en-IN" altLang="en-US" sz="1800" dirty="0" smtClean="0">
                <a:latin typeface="Times New Roman" pitchFamily="18" charset="0"/>
                <a:cs typeface="Times New Roman" pitchFamily="18" charset="0"/>
              </a:rPr>
              <a:t>After execute whole deployment code it gives link like </a:t>
            </a:r>
            <a:r>
              <a:rPr lang="en-IN" altLang="en-US" sz="1800" b="1" dirty="0" smtClean="0">
                <a:latin typeface="Times New Roman" pitchFamily="18" charset="0"/>
                <a:cs typeface="Times New Roman" pitchFamily="18" charset="0"/>
              </a:rPr>
              <a:t>http://127.0.0:500</a:t>
            </a:r>
            <a:r>
              <a:rPr lang="en-US" altLang="en-US" sz="1800" b="1" dirty="0" smtClean="0">
                <a:latin typeface="Times New Roman" pitchFamily="18" charset="0"/>
                <a:cs typeface="Times New Roman" pitchFamily="18" charset="0"/>
              </a:rPr>
              <a:t>0 </a:t>
            </a:r>
            <a:r>
              <a:rPr lang="en-US" altLang="en-US" sz="1800" dirty="0" smtClean="0">
                <a:latin typeface="Times New Roman" pitchFamily="18" charset="0"/>
                <a:cs typeface="Times New Roman" pitchFamily="18" charset="0"/>
              </a:rPr>
              <a:t>run this link to get results. </a:t>
            </a:r>
            <a:endParaRPr lang="en-IN" altLang="en-US" sz="1800" dirty="0">
              <a:latin typeface="Times New Roman" pitchFamily="18" charset="0"/>
              <a:cs typeface="Times New Roman" pitchFamily="18" charset="0"/>
            </a:endParaRPr>
          </a:p>
        </p:txBody>
      </p:sp>
      <p:pic>
        <p:nvPicPr>
          <p:cNvPr id="39" name="Picture 38" descr="excelr.png"/>
          <p:cNvPicPr>
            <a:picLocks noChangeAspect="1"/>
          </p:cNvPicPr>
          <p:nvPr/>
        </p:nvPicPr>
        <p:blipFill>
          <a:blip r:embed="rId3"/>
          <a:stretch>
            <a:fillRect/>
          </a:stretch>
        </p:blipFill>
        <p:spPr>
          <a:xfrm>
            <a:off x="7927091" y="20625"/>
            <a:ext cx="1196283" cy="7081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9"/>
          <p:cNvSpPr txBox="1">
            <a:spLocks noGrp="1"/>
          </p:cNvSpPr>
          <p:nvPr>
            <p:ph type="title"/>
          </p:nvPr>
        </p:nvSpPr>
        <p:spPr>
          <a:xfrm>
            <a:off x="403500" y="2079600"/>
            <a:ext cx="4650900" cy="755700"/>
          </a:xfrm>
          <a:prstGeom prst="rect">
            <a:avLst/>
          </a:prstGeom>
        </p:spPr>
        <p:txBody>
          <a:bodyPr spcFirstLastPara="1" wrap="square" lIns="91425" tIns="91425" rIns="91425" bIns="91425" anchor="b" anchorCtr="0">
            <a:noAutofit/>
          </a:bodyPr>
          <a:lstStyle/>
          <a:p>
            <a:r>
              <a:rPr lang="en-US" b="1" dirty="0" smtClean="0">
                <a:solidFill>
                  <a:schemeClr val="tx1"/>
                </a:solidFill>
                <a:effectLst>
                  <a:outerShdw blurRad="38100" dist="38100" dir="2700000" algn="tl">
                    <a:srgbClr val="000000">
                      <a:alpha val="43137"/>
                    </a:srgbClr>
                  </a:outerShdw>
                </a:effectLst>
                <a:latin typeface="Arial"/>
              </a:rPr>
              <a:t>Business Problem:</a:t>
            </a:r>
            <a:br>
              <a:rPr lang="en-US" b="1" dirty="0" smtClean="0">
                <a:solidFill>
                  <a:schemeClr val="tx1"/>
                </a:solidFill>
                <a:effectLst>
                  <a:outerShdw blurRad="38100" dist="38100" dir="2700000" algn="tl">
                    <a:srgbClr val="000000">
                      <a:alpha val="43137"/>
                    </a:srgbClr>
                  </a:outerShdw>
                </a:effectLst>
                <a:latin typeface="Arial"/>
              </a:rPr>
            </a:br>
            <a:endParaRPr lang="en-US" b="1" dirty="0" smtClean="0">
              <a:solidFill>
                <a:schemeClr val="tx1"/>
              </a:solidFill>
              <a:effectLst>
                <a:outerShdw blurRad="38100" dist="38100" dir="2700000" algn="tl">
                  <a:srgbClr val="000000">
                    <a:alpha val="43137"/>
                  </a:srgbClr>
                </a:outerShdw>
              </a:effectLst>
              <a:latin typeface="Arial"/>
            </a:endParaRPr>
          </a:p>
          <a:p>
            <a:pPr>
              <a:buFont typeface="Arial" pitchFamily="34" charset="0"/>
              <a:buChar char="•"/>
            </a:pPr>
            <a:r>
              <a:rPr lang="en-IN" altLang="en-US" sz="2400" b="1" dirty="0" smtClean="0">
                <a:effectLst>
                  <a:outerShdw blurRad="38100" dist="38100" dir="2700000" algn="tl">
                    <a:srgbClr val="000000">
                      <a:alpha val="43137"/>
                    </a:srgbClr>
                  </a:outerShdw>
                </a:effectLst>
                <a:latin typeface="Century Gothic" pitchFamily="34" charset="0"/>
              </a:rPr>
              <a:t>Business objective-</a:t>
            </a:r>
            <a:r>
              <a:rPr lang="en-IN" altLang="en-US" sz="7200" b="1" dirty="0" smtClean="0">
                <a:effectLst>
                  <a:outerShdw blurRad="38100" dist="38100" dir="2700000" algn="tl">
                    <a:srgbClr val="000000">
                      <a:alpha val="43137"/>
                    </a:srgbClr>
                  </a:outerShdw>
                </a:effectLst>
                <a:latin typeface="Century Gothic" pitchFamily="34" charset="0"/>
              </a:rPr>
              <a:t/>
            </a:r>
            <a:br>
              <a:rPr lang="en-IN" altLang="en-US" sz="7200" b="1" dirty="0" smtClean="0">
                <a:effectLst>
                  <a:outerShdw blurRad="38100" dist="38100" dir="2700000" algn="tl">
                    <a:srgbClr val="000000">
                      <a:alpha val="43137"/>
                    </a:srgbClr>
                  </a:outerShdw>
                </a:effectLst>
                <a:latin typeface="Century Gothic" pitchFamily="34" charset="0"/>
              </a:rPr>
            </a:br>
            <a:endParaRPr sz="7200">
              <a:effectLst>
                <a:outerShdw blurRad="38100" dist="38100" dir="2700000" algn="tl">
                  <a:srgbClr val="000000">
                    <a:alpha val="43137"/>
                  </a:srgbClr>
                </a:outerShdw>
              </a:effectLst>
            </a:endParaRPr>
          </a:p>
        </p:txBody>
      </p:sp>
      <p:sp>
        <p:nvSpPr>
          <p:cNvPr id="228" name="Google Shape;228;p19"/>
          <p:cNvSpPr txBox="1">
            <a:spLocks noGrp="1"/>
          </p:cNvSpPr>
          <p:nvPr>
            <p:ph type="body" idx="1"/>
          </p:nvPr>
        </p:nvSpPr>
        <p:spPr>
          <a:xfrm>
            <a:off x="357510" y="1663796"/>
            <a:ext cx="8360228" cy="2035056"/>
          </a:xfrm>
          <a:prstGeom prst="rect">
            <a:avLst/>
          </a:prstGeom>
        </p:spPr>
        <p:txBody>
          <a:bodyPr spcFirstLastPara="1" wrap="square" lIns="91425" tIns="91425" rIns="91425" bIns="91425" anchor="t" anchorCtr="0">
            <a:noAutofit/>
          </a:bodyPr>
          <a:lstStyle/>
          <a:p>
            <a:pPr marL="0" indent="0">
              <a:spcAft>
                <a:spcPts val="1600"/>
              </a:spcAft>
              <a:buNone/>
            </a:pPr>
            <a:r>
              <a:rPr lang="en-US" altLang="en-US" sz="2400" dirty="0" smtClean="0">
                <a:solidFill>
                  <a:schemeClr val="tx1"/>
                </a:solidFill>
                <a:effectLst>
                  <a:outerShdw blurRad="38100" dist="38100" dir="2700000" algn="tl">
                    <a:srgbClr val="000000">
                      <a:alpha val="43137"/>
                    </a:srgbClr>
                  </a:outerShdw>
                </a:effectLst>
              </a:rPr>
              <a:t>The main aim of the project is to analyze the review  for Mi 360° 1080p Full HD </a:t>
            </a:r>
            <a:r>
              <a:rPr lang="en-US" altLang="en-US" sz="2400" dirty="0" err="1" smtClean="0">
                <a:solidFill>
                  <a:schemeClr val="tx1"/>
                </a:solidFill>
                <a:effectLst>
                  <a:outerShdw blurRad="38100" dist="38100" dir="2700000" algn="tl">
                    <a:srgbClr val="000000">
                      <a:alpha val="43137"/>
                    </a:srgbClr>
                  </a:outerShdw>
                </a:effectLst>
              </a:rPr>
              <a:t>WiFi</a:t>
            </a:r>
            <a:r>
              <a:rPr lang="en-US" altLang="en-US" sz="2400" dirty="0" smtClean="0">
                <a:solidFill>
                  <a:schemeClr val="tx1"/>
                </a:solidFill>
                <a:effectLst>
                  <a:outerShdw blurRad="38100" dist="38100" dir="2700000" algn="tl">
                    <a:srgbClr val="000000">
                      <a:alpha val="43137"/>
                    </a:srgbClr>
                  </a:outerShdw>
                </a:effectLst>
              </a:rPr>
              <a:t> Smart Security Camera product on Amazon and </a:t>
            </a:r>
            <a:r>
              <a:rPr lang="en-IN" altLang="en-US" sz="2400" dirty="0" smtClean="0">
                <a:solidFill>
                  <a:schemeClr val="tx1"/>
                </a:solidFill>
                <a:effectLst>
                  <a:outerShdw blurRad="38100" dist="38100" dir="2700000" algn="tl">
                    <a:srgbClr val="000000">
                      <a:alpha val="43137"/>
                    </a:srgbClr>
                  </a:outerShdw>
                </a:effectLst>
              </a:rPr>
              <a:t>build an algorithm to find  and classify the emotions as Positive, Negative</a:t>
            </a:r>
            <a:endParaRPr lang="en-US" altLang="en-US" sz="2400" dirty="0" smtClean="0">
              <a:solidFill>
                <a:schemeClr val="tx1"/>
              </a:solidFill>
              <a:effectLst>
                <a:outerShdw blurRad="38100" dist="38100" dir="2700000" algn="tl">
                  <a:srgbClr val="000000">
                    <a:alpha val="43137"/>
                  </a:srgbClr>
                </a:outerShdw>
              </a:effectLst>
            </a:endParaRPr>
          </a:p>
          <a:p>
            <a:pPr marL="0" lvl="0" indent="0" algn="l" rtl="0">
              <a:spcBef>
                <a:spcPts val="0"/>
              </a:spcBef>
              <a:spcAft>
                <a:spcPts val="1600"/>
              </a:spcAft>
              <a:buNone/>
            </a:pPr>
            <a:endParaRPr>
              <a:effectLst>
                <a:outerShdw blurRad="38100" dist="38100" dir="2700000" algn="tl">
                  <a:srgbClr val="000000">
                    <a:alpha val="43137"/>
                  </a:srgbClr>
                </a:outerShdw>
              </a:effectLst>
            </a:endParaRPr>
          </a:p>
        </p:txBody>
      </p:sp>
      <p:grpSp>
        <p:nvGrpSpPr>
          <p:cNvPr id="230" name="Google Shape;230;p19"/>
          <p:cNvGrpSpPr/>
          <p:nvPr/>
        </p:nvGrpSpPr>
        <p:grpSpPr>
          <a:xfrm>
            <a:off x="5242844" y="3196962"/>
            <a:ext cx="3638922" cy="1946538"/>
            <a:chOff x="5242844" y="1672724"/>
            <a:chExt cx="3638922" cy="2805986"/>
          </a:xfrm>
        </p:grpSpPr>
        <p:sp>
          <p:nvSpPr>
            <p:cNvPr id="231" name="Google Shape;231;p19"/>
            <p:cNvSpPr/>
            <p:nvPr/>
          </p:nvSpPr>
          <p:spPr>
            <a:xfrm>
              <a:off x="6029644" y="3164768"/>
              <a:ext cx="1086000" cy="10941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3" name="Google Shape;233;p19"/>
            <p:cNvSpPr/>
            <p:nvPr/>
          </p:nvSpPr>
          <p:spPr>
            <a:xfrm>
              <a:off x="5242844" y="3836410"/>
              <a:ext cx="636000" cy="6423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4" name="Google Shape;234;p19"/>
            <p:cNvSpPr/>
            <p:nvPr/>
          </p:nvSpPr>
          <p:spPr>
            <a:xfrm flipH="1">
              <a:off x="7709966" y="1672724"/>
              <a:ext cx="1171800" cy="1173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p19"/>
            <p:cNvSpPr/>
            <p:nvPr/>
          </p:nvSpPr>
          <p:spPr>
            <a:xfrm flipH="1">
              <a:off x="7521033" y="2661875"/>
              <a:ext cx="544800" cy="546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19"/>
            <p:cNvSpPr/>
            <p:nvPr/>
          </p:nvSpPr>
          <p:spPr>
            <a:xfrm flipH="1">
              <a:off x="7677121" y="3304496"/>
              <a:ext cx="1171800" cy="1174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pic>
        <p:nvPicPr>
          <p:cNvPr id="12" name="Picture 11" descr="camera.jpg"/>
          <p:cNvPicPr>
            <a:picLocks noChangeAspect="1"/>
          </p:cNvPicPr>
          <p:nvPr/>
        </p:nvPicPr>
        <p:blipFill>
          <a:blip r:embed="rId3"/>
          <a:stretch>
            <a:fillRect/>
          </a:stretch>
        </p:blipFill>
        <p:spPr>
          <a:xfrm>
            <a:off x="7418329" y="3355092"/>
            <a:ext cx="1677545" cy="1760908"/>
          </a:xfrm>
          <a:prstGeom prst="rect">
            <a:avLst/>
          </a:prstGeom>
          <a:effectLst>
            <a:glow rad="63500">
              <a:schemeClr val="accent3">
                <a:satMod val="175000"/>
                <a:alpha val="40000"/>
              </a:schemeClr>
            </a:glow>
          </a:effectLst>
        </p:spPr>
      </p:pic>
      <p:pic>
        <p:nvPicPr>
          <p:cNvPr id="13" name="Picture 12" descr="excelr.png"/>
          <p:cNvPicPr>
            <a:picLocks noChangeAspect="1"/>
          </p:cNvPicPr>
          <p:nvPr/>
        </p:nvPicPr>
        <p:blipFill>
          <a:blip r:embed="rId4"/>
          <a:stretch>
            <a:fillRect/>
          </a:stretch>
        </p:blipFill>
        <p:spPr>
          <a:xfrm>
            <a:off x="8018617" y="0"/>
            <a:ext cx="1125383" cy="6393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33"/>
          <p:cNvGrpSpPr/>
          <p:nvPr/>
        </p:nvGrpSpPr>
        <p:grpSpPr>
          <a:xfrm flipH="1">
            <a:off x="162572" y="642009"/>
            <a:ext cx="5604234" cy="4501491"/>
            <a:chOff x="5646244" y="1457000"/>
            <a:chExt cx="6398258" cy="5077824"/>
          </a:xfrm>
        </p:grpSpPr>
        <p:sp>
          <p:nvSpPr>
            <p:cNvPr id="374" name="Google Shape;374;p33"/>
            <p:cNvSpPr/>
            <p:nvPr/>
          </p:nvSpPr>
          <p:spPr>
            <a:xfrm>
              <a:off x="9714073" y="4877483"/>
              <a:ext cx="1416000" cy="1420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33"/>
            <p:cNvSpPr/>
            <p:nvPr/>
          </p:nvSpPr>
          <p:spPr>
            <a:xfrm>
              <a:off x="8064568" y="2539338"/>
              <a:ext cx="750900" cy="7533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33"/>
            <p:cNvSpPr/>
            <p:nvPr/>
          </p:nvSpPr>
          <p:spPr>
            <a:xfrm>
              <a:off x="10060871" y="2685836"/>
              <a:ext cx="1916700" cy="1922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7" name="Google Shape;377;p33"/>
            <p:cNvSpPr/>
            <p:nvPr/>
          </p:nvSpPr>
          <p:spPr>
            <a:xfrm>
              <a:off x="8423154" y="2963525"/>
              <a:ext cx="1557600" cy="156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8" name="Google Shape;378;p33"/>
            <p:cNvSpPr/>
            <p:nvPr/>
          </p:nvSpPr>
          <p:spPr>
            <a:xfrm>
              <a:off x="9815982" y="1457000"/>
              <a:ext cx="1151400" cy="11550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9" name="Google Shape;379;p33"/>
            <p:cNvSpPr/>
            <p:nvPr/>
          </p:nvSpPr>
          <p:spPr>
            <a:xfrm>
              <a:off x="11130091" y="1485426"/>
              <a:ext cx="742500" cy="7449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0" name="Google Shape;380;p33"/>
            <p:cNvSpPr/>
            <p:nvPr/>
          </p:nvSpPr>
          <p:spPr>
            <a:xfrm>
              <a:off x="7690666" y="3765985"/>
              <a:ext cx="600600" cy="6024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1" name="Google Shape;381;p33"/>
            <p:cNvSpPr/>
            <p:nvPr/>
          </p:nvSpPr>
          <p:spPr>
            <a:xfrm>
              <a:off x="8267913" y="4644974"/>
              <a:ext cx="1254600" cy="12585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2" name="Google Shape;382;p33"/>
            <p:cNvSpPr/>
            <p:nvPr/>
          </p:nvSpPr>
          <p:spPr>
            <a:xfrm>
              <a:off x="6695792" y="4686518"/>
              <a:ext cx="1448400" cy="14532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3" name="Google Shape;383;p33"/>
            <p:cNvSpPr/>
            <p:nvPr/>
          </p:nvSpPr>
          <p:spPr>
            <a:xfrm>
              <a:off x="7485135" y="5384024"/>
              <a:ext cx="1147200" cy="11508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4" name="Google Shape;384;p33"/>
            <p:cNvSpPr/>
            <p:nvPr/>
          </p:nvSpPr>
          <p:spPr>
            <a:xfrm>
              <a:off x="11195502" y="4763045"/>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5" name="Google Shape;385;p33"/>
            <p:cNvSpPr/>
            <p:nvPr/>
          </p:nvSpPr>
          <p:spPr>
            <a:xfrm>
              <a:off x="5646244" y="5578624"/>
              <a:ext cx="849000" cy="851700"/>
            </a:xfrm>
            <a:prstGeom prst="roundRect">
              <a:avLst>
                <a:gd name="adj" fmla="val 4717"/>
              </a:avLst>
            </a:prstGeom>
            <a:gradFill>
              <a:gsLst>
                <a:gs pos="0">
                  <a:schemeClr val="accent1"/>
                </a:gs>
                <a:gs pos="100000">
                  <a:schemeClr val="accent2"/>
                </a:gs>
              </a:gsLst>
              <a:lin ang="18900732" scaled="0"/>
            </a:gradFill>
            <a:ln w="9525" cap="flat" cmpd="sng">
              <a:solidFill>
                <a:srgbClr val="FFFFFF"/>
              </a:solidFill>
              <a:prstDash val="solid"/>
              <a:miter lim="800000"/>
              <a:headEnd type="none" w="sm" len="sm"/>
              <a:tailEnd type="none" w="sm" len="sm"/>
            </a:ln>
            <a:effectLst>
              <a:outerShdw blurRad="292100" dist="254000" dir="2700000" sx="108000" sy="108000" algn="tl" rotWithShape="0">
                <a:srgbClr val="000000">
                  <a:alpha val="1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391" name="Google Shape;391;p33"/>
          <p:cNvSpPr txBox="1">
            <a:spLocks noGrp="1"/>
          </p:cNvSpPr>
          <p:nvPr>
            <p:ph type="subTitle" idx="1"/>
          </p:nvPr>
        </p:nvSpPr>
        <p:spPr>
          <a:xfrm>
            <a:off x="4691825" y="2628250"/>
            <a:ext cx="4045200" cy="12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800" dirty="0" smtClean="0"/>
              <a:t>.</a:t>
            </a:r>
            <a:endParaRPr sz="800"/>
          </a:p>
        </p:txBody>
      </p:sp>
      <p:sp>
        <p:nvSpPr>
          <p:cNvPr id="21" name="Rectangle 20"/>
          <p:cNvSpPr/>
          <p:nvPr/>
        </p:nvSpPr>
        <p:spPr>
          <a:xfrm>
            <a:off x="2997582" y="261257"/>
            <a:ext cx="4400120" cy="523220"/>
          </a:xfrm>
          <a:prstGeom prst="rect">
            <a:avLst/>
          </a:prstGeom>
        </p:spPr>
        <p:txBody>
          <a:bodyPr wrap="square">
            <a:spAutoFit/>
          </a:bodyPr>
          <a:lstStyle/>
          <a:p>
            <a:pPr eaLnBrk="1" hangingPunct="1">
              <a:defRPr/>
            </a:pPr>
            <a:r>
              <a:rPr lang="en-US" sz="2800" b="1"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endParaRPr lang="en-IN" sz="28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2" name="Rectangle 21"/>
          <p:cNvSpPr/>
          <p:nvPr/>
        </p:nvSpPr>
        <p:spPr>
          <a:xfrm>
            <a:off x="852523" y="1017528"/>
            <a:ext cx="4428966" cy="307777"/>
          </a:xfrm>
          <a:prstGeom prst="rect">
            <a:avLst/>
          </a:prstGeom>
        </p:spPr>
        <p:txBody>
          <a:bodyPr wrap="square">
            <a:spAutoFit/>
          </a:bodyPr>
          <a:lstStyle/>
          <a:p>
            <a:pPr marL="285750" indent="-285750" eaLnBrk="1" hangingPunct="1">
              <a:buFont typeface="Arial" charset="0"/>
              <a:buChar char="•"/>
            </a:pPr>
            <a:r>
              <a:rPr lang="en-US" altLang="en-US" b="1" dirty="0" smtClean="0"/>
              <a:t>Home Page</a:t>
            </a:r>
            <a:endParaRPr lang="en-US" altLang="en-US" b="1" dirty="0"/>
          </a:p>
        </p:txBody>
      </p:sp>
      <p:sp>
        <p:nvSpPr>
          <p:cNvPr id="23" name="Rectangle 22"/>
          <p:cNvSpPr/>
          <p:nvPr/>
        </p:nvSpPr>
        <p:spPr>
          <a:xfrm>
            <a:off x="357510" y="1574418"/>
            <a:ext cx="5170041" cy="307777"/>
          </a:xfrm>
          <a:prstGeom prst="rect">
            <a:avLst/>
          </a:prstGeom>
        </p:spPr>
        <p:txBody>
          <a:bodyPr wrap="square">
            <a:spAutoFit/>
          </a:bodyPr>
          <a:lstStyle/>
          <a:p>
            <a:pPr marL="742950" lvl="1" indent="-285750" eaLnBrk="1" hangingPunct="1">
              <a:buFont typeface="Arial" charset="0"/>
              <a:buChar char="•"/>
            </a:pPr>
            <a:r>
              <a:rPr lang="en-US" altLang="en-US" b="1" dirty="0" smtClean="0"/>
              <a:t>Result Page</a:t>
            </a:r>
            <a:endParaRPr lang="en-IN" altLang="en-US" b="1" dirty="0"/>
          </a:p>
        </p:txBody>
      </p:sp>
      <p:pic>
        <p:nvPicPr>
          <p:cNvPr id="24" name="Picture 23" descr="excelr.png"/>
          <p:cNvPicPr>
            <a:picLocks noChangeAspect="1"/>
          </p:cNvPicPr>
          <p:nvPr/>
        </p:nvPicPr>
        <p:blipFill>
          <a:blip r:embed="rId3"/>
          <a:stretch>
            <a:fillRect/>
          </a:stretch>
        </p:blipFill>
        <p:spPr>
          <a:xfrm>
            <a:off x="7741461" y="20626"/>
            <a:ext cx="1381913" cy="81127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28" name="Picture 4" descr="C:\Users\DELL\Downloads\1.png"/>
          <p:cNvPicPr>
            <a:picLocks noChangeAspect="1" noChangeArrowheads="1"/>
          </p:cNvPicPr>
          <p:nvPr/>
        </p:nvPicPr>
        <p:blipFill>
          <a:blip r:embed="rId4"/>
          <a:srcRect/>
          <a:stretch>
            <a:fillRect/>
          </a:stretch>
        </p:blipFill>
        <p:spPr bwMode="auto">
          <a:xfrm>
            <a:off x="0" y="2258905"/>
            <a:ext cx="4375126" cy="2884595"/>
          </a:xfrm>
          <a:prstGeom prst="rect">
            <a:avLst/>
          </a:prstGeom>
          <a:noFill/>
        </p:spPr>
      </p:pic>
      <p:pic>
        <p:nvPicPr>
          <p:cNvPr id="1029" name="Picture 5" descr="C:\Users\DELL\Downloads\2.png"/>
          <p:cNvPicPr>
            <a:picLocks noChangeAspect="1" noChangeArrowheads="1"/>
          </p:cNvPicPr>
          <p:nvPr/>
        </p:nvPicPr>
        <p:blipFill>
          <a:blip r:embed="rId5"/>
          <a:srcRect/>
          <a:stretch>
            <a:fillRect/>
          </a:stretch>
        </p:blipFill>
        <p:spPr bwMode="auto">
          <a:xfrm>
            <a:off x="4482622" y="2275687"/>
            <a:ext cx="4544500" cy="2867814"/>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pic>
        <p:nvPicPr>
          <p:cNvPr id="1026" name="Picture 2" descr="C:\Users\DELL\Desktop\Untitled.png"/>
          <p:cNvPicPr>
            <a:picLocks noChangeAspect="1" noChangeArrowheads="1"/>
          </p:cNvPicPr>
          <p:nvPr/>
        </p:nvPicPr>
        <p:blipFill>
          <a:blip r:embed="rId3"/>
          <a:srcRect/>
          <a:stretch>
            <a:fillRect/>
          </a:stretch>
        </p:blipFill>
        <p:spPr bwMode="auto">
          <a:xfrm>
            <a:off x="0" y="80590"/>
            <a:ext cx="9143999" cy="506291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pic>
        <p:nvPicPr>
          <p:cNvPr id="2050" name="Picture 2" descr="C:\Users\DELL\Desktop\Untitled2.png"/>
          <p:cNvPicPr>
            <a:picLocks noChangeAspect="1" noChangeArrowheads="1"/>
          </p:cNvPicPr>
          <p:nvPr/>
        </p:nvPicPr>
        <p:blipFill>
          <a:blip r:embed="rId2"/>
          <a:srcRect/>
          <a:stretch>
            <a:fillRect/>
          </a:stretch>
        </p:blipFill>
        <p:spPr bwMode="auto">
          <a:xfrm>
            <a:off x="-1" y="-347730"/>
            <a:ext cx="9144001" cy="4262907"/>
          </a:xfrm>
          <a:prstGeom prst="rect">
            <a:avLst/>
          </a:prstGeom>
          <a:noFill/>
        </p:spPr>
      </p:pic>
      <p:pic>
        <p:nvPicPr>
          <p:cNvPr id="2051" name="Picture 3"/>
          <p:cNvPicPr>
            <a:picLocks noChangeAspect="1" noChangeArrowheads="1"/>
          </p:cNvPicPr>
          <p:nvPr/>
        </p:nvPicPr>
        <p:blipFill>
          <a:blip r:embed="rId3"/>
          <a:srcRect/>
          <a:stretch>
            <a:fillRect/>
          </a:stretch>
        </p:blipFill>
        <p:spPr bwMode="auto">
          <a:xfrm>
            <a:off x="1" y="2279561"/>
            <a:ext cx="9144000" cy="286393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5"/>
          <p:cNvSpPr txBox="1">
            <a:spLocks noGrp="1"/>
          </p:cNvSpPr>
          <p:nvPr>
            <p:ph type="title"/>
          </p:nvPr>
        </p:nvSpPr>
        <p:spPr>
          <a:xfrm>
            <a:off x="1864800" y="795750"/>
            <a:ext cx="5414400" cy="3552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lvl="0" indent="0" algn="ctr" rtl="0">
              <a:spcBef>
                <a:spcPts val="0"/>
              </a:spcBef>
              <a:spcAft>
                <a:spcPts val="0"/>
              </a:spcAft>
              <a:buNone/>
            </a:pPr>
            <a:r>
              <a:rPr lang="en-GB" dirty="0">
                <a:effectLst>
                  <a:outerShdw blurRad="38100" dist="38100" dir="2700000" algn="tl">
                    <a:srgbClr val="000000">
                      <a:alpha val="43137"/>
                    </a:srgbClr>
                  </a:outerShdw>
                </a:effectLst>
              </a:rPr>
              <a:t>Thank YOU!</a:t>
            </a:r>
            <a:endParaRPr>
              <a:effectLst>
                <a:outerShdw blurRad="38100" dist="38100" dir="2700000" algn="tl">
                  <a:srgbClr val="000000">
                    <a:alpha val="43137"/>
                  </a:srgbClr>
                </a:outerShdw>
              </a:effectLst>
            </a:endParaRPr>
          </a:p>
        </p:txBody>
      </p:sp>
      <p:pic>
        <p:nvPicPr>
          <p:cNvPr id="3" name="Picture 2" descr="excelr.png"/>
          <p:cNvPicPr>
            <a:picLocks noChangeAspect="1"/>
          </p:cNvPicPr>
          <p:nvPr/>
        </p:nvPicPr>
        <p:blipFill>
          <a:blip r:embed="rId3"/>
          <a:stretch>
            <a:fillRect/>
          </a:stretch>
        </p:blipFill>
        <p:spPr>
          <a:xfrm>
            <a:off x="7810213" y="20625"/>
            <a:ext cx="1313161" cy="79064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701269" y="34392"/>
            <a:ext cx="8101406" cy="673769"/>
          </a:xfrm>
          <a:prstGeom prst="rect">
            <a:avLst/>
          </a:prstGeom>
        </p:spPr>
        <p:txBody>
          <a:bodyPr spcFirstLastPara="1" wrap="square" lIns="91425" tIns="91425" rIns="91425" bIns="91425" anchor="b" anchorCtr="0">
            <a:noAutofit/>
          </a:bodyPr>
          <a:lstStyle/>
          <a:p>
            <a:r>
              <a:rPr lang="en-US" b="1" dirty="0" smtClean="0">
                <a:solidFill>
                  <a:schemeClr val="tx1"/>
                </a:solidFill>
                <a:effectLst>
                  <a:outerShdw blurRad="38100" dist="38100" dir="2700000" algn="tl">
                    <a:srgbClr val="000000">
                      <a:alpha val="43137"/>
                    </a:srgbClr>
                  </a:outerShdw>
                </a:effectLst>
                <a:latin typeface="Arial"/>
              </a:rPr>
              <a:t>Project Architecture / Project Flow</a:t>
            </a:r>
            <a:endParaRPr>
              <a:effectLst>
                <a:outerShdw blurRad="38100" dist="38100" dir="2700000" algn="tl">
                  <a:srgbClr val="000000">
                    <a:alpha val="43137"/>
                  </a:srgbClr>
                </a:outerShdw>
              </a:effectLst>
            </a:endParaRPr>
          </a:p>
        </p:txBody>
      </p:sp>
      <p:sp>
        <p:nvSpPr>
          <p:cNvPr id="242" name="Google Shape;242;p20"/>
          <p:cNvSpPr txBox="1">
            <a:spLocks noGrp="1"/>
          </p:cNvSpPr>
          <p:nvPr>
            <p:ph type="body" idx="1"/>
          </p:nvPr>
        </p:nvSpPr>
        <p:spPr>
          <a:xfrm>
            <a:off x="1614860" y="970790"/>
            <a:ext cx="5716500" cy="424877"/>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rgbClr val="000000"/>
              </a:buClr>
              <a:buSzPts val="2200"/>
              <a:buNone/>
            </a:pPr>
            <a:r>
              <a:rPr lang="en-US" dirty="0" smtClean="0"/>
              <a:t>.</a:t>
            </a:r>
            <a:endParaRPr/>
          </a:p>
        </p:txBody>
      </p:sp>
      <p:sp>
        <p:nvSpPr>
          <p:cNvPr id="11" name="Oval 10"/>
          <p:cNvSpPr/>
          <p:nvPr/>
        </p:nvSpPr>
        <p:spPr>
          <a:xfrm>
            <a:off x="1563459" y="766652"/>
            <a:ext cx="6208295" cy="493930"/>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1.Understanding Business Objective</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Oval 11"/>
          <p:cNvSpPr/>
          <p:nvPr/>
        </p:nvSpPr>
        <p:spPr>
          <a:xfrm>
            <a:off x="1564105" y="1361292"/>
            <a:ext cx="6208295" cy="405636"/>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2.Getting data set details</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Oval 12"/>
          <p:cNvSpPr/>
          <p:nvPr/>
        </p:nvSpPr>
        <p:spPr>
          <a:xfrm>
            <a:off x="1563459" y="1931931"/>
            <a:ext cx="6208295" cy="550015"/>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3.EDA:Exploratory Data Analysis</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Oval 13"/>
          <p:cNvSpPr/>
          <p:nvPr/>
        </p:nvSpPr>
        <p:spPr>
          <a:xfrm>
            <a:off x="1563459" y="2612576"/>
            <a:ext cx="6208295" cy="508764"/>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4.Model Building</a:t>
            </a:r>
            <a:endParaRPr lang="en-IN" dirty="0">
              <a:ln w="0"/>
              <a:solidFill>
                <a:schemeClr val="tx1"/>
              </a:solidFill>
              <a:effectLst>
                <a:outerShdw blurRad="38100" dist="19050" dir="2700000" algn="tl" rotWithShape="0">
                  <a:schemeClr val="dk1">
                    <a:alpha val="40000"/>
                  </a:schemeClr>
                </a:outerShdw>
              </a:effectLst>
            </a:endParaRPr>
          </a:p>
        </p:txBody>
      </p:sp>
      <p:sp>
        <p:nvSpPr>
          <p:cNvPr id="15" name="Oval 14"/>
          <p:cNvSpPr/>
          <p:nvPr/>
        </p:nvSpPr>
        <p:spPr>
          <a:xfrm>
            <a:off x="1563459" y="3245093"/>
            <a:ext cx="6208295" cy="563765"/>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5.Evaluate the model</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Oval 15"/>
          <p:cNvSpPr/>
          <p:nvPr/>
        </p:nvSpPr>
        <p:spPr>
          <a:xfrm>
            <a:off x="1563459" y="3898235"/>
            <a:ext cx="6208295" cy="522514"/>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6.Data Visualizations</a:t>
            </a:r>
            <a:endParaRPr lang="en-IN" dirty="0">
              <a:ln w="0"/>
              <a:solidFill>
                <a:schemeClr val="tx1"/>
              </a:solidFill>
              <a:effectLst>
                <a:outerShdw blurRad="38100" dist="19050" dir="2700000" algn="tl" rotWithShape="0">
                  <a:schemeClr val="dk1">
                    <a:alpha val="40000"/>
                  </a:schemeClr>
                </a:outerShdw>
              </a:effectLst>
            </a:endParaRPr>
          </a:p>
        </p:txBody>
      </p:sp>
      <p:sp>
        <p:nvSpPr>
          <p:cNvPr id="17" name="Oval 16"/>
          <p:cNvSpPr/>
          <p:nvPr/>
        </p:nvSpPr>
        <p:spPr>
          <a:xfrm>
            <a:off x="1563459" y="4496376"/>
            <a:ext cx="6208295" cy="523374"/>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7.Deployment Frame</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522514" y="1327175"/>
            <a:ext cx="8078346" cy="2589300"/>
          </a:xfrm>
          <a:prstGeom prst="rect">
            <a:avLst/>
          </a:prstGeom>
        </p:spPr>
        <p:txBody>
          <a:bodyPr spcFirstLastPara="1" wrap="square" lIns="91425" tIns="91425" rIns="91425" bIns="91425" anchor="ctr" anchorCtr="0">
            <a:noAutofit/>
          </a:bodyPr>
          <a:lstStyle/>
          <a:p>
            <a:pPr>
              <a:defRPr/>
            </a:pPr>
            <a:r>
              <a:rPr lang="en-US" sz="4000" dirty="0" smtClean="0">
                <a:solidFill>
                  <a:schemeClr val="tx1"/>
                </a:solidFill>
                <a:effectLst>
                  <a:outerShdw blurRad="38100" dist="38100" dir="2700000" algn="tl">
                    <a:srgbClr val="000000">
                      <a:alpha val="43137"/>
                    </a:srgbClr>
                  </a:outerShdw>
                </a:effectLst>
                <a:latin typeface="Arial"/>
              </a:rPr>
              <a:t>Exploratory Data Analysis (EDA) and </a:t>
            </a:r>
            <a:br>
              <a:rPr lang="en-US" sz="4000" dirty="0" smtClean="0">
                <a:solidFill>
                  <a:schemeClr val="tx1"/>
                </a:solidFill>
                <a:effectLst>
                  <a:outerShdw blurRad="38100" dist="38100" dir="2700000" algn="tl">
                    <a:srgbClr val="000000">
                      <a:alpha val="43137"/>
                    </a:srgbClr>
                  </a:outerShdw>
                </a:effectLst>
                <a:latin typeface="Arial"/>
              </a:rPr>
            </a:br>
            <a:r>
              <a:rPr lang="en-US" sz="4000" dirty="0" smtClean="0">
                <a:solidFill>
                  <a:schemeClr val="tx1"/>
                </a:solidFill>
                <a:effectLst>
                  <a:outerShdw blurRad="38100" dist="38100" dir="2700000" algn="tl">
                    <a:srgbClr val="000000">
                      <a:alpha val="43137"/>
                    </a:srgbClr>
                  </a:outerShdw>
                </a:effectLst>
                <a:latin typeface="Arial"/>
              </a:rPr>
              <a:t>Feature Engineering</a:t>
            </a:r>
            <a:endParaRPr sz="4000">
              <a:effectLst>
                <a:outerShdw blurRad="38100" dist="38100" dir="2700000" algn="tl">
                  <a:srgbClr val="000000">
                    <a:alpha val="43137"/>
                  </a:srgbClr>
                </a:outerShdw>
              </a:effectLst>
            </a:endParaRPr>
          </a:p>
        </p:txBody>
      </p:sp>
      <p:pic>
        <p:nvPicPr>
          <p:cNvPr id="3" name="Picture 2" descr="excelr.png"/>
          <p:cNvPicPr>
            <a:picLocks noChangeAspect="1"/>
          </p:cNvPicPr>
          <p:nvPr/>
        </p:nvPicPr>
        <p:blipFill>
          <a:blip r:embed="rId3"/>
          <a:stretch>
            <a:fillRect/>
          </a:stretch>
        </p:blipFill>
        <p:spPr>
          <a:xfrm>
            <a:off x="7768962" y="0"/>
            <a:ext cx="1375038" cy="8525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2"/>
          <p:cNvSpPr txBox="1">
            <a:spLocks noGrp="1"/>
          </p:cNvSpPr>
          <p:nvPr>
            <p:ph type="title"/>
          </p:nvPr>
        </p:nvSpPr>
        <p:spPr>
          <a:xfrm>
            <a:off x="616500" y="151255"/>
            <a:ext cx="6501600" cy="866274"/>
          </a:xfrm>
          <a:prstGeom prst="rect">
            <a:avLst/>
          </a:prstGeom>
        </p:spPr>
        <p:txBody>
          <a:bodyPr spcFirstLastPara="1" wrap="square" lIns="91425" tIns="91425" rIns="91425" bIns="91425" anchor="t" anchorCtr="0">
            <a:noAutofit/>
          </a:bodyPr>
          <a:lstStyle/>
          <a:p>
            <a:r>
              <a:rPr lang="en-US" sz="2400" b="1" dirty="0" smtClean="0">
                <a:solidFill>
                  <a:schemeClr val="tx1"/>
                </a:solidFill>
                <a:effectLst>
                  <a:outerShdw blurRad="38100" dist="38100" dir="2700000" algn="tl">
                    <a:srgbClr val="000000">
                      <a:alpha val="43137"/>
                    </a:srgbClr>
                  </a:outerShdw>
                </a:effectLst>
                <a:latin typeface="Arial"/>
              </a:rPr>
              <a:t>Data set details</a:t>
            </a:r>
            <a:r>
              <a:rPr lang="en-US" b="1" dirty="0" smtClean="0">
                <a:solidFill>
                  <a:srgbClr val="002776"/>
                </a:solidFill>
                <a:effectLst>
                  <a:outerShdw blurRad="38100" dist="38100" dir="2700000" algn="tl">
                    <a:srgbClr val="000000">
                      <a:alpha val="43137"/>
                    </a:srgbClr>
                  </a:outerShdw>
                </a:effectLst>
                <a:latin typeface="Arial"/>
              </a:rPr>
              <a:t/>
            </a:r>
            <a:br>
              <a:rPr lang="en-US" b="1" dirty="0" smtClean="0">
                <a:solidFill>
                  <a:srgbClr val="002776"/>
                </a:solidFill>
                <a:effectLst>
                  <a:outerShdw blurRad="38100" dist="38100" dir="2700000" algn="tl">
                    <a:srgbClr val="000000">
                      <a:alpha val="43137"/>
                    </a:srgbClr>
                  </a:outerShdw>
                </a:effectLst>
                <a:latin typeface="Arial"/>
              </a:rPr>
            </a:br>
            <a:endParaRPr>
              <a:effectLst>
                <a:outerShdw blurRad="38100" dist="38100" dir="2700000" algn="tl">
                  <a:srgbClr val="000000">
                    <a:alpha val="43137"/>
                  </a:srgbClr>
                </a:outerShdw>
              </a:effectLst>
            </a:endParaRPr>
          </a:p>
        </p:txBody>
      </p:sp>
      <p:sp>
        <p:nvSpPr>
          <p:cNvPr id="253" name="Google Shape;253;p22"/>
          <p:cNvSpPr txBox="1">
            <a:spLocks noGrp="1"/>
          </p:cNvSpPr>
          <p:nvPr>
            <p:ph type="body" idx="1"/>
          </p:nvPr>
        </p:nvSpPr>
        <p:spPr>
          <a:xfrm>
            <a:off x="130629" y="625643"/>
            <a:ext cx="8538983" cy="2303188"/>
          </a:xfrm>
          <a:prstGeom prst="rect">
            <a:avLst/>
          </a:prstGeom>
        </p:spPr>
        <p:txBody>
          <a:bodyPr spcFirstLastPara="1" wrap="square" lIns="91425" tIns="91425" rIns="91425" bIns="91425" anchor="t" anchorCtr="0">
            <a:noAutofit/>
          </a:bodyPr>
          <a:lstStyle/>
          <a:p>
            <a:pPr indent="-311150">
              <a:buSzPts val="1300"/>
              <a:buFont typeface="Wingdings 2" panose="05020102010507070707" pitchFamily="18" charset="2"/>
              <a:buChar char="●"/>
              <a:defRPr/>
            </a:pPr>
            <a:r>
              <a:rPr lang="en-US" sz="1600" dirty="0" smtClean="0">
                <a:solidFill>
                  <a:schemeClr val="tx1"/>
                </a:solidFill>
                <a:latin typeface="Times New Roman" pitchFamily="18" charset="0"/>
                <a:cs typeface="Times New Roman" pitchFamily="18" charset="0"/>
              </a:rPr>
              <a:t>The data set has 5 columns and 4210 rows.</a:t>
            </a:r>
          </a:p>
          <a:p>
            <a:pPr indent="-311150">
              <a:buSzPts val="1300"/>
              <a:buFont typeface="Wingdings 2" panose="05020102010507070707" pitchFamily="18" charset="2"/>
              <a:buChar char="●"/>
              <a:defRPr/>
            </a:pPr>
            <a:r>
              <a:rPr lang="en-US" sz="1600" dirty="0" smtClean="0">
                <a:solidFill>
                  <a:schemeClr val="tx1"/>
                </a:solidFill>
                <a:latin typeface="Times New Roman" pitchFamily="18" charset="0"/>
                <a:cs typeface="Times New Roman" pitchFamily="18" charset="0"/>
              </a:rPr>
              <a:t>Contains zero missing values.</a:t>
            </a:r>
          </a:p>
          <a:p>
            <a:pPr indent="-311150">
              <a:buSzPts val="1300"/>
              <a:buFont typeface="Wingdings 2" panose="05020102010507070707" pitchFamily="18" charset="2"/>
              <a:buChar char="●"/>
              <a:defRPr/>
            </a:pPr>
            <a:r>
              <a:rPr lang="en-US" sz="1600" dirty="0" smtClean="0">
                <a:solidFill>
                  <a:schemeClr val="tx1"/>
                </a:solidFill>
                <a:latin typeface="Times New Roman" pitchFamily="18" charset="0"/>
                <a:cs typeface="Times New Roman" pitchFamily="18" charset="0"/>
              </a:rPr>
              <a:t>Consists of categorical/alphanumeric values.</a:t>
            </a:r>
          </a:p>
          <a:p>
            <a:pPr indent="-311150">
              <a:buSzPts val="1300"/>
              <a:buFont typeface="Wingdings 2" panose="05020102010507070707" pitchFamily="18" charset="2"/>
              <a:buChar char="●"/>
              <a:defRPr/>
            </a:pPr>
            <a:r>
              <a:rPr lang="en-US" sz="1600" dirty="0" smtClean="0">
                <a:solidFill>
                  <a:schemeClr val="tx1"/>
                </a:solidFill>
                <a:latin typeface="Times New Roman" pitchFamily="18" charset="0"/>
                <a:cs typeface="Times New Roman" pitchFamily="18" charset="0"/>
              </a:rPr>
              <a:t>There are no duplicate values</a:t>
            </a:r>
            <a:r>
              <a:rPr lang="en-US" sz="1600" dirty="0" smtClean="0">
                <a:solidFill>
                  <a:schemeClr val="tx1"/>
                </a:solidFill>
                <a:cs typeface="Arial" panose="020B0604020202020204" pitchFamily="34" charset="0"/>
              </a:rPr>
              <a:t>.</a:t>
            </a:r>
          </a:p>
          <a:p>
            <a:pPr marL="0" indent="0">
              <a:buNone/>
              <a:defRPr/>
            </a:pPr>
            <a:r>
              <a:rPr lang="en-US" sz="1600" b="1" dirty="0" smtClean="0">
                <a:solidFill>
                  <a:schemeClr val="tx1"/>
                </a:solidFill>
                <a:cs typeface="Arial" panose="020B0604020202020204" pitchFamily="34" charset="0"/>
                <a:sym typeface="Arial"/>
              </a:rPr>
              <a:t>    </a:t>
            </a:r>
            <a:r>
              <a:rPr lang="en-US" sz="1600" b="1" dirty="0" smtClean="0">
                <a:solidFill>
                  <a:srgbClr val="FF0000"/>
                </a:solidFill>
                <a:latin typeface="Times New Roman" pitchFamily="18" charset="0"/>
                <a:cs typeface="Times New Roman" pitchFamily="18" charset="0"/>
                <a:sym typeface="Arial"/>
              </a:rPr>
              <a:t>These are the explanations for variables.</a:t>
            </a:r>
          </a:p>
          <a:p>
            <a:pPr indent="-311150">
              <a:spcBef>
                <a:spcPts val="1200"/>
              </a:spcBef>
              <a:buSzPts val="1300"/>
              <a:buFont typeface="Arial"/>
              <a:buChar char="●"/>
              <a:defRPr/>
            </a:pPr>
            <a:r>
              <a:rPr lang="en-US" sz="1600" dirty="0" smtClean="0">
                <a:solidFill>
                  <a:schemeClr val="tx1"/>
                </a:solidFill>
                <a:latin typeface="Times New Roman" pitchFamily="18" charset="0"/>
                <a:cs typeface="Times New Roman" pitchFamily="18" charset="0"/>
                <a:sym typeface="Arial"/>
              </a:rPr>
              <a:t>Customer name (object): Customer names who bought the camera.</a:t>
            </a:r>
          </a:p>
          <a:p>
            <a:pPr indent="-311150">
              <a:buSzPts val="1300"/>
              <a:buFont typeface="Arial"/>
              <a:buChar char="●"/>
              <a:defRPr/>
            </a:pPr>
            <a:r>
              <a:rPr lang="en-IN" sz="1600" dirty="0" smtClean="0">
                <a:solidFill>
                  <a:schemeClr val="tx1"/>
                </a:solidFill>
                <a:latin typeface="Times New Roman" pitchFamily="18" charset="0"/>
                <a:cs typeface="Times New Roman" pitchFamily="18" charset="0"/>
              </a:rPr>
              <a:t>Review Title </a:t>
            </a:r>
            <a:r>
              <a:rPr lang="en-US" sz="1600" dirty="0" smtClean="0">
                <a:solidFill>
                  <a:schemeClr val="tx1"/>
                </a:solidFill>
                <a:latin typeface="Times New Roman" pitchFamily="18" charset="0"/>
                <a:cs typeface="Times New Roman" pitchFamily="18" charset="0"/>
                <a:sym typeface="Arial"/>
              </a:rPr>
              <a:t> (object):Title of the reviews given by the customers.</a:t>
            </a:r>
          </a:p>
          <a:p>
            <a:pPr indent="-311150">
              <a:buSzPts val="1300"/>
              <a:buFont typeface="Arial"/>
              <a:buChar char="●"/>
              <a:defRPr/>
            </a:pPr>
            <a:r>
              <a:rPr lang="en-IN" sz="1600" dirty="0" smtClean="0">
                <a:solidFill>
                  <a:schemeClr val="tx1"/>
                </a:solidFill>
                <a:latin typeface="Times New Roman" pitchFamily="18" charset="0"/>
                <a:cs typeface="Times New Roman" pitchFamily="18" charset="0"/>
              </a:rPr>
              <a:t>Rating </a:t>
            </a:r>
            <a:r>
              <a:rPr lang="en-US" sz="1600" dirty="0" smtClean="0">
                <a:solidFill>
                  <a:schemeClr val="tx1"/>
                </a:solidFill>
                <a:latin typeface="Times New Roman" pitchFamily="18" charset="0"/>
                <a:cs typeface="Times New Roman" pitchFamily="18" charset="0"/>
                <a:sym typeface="Arial"/>
              </a:rPr>
              <a:t> (object): Rating by customers on </a:t>
            </a:r>
            <a:r>
              <a:rPr lang="en-US" altLang="en-US" sz="1600" dirty="0" smtClean="0">
                <a:solidFill>
                  <a:schemeClr val="tx1"/>
                </a:solidFill>
                <a:latin typeface="Times New Roman" pitchFamily="18" charset="0"/>
                <a:cs typeface="Times New Roman" pitchFamily="18" charset="0"/>
              </a:rPr>
              <a:t>Camera.</a:t>
            </a:r>
            <a:endParaRPr lang="en-US" sz="1600" dirty="0" smtClean="0">
              <a:solidFill>
                <a:schemeClr val="tx1"/>
              </a:solidFill>
              <a:latin typeface="Times New Roman" pitchFamily="18" charset="0"/>
              <a:cs typeface="Times New Roman" pitchFamily="18" charset="0"/>
              <a:sym typeface="Arial"/>
            </a:endParaRPr>
          </a:p>
          <a:p>
            <a:pPr indent="-311150">
              <a:buSzPts val="1300"/>
              <a:buFont typeface="Arial"/>
              <a:buChar char="●"/>
              <a:defRPr/>
            </a:pPr>
            <a:r>
              <a:rPr lang="en-IN" sz="1600" dirty="0" smtClean="0">
                <a:solidFill>
                  <a:schemeClr val="tx1"/>
                </a:solidFill>
                <a:latin typeface="Times New Roman" pitchFamily="18" charset="0"/>
                <a:cs typeface="Times New Roman" pitchFamily="18" charset="0"/>
              </a:rPr>
              <a:t>Reviews </a:t>
            </a:r>
            <a:r>
              <a:rPr lang="en-US" sz="1600" dirty="0" smtClean="0">
                <a:solidFill>
                  <a:schemeClr val="tx1"/>
                </a:solidFill>
                <a:latin typeface="Times New Roman" pitchFamily="18" charset="0"/>
                <a:cs typeface="Times New Roman" pitchFamily="18" charset="0"/>
                <a:sym typeface="Arial"/>
              </a:rPr>
              <a:t> (object):Customer reviews </a:t>
            </a:r>
            <a:endParaRPr lang="en-US" sz="1600" dirty="0" smtClean="0">
              <a:latin typeface="Times New Roman" pitchFamily="18" charset="0"/>
              <a:cs typeface="Times New Roman" pitchFamily="18" charset="0"/>
            </a:endParaRPr>
          </a:p>
          <a:p>
            <a:pPr marL="0" lvl="0" indent="0" algn="l" rtl="0">
              <a:spcBef>
                <a:spcPts val="0"/>
              </a:spcBef>
              <a:spcAft>
                <a:spcPts val="0"/>
              </a:spcAft>
              <a:buNone/>
            </a:pPr>
            <a:endParaRPr/>
          </a:p>
        </p:txBody>
      </p:sp>
      <p:pic>
        <p:nvPicPr>
          <p:cNvPr id="4" name="Picture 4"/>
          <p:cNvPicPr>
            <a:picLocks noChangeAspect="1" noChangeArrowheads="1"/>
          </p:cNvPicPr>
          <p:nvPr/>
        </p:nvPicPr>
        <p:blipFill>
          <a:blip r:embed="rId3"/>
          <a:srcRect/>
          <a:stretch>
            <a:fillRect/>
          </a:stretch>
        </p:blipFill>
        <p:spPr bwMode="auto">
          <a:xfrm>
            <a:off x="0" y="3581972"/>
            <a:ext cx="9144000" cy="1561527"/>
          </a:xfrm>
          <a:prstGeom prst="rect">
            <a:avLst/>
          </a:prstGeom>
          <a:noFill/>
          <a:ln w="9525">
            <a:noFill/>
            <a:miter lim="800000"/>
            <a:headEnd/>
            <a:tailEnd/>
          </a:ln>
        </p:spPr>
      </p:pic>
      <p:pic>
        <p:nvPicPr>
          <p:cNvPr id="5" name="Picture 4" descr="excelr.png"/>
          <p:cNvPicPr>
            <a:picLocks noChangeAspect="1"/>
          </p:cNvPicPr>
          <p:nvPr/>
        </p:nvPicPr>
        <p:blipFill>
          <a:blip r:embed="rId4"/>
          <a:stretch>
            <a:fillRect/>
          </a:stretch>
        </p:blipFill>
        <p:spPr>
          <a:xfrm>
            <a:off x="8043970" y="20626"/>
            <a:ext cx="1072529" cy="5568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240632" y="110003"/>
            <a:ext cx="7074568" cy="1223783"/>
          </a:xfrm>
          <a:prstGeom prst="rect">
            <a:avLst/>
          </a:prstGeom>
        </p:spPr>
        <p:txBody>
          <a:bodyPr spcFirstLastPara="1" wrap="square" lIns="91425" tIns="91425" rIns="91425" bIns="91425" anchor="ctr" anchorCtr="0">
            <a:noAutofit/>
          </a:bodyPr>
          <a:lstStyle/>
          <a:p>
            <a:r>
              <a:rPr lang="en-US" sz="2000" b="1" dirty="0" smtClean="0">
                <a:solidFill>
                  <a:srgbClr val="00B0F0"/>
                </a:solidFill>
                <a:effectLst>
                  <a:outerShdw blurRad="38100" dist="38100" dir="2700000" algn="tl">
                    <a:srgbClr val="000000">
                      <a:alpha val="43137"/>
                    </a:srgbClr>
                  </a:outerShdw>
                </a:effectLst>
                <a:latin typeface="Arial"/>
              </a:rPr>
              <a:t>EDA:-</a:t>
            </a:r>
            <a:r>
              <a:rPr lang="en-US" b="1" dirty="0" smtClean="0">
                <a:solidFill>
                  <a:srgbClr val="002776"/>
                </a:solidFill>
                <a:latin typeface="Arial"/>
              </a:rPr>
              <a:t/>
            </a:r>
            <a:br>
              <a:rPr lang="en-US" b="1" dirty="0" smtClean="0">
                <a:solidFill>
                  <a:srgbClr val="002776"/>
                </a:solidFill>
                <a:latin typeface="Arial"/>
              </a:rPr>
            </a:br>
            <a:r>
              <a:rPr lang="en-US"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Data Pre-processing steps :-</a:t>
            </a:r>
            <a:endParaRPr sz="280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59" name="Google Shape;259;p23"/>
          <p:cNvSpPr txBox="1">
            <a:spLocks noGrp="1"/>
          </p:cNvSpPr>
          <p:nvPr>
            <p:ph type="body" idx="4294967295"/>
          </p:nvPr>
        </p:nvSpPr>
        <p:spPr>
          <a:xfrm>
            <a:off x="577675" y="4709150"/>
            <a:ext cx="4059300" cy="38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smtClean="0"/>
              <a:t>.</a:t>
            </a:r>
            <a:endParaRPr sz="1000"/>
          </a:p>
        </p:txBody>
      </p:sp>
      <p:sp>
        <p:nvSpPr>
          <p:cNvPr id="4" name="Rectangle 3"/>
          <p:cNvSpPr/>
          <p:nvPr/>
        </p:nvSpPr>
        <p:spPr>
          <a:xfrm>
            <a:off x="195943" y="1478164"/>
            <a:ext cx="4572000" cy="2893100"/>
          </a:xfrm>
          <a:prstGeom prst="rect">
            <a:avLst/>
          </a:prstGeom>
        </p:spPr>
        <p:txBody>
          <a:bodyPr wrap="square">
            <a:spAutoFit/>
          </a:bodyPr>
          <a:lstStyle/>
          <a:p>
            <a:pPr eaLnBrk="1" hangingPunct="1">
              <a:buFont typeface="Wingdings" panose="05000000000000000000" pitchFamily="2" charset="2"/>
              <a:buChar char="v"/>
              <a:defRPr/>
            </a:pPr>
            <a:r>
              <a:rPr lang="en-US" altLang="en-US" b="1" dirty="0" smtClean="0">
                <a:latin typeface="Century Gothic" panose="020B0502020202020204" pitchFamily="34" charset="0"/>
              </a:rPr>
              <a:t> </a:t>
            </a:r>
            <a:r>
              <a:rPr lang="en-US" altLang="en-US" b="1" dirty="0" smtClean="0">
                <a:effectLst>
                  <a:outerShdw blurRad="38100" dist="38100" dir="2700000" algn="tl">
                    <a:srgbClr val="000000">
                      <a:alpha val="43137"/>
                    </a:srgbClr>
                  </a:outerShdw>
                </a:effectLst>
                <a:latin typeface="Century Gothic" panose="020B0502020202020204" pitchFamily="34" charset="0"/>
              </a:rPr>
              <a:t>removing punctuations &amp; Whitespaces </a:t>
            </a:r>
          </a:p>
          <a:p>
            <a:pPr eaLnBrk="1" hangingPunct="1">
              <a:buFont typeface="Wingdings" panose="05000000000000000000" pitchFamily="2" charset="2"/>
              <a:buChar char="v"/>
              <a:defRPr/>
            </a:pPr>
            <a:endParaRPr lang="en-US" altLang="en-US" b="1" dirty="0" smtClean="0">
              <a:effectLst>
                <a:outerShdw blurRad="38100" dist="38100" dir="2700000" algn="tl">
                  <a:srgbClr val="000000">
                    <a:alpha val="43137"/>
                  </a:srgbClr>
                </a:outerShdw>
              </a:effectLst>
              <a:latin typeface="Century Gothic" panose="020B0502020202020204" pitchFamily="34" charset="0"/>
            </a:endParaRPr>
          </a:p>
          <a:p>
            <a:pPr eaLnBrk="1" hangingPunct="1">
              <a:buFont typeface="Wingdings" panose="05000000000000000000" pitchFamily="2" charset="2"/>
              <a:buChar char="v"/>
              <a:defRPr/>
            </a:pPr>
            <a:r>
              <a:rPr lang="en-US" altLang="en-US" b="1" dirty="0" smtClean="0">
                <a:effectLst>
                  <a:outerShdw blurRad="38100" dist="38100" dir="2700000" algn="tl">
                    <a:srgbClr val="000000">
                      <a:alpha val="43137"/>
                    </a:srgbClr>
                  </a:outerShdw>
                </a:effectLst>
                <a:latin typeface="Century Gothic" panose="020B0502020202020204" pitchFamily="34" charset="0"/>
              </a:rPr>
              <a:t> removing stop words</a:t>
            </a:r>
          </a:p>
          <a:p>
            <a:pPr eaLnBrk="1" hangingPunct="1">
              <a:buFont typeface="Wingdings" panose="05000000000000000000" pitchFamily="2" charset="2"/>
              <a:buChar char="v"/>
              <a:defRPr/>
            </a:pPr>
            <a:endParaRPr lang="en-US" altLang="en-US" b="1" dirty="0" smtClean="0">
              <a:effectLst>
                <a:outerShdw blurRad="38100" dist="38100" dir="2700000" algn="tl">
                  <a:srgbClr val="000000">
                    <a:alpha val="43137"/>
                  </a:srgbClr>
                </a:outerShdw>
              </a:effectLst>
              <a:latin typeface="Century Gothic" panose="020B0502020202020204" pitchFamily="34" charset="0"/>
            </a:endParaRPr>
          </a:p>
          <a:p>
            <a:pPr eaLnBrk="1" hangingPunct="1">
              <a:buFont typeface="Wingdings" panose="05000000000000000000" pitchFamily="2" charset="2"/>
              <a:buChar char="v"/>
              <a:defRPr/>
            </a:pPr>
            <a:r>
              <a:rPr lang="en-US" altLang="en-US" b="1" dirty="0" smtClean="0">
                <a:effectLst>
                  <a:outerShdw blurRad="38100" dist="38100" dir="2700000" algn="tl">
                    <a:srgbClr val="000000">
                      <a:alpha val="43137"/>
                    </a:srgbClr>
                  </a:outerShdw>
                </a:effectLst>
                <a:latin typeface="Century Gothic" panose="020B0502020202020204" pitchFamily="34" charset="0"/>
              </a:rPr>
              <a:t> Lemmatization</a:t>
            </a:r>
          </a:p>
          <a:p>
            <a:pPr eaLnBrk="1" hangingPunct="1">
              <a:buFont typeface="Wingdings" panose="05000000000000000000" pitchFamily="2" charset="2"/>
              <a:buChar char="v"/>
              <a:defRPr/>
            </a:pPr>
            <a:endParaRPr lang="en-US" altLang="en-US" b="1" dirty="0" smtClean="0">
              <a:effectLst>
                <a:outerShdw blurRad="38100" dist="38100" dir="2700000" algn="tl">
                  <a:srgbClr val="000000">
                    <a:alpha val="43137"/>
                  </a:srgbClr>
                </a:outerShdw>
              </a:effectLst>
              <a:latin typeface="Century Gothic" panose="020B0502020202020204" pitchFamily="34" charset="0"/>
            </a:endParaRPr>
          </a:p>
          <a:p>
            <a:pPr eaLnBrk="1" hangingPunct="1">
              <a:buFont typeface="Wingdings" panose="05000000000000000000" pitchFamily="2" charset="2"/>
              <a:buChar char="v"/>
              <a:defRPr/>
            </a:pPr>
            <a:r>
              <a:rPr lang="en-US" altLang="en-US" b="1" dirty="0" smtClean="0">
                <a:effectLst>
                  <a:outerShdw blurRad="38100" dist="38100" dir="2700000" algn="tl">
                    <a:srgbClr val="000000">
                      <a:alpha val="43137"/>
                    </a:srgbClr>
                  </a:outerShdw>
                </a:effectLst>
                <a:latin typeface="Century Gothic" panose="020B0502020202020204" pitchFamily="34" charset="0"/>
              </a:rPr>
              <a:t> Top 20 Frequent words</a:t>
            </a:r>
          </a:p>
          <a:p>
            <a:pPr eaLnBrk="1" hangingPunct="1">
              <a:buFont typeface="Wingdings" panose="05000000000000000000" pitchFamily="2" charset="2"/>
              <a:buChar char="v"/>
              <a:defRPr/>
            </a:pPr>
            <a:endParaRPr lang="en-US" altLang="en-US" b="1" dirty="0" smtClean="0">
              <a:effectLst>
                <a:outerShdw blurRad="38100" dist="38100" dir="2700000" algn="tl">
                  <a:srgbClr val="000000">
                    <a:alpha val="43137"/>
                  </a:srgbClr>
                </a:outerShdw>
              </a:effectLst>
              <a:latin typeface="Century Gothic" panose="020B0502020202020204" pitchFamily="34" charset="0"/>
            </a:endParaRPr>
          </a:p>
          <a:p>
            <a:pPr eaLnBrk="1" hangingPunct="1">
              <a:buFont typeface="Wingdings" panose="05000000000000000000" pitchFamily="2" charset="2"/>
              <a:buChar char="v"/>
              <a:defRPr/>
            </a:pPr>
            <a:r>
              <a:rPr lang="en-US" altLang="en-US" b="1" dirty="0" smtClean="0">
                <a:effectLst>
                  <a:outerShdw blurRad="38100" dist="38100" dir="2700000" algn="tl">
                    <a:srgbClr val="000000">
                      <a:alpha val="43137"/>
                    </a:srgbClr>
                  </a:outerShdw>
                </a:effectLst>
                <a:latin typeface="Century Gothic" panose="020B0502020202020204" pitchFamily="34" charset="0"/>
              </a:rPr>
              <a:t> word cloud generation</a:t>
            </a:r>
          </a:p>
          <a:p>
            <a:pPr eaLnBrk="1" hangingPunct="1">
              <a:buFont typeface="Wingdings" panose="05000000000000000000" pitchFamily="2" charset="2"/>
              <a:buChar char="v"/>
              <a:defRPr/>
            </a:pPr>
            <a:endParaRPr lang="en-US" altLang="en-US" b="1" dirty="0" smtClean="0">
              <a:effectLst>
                <a:outerShdw blurRad="38100" dist="38100" dir="2700000" algn="tl">
                  <a:srgbClr val="000000">
                    <a:alpha val="43137"/>
                  </a:srgbClr>
                </a:outerShdw>
              </a:effectLst>
              <a:latin typeface="Century Gothic" panose="020B0502020202020204" pitchFamily="34" charset="0"/>
            </a:endParaRPr>
          </a:p>
          <a:p>
            <a:pPr eaLnBrk="1" hangingPunct="1">
              <a:buFont typeface="Wingdings" panose="05000000000000000000" pitchFamily="2" charset="2"/>
              <a:buChar char="v"/>
              <a:defRPr/>
            </a:pPr>
            <a:r>
              <a:rPr lang="en-US" altLang="en-US" b="1" dirty="0" smtClean="0">
                <a:effectLst>
                  <a:outerShdw blurRad="38100" dist="38100" dir="2700000" algn="tl">
                    <a:srgbClr val="000000">
                      <a:alpha val="43137"/>
                    </a:srgbClr>
                  </a:outerShdw>
                </a:effectLst>
                <a:latin typeface="Century Gothic" panose="020B0502020202020204" pitchFamily="34" charset="0"/>
              </a:rPr>
              <a:t> top 10 bigrams</a:t>
            </a:r>
          </a:p>
          <a:p>
            <a:pPr marL="0" indent="0" eaLnBrk="1" hangingPunct="1">
              <a:defRPr/>
            </a:pPr>
            <a:endParaRPr lang="en-US" altLang="en-US" b="1" dirty="0" smtClean="0">
              <a:effectLst>
                <a:outerShdw blurRad="38100" dist="38100" dir="2700000" algn="tl">
                  <a:srgbClr val="000000">
                    <a:alpha val="43137"/>
                  </a:srgbClr>
                </a:outerShdw>
              </a:effectLst>
              <a:latin typeface="Century Gothic" panose="020B0502020202020204" pitchFamily="34" charset="0"/>
            </a:endParaRPr>
          </a:p>
          <a:p>
            <a:pPr eaLnBrk="1" hangingPunct="1">
              <a:buFont typeface="Wingdings" panose="05000000000000000000" pitchFamily="2" charset="2"/>
              <a:buChar char="v"/>
              <a:defRPr/>
            </a:pPr>
            <a:r>
              <a:rPr lang="en-US" altLang="en-US" b="1" dirty="0" smtClean="0">
                <a:effectLst>
                  <a:outerShdw blurRad="38100" dist="38100" dir="2700000" algn="tl">
                    <a:srgbClr val="000000">
                      <a:alpha val="43137"/>
                    </a:srgbClr>
                  </a:outerShdw>
                </a:effectLst>
                <a:latin typeface="Century Gothic" panose="020B0502020202020204" pitchFamily="34" charset="0"/>
              </a:rPr>
              <a:t> Sentimental Analysis</a:t>
            </a:r>
            <a:endParaRPr lang="en-US" altLang="en-US" b="1" dirty="0">
              <a:effectLst>
                <a:outerShdw blurRad="38100" dist="38100" dir="2700000" algn="tl">
                  <a:srgbClr val="000000">
                    <a:alpha val="43137"/>
                  </a:srgbClr>
                </a:outerShdw>
              </a:effectLst>
              <a:latin typeface="Century Gothic" panose="020B0502020202020204" pitchFamily="34" charset="0"/>
            </a:endParaRPr>
          </a:p>
        </p:txBody>
      </p:sp>
      <p:pic>
        <p:nvPicPr>
          <p:cNvPr id="5" name="Picture 4" descr="excelr.png"/>
          <p:cNvPicPr>
            <a:picLocks noChangeAspect="1"/>
          </p:cNvPicPr>
          <p:nvPr/>
        </p:nvPicPr>
        <p:blipFill>
          <a:blip r:embed="rId4"/>
          <a:stretch>
            <a:fillRect/>
          </a:stretch>
        </p:blipFill>
        <p:spPr>
          <a:xfrm>
            <a:off x="7727712" y="20625"/>
            <a:ext cx="1395663" cy="653143"/>
          </a:xfrm>
          <a:prstGeom prst="rect">
            <a:avLst/>
          </a:prstGeom>
          <a:solidFill>
            <a:schemeClr val="tx1"/>
          </a:solidFill>
          <a:ln>
            <a:noFill/>
          </a:ln>
          <a:effectLst>
            <a:outerShdw blurRad="50800" dist="38100" dir="8100000" algn="tr"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txBox="1">
            <a:spLocks noGrp="1"/>
          </p:cNvSpPr>
          <p:nvPr>
            <p:ph type="title"/>
          </p:nvPr>
        </p:nvSpPr>
        <p:spPr>
          <a:xfrm>
            <a:off x="0" y="0"/>
            <a:ext cx="6597864" cy="697417"/>
          </a:xfrm>
          <a:prstGeom prst="rect">
            <a:avLst/>
          </a:prstGeom>
        </p:spPr>
        <p:txBody>
          <a:bodyPr spcFirstLastPara="1" wrap="square" lIns="91425" tIns="91425" rIns="91425" bIns="91425" anchor="ctr" anchorCtr="0">
            <a:noAutofit/>
          </a:bodyPr>
          <a:lstStyle/>
          <a:p>
            <a:pPr lvl="0" algn="l"/>
            <a:r>
              <a:rPr lang="en-US" altLang="en-US" sz="2800" b="1" dirty="0" smtClean="0">
                <a:solidFill>
                  <a:schemeClr val="tx1"/>
                </a:solidFill>
                <a:effectLst>
                  <a:outerShdw blurRad="38100" dist="38100" dir="2700000" algn="tl">
                    <a:srgbClr val="000000">
                      <a:alpha val="43137"/>
                    </a:srgbClr>
                  </a:outerShdw>
                </a:effectLst>
                <a:latin typeface="Arial" charset="0"/>
              </a:rPr>
              <a:t>Data Visualization </a:t>
            </a:r>
            <a:r>
              <a:rPr lang="en-US" altLang="en-US" sz="2800" b="1" dirty="0" smtClean="0">
                <a:solidFill>
                  <a:srgbClr val="002776"/>
                </a:solidFill>
                <a:effectLst>
                  <a:outerShdw blurRad="38100" dist="38100" dir="2700000" algn="tl">
                    <a:srgbClr val="000000">
                      <a:alpha val="43137"/>
                    </a:srgbClr>
                  </a:outerShdw>
                </a:effectLst>
                <a:latin typeface="Arial" charset="0"/>
              </a:rPr>
              <a:t>:</a:t>
            </a:r>
            <a:endParaRPr sz="2800">
              <a:effectLst>
                <a:outerShdw blurRad="38100" dist="38100" dir="2700000" algn="tl">
                  <a:srgbClr val="000000">
                    <a:alpha val="43137"/>
                  </a:srgbClr>
                </a:outerShdw>
              </a:effectLst>
            </a:endParaRPr>
          </a:p>
        </p:txBody>
      </p:sp>
      <p:pic>
        <p:nvPicPr>
          <p:cNvPr id="3" name="Picture 2" descr="rating.png"/>
          <p:cNvPicPr>
            <a:picLocks noChangeAspect="1"/>
          </p:cNvPicPr>
          <p:nvPr/>
        </p:nvPicPr>
        <p:blipFill>
          <a:blip r:embed="rId3"/>
          <a:stretch>
            <a:fillRect/>
          </a:stretch>
        </p:blipFill>
        <p:spPr>
          <a:xfrm>
            <a:off x="426262" y="831898"/>
            <a:ext cx="5795783" cy="3245088"/>
          </a:xfrm>
          <a:prstGeom prst="rect">
            <a:avLst/>
          </a:prstGeom>
          <a:effectLst>
            <a:outerShdw blurRad="50800" dist="38100" dir="2700000" algn="tl" rotWithShape="0">
              <a:prstClr val="black">
                <a:alpha val="40000"/>
              </a:prstClr>
            </a:outerShdw>
          </a:effectLst>
        </p:spPr>
      </p:pic>
      <p:pic>
        <p:nvPicPr>
          <p:cNvPr id="5" name="Picture 4" descr="excelr.png"/>
          <p:cNvPicPr>
            <a:picLocks noChangeAspect="1"/>
          </p:cNvPicPr>
          <p:nvPr/>
        </p:nvPicPr>
        <p:blipFill>
          <a:blip r:embed="rId4"/>
          <a:stretch>
            <a:fillRect/>
          </a:stretch>
        </p:blipFill>
        <p:spPr>
          <a:xfrm>
            <a:off x="7949866" y="0"/>
            <a:ext cx="1194134" cy="653143"/>
          </a:xfrm>
          <a:prstGeom prst="rect">
            <a:avLst/>
          </a:prstGeom>
          <a:scene3d>
            <a:camera prst="orthographicFront"/>
            <a:lightRig rig="threePt" dir="t"/>
          </a:scene3d>
          <a:sp3d>
            <a:bevelT/>
          </a:sp3d>
        </p:spPr>
      </p:pic>
      <p:sp>
        <p:nvSpPr>
          <p:cNvPr id="6" name="TextBox 5"/>
          <p:cNvSpPr txBox="1"/>
          <p:nvPr/>
        </p:nvSpPr>
        <p:spPr>
          <a:xfrm>
            <a:off x="232118" y="4318782"/>
            <a:ext cx="8911882" cy="523220"/>
          </a:xfrm>
          <a:prstGeom prst="rect">
            <a:avLst/>
          </a:prstGeom>
          <a:noFill/>
        </p:spPr>
        <p:txBody>
          <a:bodyPr wrap="square" rtlCol="0">
            <a:spAutoFit/>
          </a:bodyPr>
          <a:lstStyle/>
          <a:p>
            <a:r>
              <a:rPr lang="en-US" altLang="en-US" dirty="0" smtClean="0">
                <a:effectLst>
                  <a:outerShdw blurRad="38100" dist="38100" dir="2700000" algn="tl">
                    <a:srgbClr val="000000">
                      <a:alpha val="43137"/>
                    </a:srgbClr>
                  </a:outerShdw>
                </a:effectLst>
              </a:rPr>
              <a:t>The above graph represents the distribution of ratings on the product. The rating is given in the range of 0 to 5</a:t>
            </a:r>
            <a:endParaRPr lang="en-IN" altLang="en-US" dirty="0" smtClean="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311700" y="-165004"/>
            <a:ext cx="8520600" cy="13131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smtClean="0">
                <a:latin typeface="Times New Roman" pitchFamily="18" charset="0"/>
                <a:cs typeface="Times New Roman" pitchFamily="18" charset="0"/>
              </a:rPr>
              <a:t>EDA</a:t>
            </a:r>
            <a:r>
              <a:rPr lang="en-GB" dirty="0" smtClean="0"/>
              <a:t>.</a:t>
            </a:r>
            <a:endParaRPr/>
          </a:p>
        </p:txBody>
      </p:sp>
      <p:sp>
        <p:nvSpPr>
          <p:cNvPr id="270" name="Google Shape;270;p25"/>
          <p:cNvSpPr txBox="1">
            <a:spLocks noGrp="1"/>
          </p:cNvSpPr>
          <p:nvPr>
            <p:ph type="body" idx="1"/>
          </p:nvPr>
        </p:nvSpPr>
        <p:spPr>
          <a:xfrm>
            <a:off x="311700" y="1822075"/>
            <a:ext cx="3999900" cy="230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dirty="0" smtClean="0"/>
              <a:t>.</a:t>
            </a:r>
            <a:endParaRPr sz="1800"/>
          </a:p>
        </p:txBody>
      </p:sp>
      <p:sp>
        <p:nvSpPr>
          <p:cNvPr id="271" name="Google Shape;271;p25"/>
          <p:cNvSpPr txBox="1">
            <a:spLocks noGrp="1"/>
          </p:cNvSpPr>
          <p:nvPr>
            <p:ph type="body" idx="2"/>
          </p:nvPr>
        </p:nvSpPr>
        <p:spPr>
          <a:xfrm>
            <a:off x="239774" y="3719627"/>
            <a:ext cx="3999900" cy="2306700"/>
          </a:xfrm>
          <a:prstGeom prst="rect">
            <a:avLst/>
          </a:prstGeom>
        </p:spPr>
        <p:txBody>
          <a:bodyPr spcFirstLastPara="1" wrap="square" lIns="91425" tIns="91425" rIns="91425" bIns="91425" anchor="t" anchorCtr="0">
            <a:noAutofit/>
          </a:bodyPr>
          <a:lstStyle/>
          <a:p>
            <a:pPr marL="0" indent="0">
              <a:spcAft>
                <a:spcPts val="1600"/>
              </a:spcAft>
            </a:pPr>
            <a:r>
              <a:rPr lang="en-US" altLang="en-US" sz="1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 above table represents the top 20 words used in the reviews column</a:t>
            </a:r>
            <a:endParaRPr sz="1800" b="1">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1"/>
          <p:cNvPicPr>
            <a:picLocks noChangeAspect="1"/>
          </p:cNvPicPr>
          <p:nvPr/>
        </p:nvPicPr>
        <p:blipFill>
          <a:blip r:embed="rId3"/>
          <a:srcRect/>
          <a:stretch>
            <a:fillRect/>
          </a:stretch>
        </p:blipFill>
        <p:spPr bwMode="auto">
          <a:xfrm>
            <a:off x="220162" y="611893"/>
            <a:ext cx="4021829" cy="264694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4"/>
          <p:cNvPicPr>
            <a:picLocks noChangeAspect="1" noChangeArrowheads="1"/>
          </p:cNvPicPr>
          <p:nvPr/>
        </p:nvPicPr>
        <p:blipFill>
          <a:blip r:embed="rId4"/>
          <a:srcRect/>
          <a:stretch>
            <a:fillRect/>
          </a:stretch>
        </p:blipFill>
        <p:spPr bwMode="auto">
          <a:xfrm>
            <a:off x="4737005" y="598142"/>
            <a:ext cx="3905106" cy="2653822"/>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6"/>
          <p:cNvSpPr/>
          <p:nvPr/>
        </p:nvSpPr>
        <p:spPr>
          <a:xfrm>
            <a:off x="4716379" y="3836355"/>
            <a:ext cx="4427621" cy="590931"/>
          </a:xfrm>
          <a:prstGeom prst="rect">
            <a:avLst/>
          </a:prstGeom>
        </p:spPr>
        <p:txBody>
          <a:bodyPr wrap="square">
            <a:spAutoFit/>
          </a:bodyPr>
          <a:lstStyle/>
          <a:p>
            <a:pPr defTabSz="914400" eaLnBrk="1" hangingPunct="1">
              <a:lnSpc>
                <a:spcPct val="90000"/>
              </a:lnSpc>
              <a:buFont typeface="Arial" pitchFamily="34" charset="0"/>
              <a:buChar char="•"/>
            </a:pPr>
            <a:r>
              <a:rPr lang="en-US" altLang="en-US" sz="1800" b="1" dirty="0" smtClean="0">
                <a:effectLst>
                  <a:outerShdw blurRad="38100" dist="38100" dir="2700000" algn="tl">
                    <a:srgbClr val="000000">
                      <a:alpha val="43137"/>
                    </a:srgbClr>
                  </a:outerShdw>
                </a:effectLst>
                <a:latin typeface="Times New Roman" pitchFamily="18" charset="0"/>
                <a:cs typeface="Times New Roman" pitchFamily="18" charset="0"/>
              </a:rPr>
              <a:t>The table represents the top 10 bigrams in the reviews column</a:t>
            </a:r>
            <a:r>
              <a:rPr lang="en-US" altLang="en-US" b="1" dirty="0" smtClean="0">
                <a:effectLst>
                  <a:outerShdw blurRad="38100" dist="38100" dir="2700000" algn="tl">
                    <a:srgbClr val="000000">
                      <a:alpha val="43137"/>
                    </a:srgbClr>
                  </a:outerShdw>
                </a:effectLst>
                <a:latin typeface="Calibri Light" pitchFamily="34" charset="0"/>
              </a:rPr>
              <a:t>.</a:t>
            </a:r>
            <a:endParaRPr lang="en-US" altLang="en-US" b="1" dirty="0">
              <a:effectLst>
                <a:outerShdw blurRad="38100" dist="38100" dir="2700000" algn="tl">
                  <a:srgbClr val="000000">
                    <a:alpha val="43137"/>
                  </a:srgbClr>
                </a:outerShdw>
              </a:effectLst>
              <a:latin typeface="Calibri Light"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311700" y="96253"/>
            <a:ext cx="8520600" cy="1073872"/>
          </a:xfrm>
          <a:prstGeom prst="rect">
            <a:avLst/>
          </a:prstGeom>
        </p:spPr>
        <p:txBody>
          <a:bodyPr spcFirstLastPara="1" wrap="square" lIns="91425" tIns="91425" rIns="91425" bIns="91425" anchor="t" anchorCtr="0">
            <a:noAutofit/>
          </a:bodyPr>
          <a:lstStyle/>
          <a:p>
            <a:pPr lvl="0"/>
            <a:r>
              <a:rPr lang="en-US" altLang="en-US" sz="2800" b="1" dirty="0" err="1" smtClean="0">
                <a:solidFill>
                  <a:schemeClr val="tx1"/>
                </a:solidFill>
                <a:effectLst>
                  <a:outerShdw blurRad="38100" dist="38100" dir="2700000" algn="tl">
                    <a:srgbClr val="000000">
                      <a:alpha val="43137"/>
                    </a:srgbClr>
                  </a:outerShdw>
                </a:effectLst>
                <a:latin typeface="Arial" charset="0"/>
              </a:rPr>
              <a:t>WordCloud</a:t>
            </a:r>
            <a:r>
              <a:rPr lang="en-US" altLang="en-US" sz="2800" b="1" dirty="0" smtClean="0">
                <a:solidFill>
                  <a:schemeClr val="tx1"/>
                </a:solidFill>
                <a:effectLst>
                  <a:outerShdw blurRad="38100" dist="38100" dir="2700000" algn="tl">
                    <a:srgbClr val="000000">
                      <a:alpha val="43137"/>
                    </a:srgbClr>
                  </a:outerShdw>
                </a:effectLst>
                <a:latin typeface="Arial" charset="0"/>
              </a:rPr>
              <a:t>:</a:t>
            </a:r>
            <a:r>
              <a:rPr lang="en-US" altLang="en-US" sz="3200" dirty="0" smtClean="0">
                <a:solidFill>
                  <a:schemeClr val="tx1"/>
                </a:solidFill>
                <a:effectLst>
                  <a:outerShdw blurRad="38100" dist="38100" dir="2700000" algn="tl">
                    <a:srgbClr val="000000">
                      <a:alpha val="43137"/>
                    </a:srgbClr>
                  </a:outerShdw>
                </a:effectLst>
              </a:rPr>
              <a:t> </a:t>
            </a:r>
            <a:endParaRPr>
              <a:solidFill>
                <a:schemeClr val="tx1"/>
              </a:solidFill>
              <a:effectLst>
                <a:outerShdw blurRad="38100" dist="38100" dir="2700000" algn="tl">
                  <a:srgbClr val="000000">
                    <a:alpha val="43137"/>
                  </a:srgbClr>
                </a:outerShdw>
              </a:effectLst>
            </a:endParaRPr>
          </a:p>
        </p:txBody>
      </p:sp>
      <p:sp>
        <p:nvSpPr>
          <p:cNvPr id="277" name="Google Shape;277;p26"/>
          <p:cNvSpPr txBox="1">
            <a:spLocks noGrp="1"/>
          </p:cNvSpPr>
          <p:nvPr>
            <p:ph type="body" idx="1"/>
          </p:nvPr>
        </p:nvSpPr>
        <p:spPr>
          <a:xfrm>
            <a:off x="311700" y="1533475"/>
            <a:ext cx="2598000" cy="28866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1600" dirty="0" smtClean="0"/>
              <a:t>‘</a:t>
            </a:r>
          </a:p>
          <a:p>
            <a:pPr marL="0" lvl="0" indent="0" algn="l" rtl="0">
              <a:spcBef>
                <a:spcPts val="1600"/>
              </a:spcBef>
              <a:spcAft>
                <a:spcPts val="1600"/>
              </a:spcAft>
              <a:buNone/>
            </a:pPr>
            <a:endParaRPr sz="1600"/>
          </a:p>
        </p:txBody>
      </p:sp>
      <p:sp>
        <p:nvSpPr>
          <p:cNvPr id="278" name="Google Shape;278;p26"/>
          <p:cNvSpPr txBox="1">
            <a:spLocks noGrp="1"/>
          </p:cNvSpPr>
          <p:nvPr>
            <p:ph type="body" idx="2"/>
          </p:nvPr>
        </p:nvSpPr>
        <p:spPr>
          <a:xfrm>
            <a:off x="3247917" y="1533475"/>
            <a:ext cx="2598000" cy="28866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1600" dirty="0" smtClean="0"/>
              <a:t>.</a:t>
            </a:r>
          </a:p>
          <a:p>
            <a:pPr marL="0" lvl="0" indent="0" algn="l" rtl="0">
              <a:spcBef>
                <a:spcPts val="1600"/>
              </a:spcBef>
              <a:spcAft>
                <a:spcPts val="1600"/>
              </a:spcAft>
              <a:buNone/>
            </a:pPr>
            <a:endParaRPr sz="1600"/>
          </a:p>
        </p:txBody>
      </p:sp>
      <p:sp>
        <p:nvSpPr>
          <p:cNvPr id="279" name="Google Shape;279;p26"/>
          <p:cNvSpPr txBox="1">
            <a:spLocks noGrp="1"/>
          </p:cNvSpPr>
          <p:nvPr>
            <p:ph type="body" idx="3"/>
          </p:nvPr>
        </p:nvSpPr>
        <p:spPr>
          <a:xfrm>
            <a:off x="6184146" y="1533475"/>
            <a:ext cx="2598000" cy="28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t>.</a:t>
            </a:r>
          </a:p>
          <a:p>
            <a:pPr marL="0" lvl="0" indent="0" algn="l" rtl="0">
              <a:spcBef>
                <a:spcPts val="0"/>
              </a:spcBef>
              <a:spcAft>
                <a:spcPts val="0"/>
              </a:spcAft>
              <a:buNone/>
            </a:pPr>
            <a:endParaRPr sz="1600"/>
          </a:p>
        </p:txBody>
      </p:sp>
      <p:pic>
        <p:nvPicPr>
          <p:cNvPr id="6" name="Picture 5" descr="woedcloud.png"/>
          <p:cNvPicPr>
            <a:picLocks noChangeAspect="1"/>
          </p:cNvPicPr>
          <p:nvPr/>
        </p:nvPicPr>
        <p:blipFill>
          <a:blip r:embed="rId3"/>
          <a:stretch>
            <a:fillRect/>
          </a:stretch>
        </p:blipFill>
        <p:spPr>
          <a:xfrm>
            <a:off x="2014430" y="873147"/>
            <a:ext cx="4248866" cy="405034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6"/>
          <p:cNvSpPr/>
          <p:nvPr/>
        </p:nvSpPr>
        <p:spPr>
          <a:xfrm>
            <a:off x="2495694" y="227877"/>
            <a:ext cx="6497052" cy="480131"/>
          </a:xfrm>
          <a:prstGeom prst="rect">
            <a:avLst/>
          </a:prstGeom>
        </p:spPr>
        <p:txBody>
          <a:bodyPr wrap="square">
            <a:spAutoFit/>
          </a:bodyPr>
          <a:lstStyle/>
          <a:p>
            <a:pPr defTabSz="914400" eaLnBrk="1" hangingPunct="1">
              <a:lnSpc>
                <a:spcPct val="90000"/>
              </a:lnSpc>
            </a:pPr>
            <a:r>
              <a:rPr lang="en-US" altLang="en-US" b="1" dirty="0" smtClean="0">
                <a:latin typeface="Calibri Light" pitchFamily="34" charset="0"/>
              </a:rPr>
              <a:t>Word cloud represents the combination of positive, negative and neutral words from Reviews of the customers</a:t>
            </a:r>
            <a:endParaRPr lang="en-US" altLang="en-US" b="1" dirty="0">
              <a:latin typeface="Calibri Light" pitchFamily="34" charset="0"/>
            </a:endParaRPr>
          </a:p>
        </p:txBody>
      </p:sp>
      <p:pic>
        <p:nvPicPr>
          <p:cNvPr id="8" name="Picture 7" descr="excelr.png"/>
          <p:cNvPicPr>
            <a:picLocks noChangeAspect="1"/>
          </p:cNvPicPr>
          <p:nvPr/>
        </p:nvPicPr>
        <p:blipFill>
          <a:blip r:embed="rId4"/>
          <a:stretch>
            <a:fillRect/>
          </a:stretch>
        </p:blipFill>
        <p:spPr>
          <a:xfrm>
            <a:off x="7817089" y="4351995"/>
            <a:ext cx="1306286" cy="7708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theme/theme1.xml><?xml version="1.0" encoding="utf-8"?>
<a:theme xmlns:a="http://schemas.openxmlformats.org/drawingml/2006/main" name="0160_Stracciatella_Template_SlidesMania">
  <a:themeElements>
    <a:clrScheme name="Simple Light">
      <a:dk1>
        <a:srgbClr val="000000"/>
      </a:dk1>
      <a:lt1>
        <a:srgbClr val="FFFFFF"/>
      </a:lt1>
      <a:dk2>
        <a:srgbClr val="595959"/>
      </a:dk2>
      <a:lt2>
        <a:srgbClr val="FFF2CC"/>
      </a:lt2>
      <a:accent1>
        <a:srgbClr val="FFFFFF"/>
      </a:accent1>
      <a:accent2>
        <a:srgbClr val="D9D9D9"/>
      </a:accent2>
      <a:accent3>
        <a:srgbClr val="737373"/>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732</Words>
  <PresentationFormat>On-screen Show (16:9)</PresentationFormat>
  <Paragraphs>229</Paragraphs>
  <Slides>23</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Times New Roman</vt:lpstr>
      <vt:lpstr>Barlow Black</vt:lpstr>
      <vt:lpstr>Century Gothic</vt:lpstr>
      <vt:lpstr>Roboto</vt:lpstr>
      <vt:lpstr>Calibri</vt:lpstr>
      <vt:lpstr>Wingdings 2</vt:lpstr>
      <vt:lpstr>Wingdings</vt:lpstr>
      <vt:lpstr>Calibri Light</vt:lpstr>
      <vt:lpstr>Century</vt:lpstr>
      <vt:lpstr>Barlow Condensed</vt:lpstr>
      <vt:lpstr>0160_Stracciatella_Template_SlidesMania</vt:lpstr>
      <vt:lpstr>P30:Review Analysis for Mi 360° 1080p Full HD WiFi Smart Security Camera Product on Amazon.</vt:lpstr>
      <vt:lpstr>Business Problem:  Business objective- </vt:lpstr>
      <vt:lpstr>Project Architecture / Project Flow</vt:lpstr>
      <vt:lpstr>Exploratory Data Analysis (EDA) and  Feature Engineering</vt:lpstr>
      <vt:lpstr>Data set details </vt:lpstr>
      <vt:lpstr>EDA:- Data Pre-processing steps :-</vt:lpstr>
      <vt:lpstr>Data Visualization :</vt:lpstr>
      <vt:lpstr>EDA.</vt:lpstr>
      <vt:lpstr>WordCloud: </vt:lpstr>
      <vt:lpstr>Word Cloud for Positive and Negative words </vt:lpstr>
      <vt:lpstr>Most of the observation in Reviews are positive. Positive polarity reaches till 1 and negative polarity up to -1.</vt:lpstr>
      <vt:lpstr>.</vt:lpstr>
      <vt:lpstr>Model Building </vt:lpstr>
      <vt:lpstr>Model Building </vt:lpstr>
      <vt:lpstr>Model building Results before SMOTE: </vt:lpstr>
      <vt:lpstr>Model building Results after SMOTE: </vt:lpstr>
      <vt:lpstr>     Model Deployment using </vt:lpstr>
      <vt:lpstr>Model Deployment </vt:lpstr>
      <vt:lpstr>Deployment Using flask </vt:lpstr>
      <vt:lpstr>Slide 20</vt:lpstr>
      <vt:lpstr>.</vt:lpstr>
      <vt:lpst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P30:Review Analysis for Mi 360° 1080p Full HD WiFi Smart Security Camera product on Amazon.</dc:title>
  <dc:creator>DELL</dc:creator>
  <cp:lastModifiedBy>DELL</cp:lastModifiedBy>
  <cp:revision>69</cp:revision>
  <dcterms:modified xsi:type="dcterms:W3CDTF">2020-10-11T08:25:06Z</dcterms:modified>
</cp:coreProperties>
</file>