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307" r:id="rId15"/>
    <p:sldId id="1292" r:id="rId16"/>
    <p:sldId id="1293" r:id="rId17"/>
    <p:sldId id="1294" r:id="rId18"/>
    <p:sldId id="1295" r:id="rId19"/>
    <p:sldId id="129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4"/>
    <a:srgbClr val="213264"/>
    <a:srgbClr val="841910"/>
    <a:srgbClr val="DFDDFB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61454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:A MEENALOSHINI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:au912421104020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Shanmuganathan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BD343F-9E4B-1363-3430-46FDE0FB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73B1D-ADA8-B34B-B906-40917E3F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76" y="1186445"/>
            <a:ext cx="7240859" cy="33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F8E-C5F1-6DBA-2611-D907E266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13163"/>
                </a:solidFill>
              </a:rPr>
              <a:t>Polls website page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B9EFD-E24E-058B-8F9A-17AF0375522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90119-AC07-EC06-85BE-5364174F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31" y="1031040"/>
            <a:ext cx="6943493" cy="39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BFA90-4F3F-4869-8C11-B928FDD7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44" y="1159726"/>
            <a:ext cx="6826194" cy="38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8DBE8-B932-CA87-2286-80A87F40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34" y="1146656"/>
            <a:ext cx="6485468" cy="36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Django-administration page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F6E86-800D-9B27-5729-EFAEC1B50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90" y="1055466"/>
            <a:ext cx="6608956" cy="37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Question-page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4F97F-DB68-4CD8-C288-173CAE45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63" y="1351608"/>
            <a:ext cx="5603131" cy="31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2C329-C66B-D679-CD4C-02451D34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12" y="1267649"/>
            <a:ext cx="5500925" cy="30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C1582-6BBA-34A2-62C5-E45DA8CDEA7C}"/>
              </a:ext>
            </a:extLst>
          </p:cNvPr>
          <p:cNvSpPr txBox="1"/>
          <p:nvPr/>
        </p:nvSpPr>
        <p:spPr>
          <a:xfrm>
            <a:off x="333999" y="1077691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Authentication:</a:t>
            </a:r>
          </a:p>
          <a:p>
            <a:r>
              <a:rPr lang="en-US" dirty="0"/>
              <a:t>Implement user authentication to allow only registered users to vote.</a:t>
            </a:r>
          </a:p>
          <a:p>
            <a:r>
              <a:rPr lang="en-US" dirty="0"/>
              <a:t>Associate each vote with a user to prevent duplicate voting.</a:t>
            </a:r>
          </a:p>
          <a:p>
            <a:endParaRPr lang="en-US" dirty="0"/>
          </a:p>
          <a:p>
            <a:r>
              <a:rPr lang="en-US" b="1" dirty="0"/>
              <a:t>Multiple Choice Options:</a:t>
            </a:r>
            <a:endParaRPr lang="en-US" dirty="0"/>
          </a:p>
          <a:p>
            <a:r>
              <a:rPr lang="en-US" dirty="0"/>
              <a:t>Allow users to select multiple choices for a single poll.</a:t>
            </a:r>
          </a:p>
          <a:p>
            <a:r>
              <a:rPr lang="en-US" dirty="0"/>
              <a:t>Implement validation to ensure users do not exceed the allowed number of choices.</a:t>
            </a:r>
          </a:p>
          <a:p>
            <a:endParaRPr lang="en-US" dirty="0"/>
          </a:p>
          <a:p>
            <a:r>
              <a:rPr lang="en-US" b="1" dirty="0"/>
              <a:t>Real-Time Updates:</a:t>
            </a:r>
          </a:p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or server-sent events to provide real-time updates of poll results without requiring page refreshes.</a:t>
            </a:r>
          </a:p>
          <a:p>
            <a:endParaRPr lang="en-US" dirty="0"/>
          </a:p>
          <a:p>
            <a:r>
              <a:rPr lang="en-US" b="1" dirty="0"/>
              <a:t>Improved UI/UX:</a:t>
            </a:r>
          </a:p>
          <a:p>
            <a:r>
              <a:rPr lang="en-US" dirty="0"/>
              <a:t>Enhance the user interface with modern design principles and responsive layouts.</a:t>
            </a:r>
          </a:p>
          <a:p>
            <a:r>
              <a:rPr lang="en-US" dirty="0"/>
              <a:t>Implement client-side validation for a smoother user experience. polls.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A8F84-69F6-23D0-8D5C-DF3FB6AFD68A}"/>
              </a:ext>
            </a:extLst>
          </p:cNvPr>
          <p:cNvSpPr txBox="1"/>
          <p:nvPr/>
        </p:nvSpPr>
        <p:spPr>
          <a:xfrm>
            <a:off x="349404" y="1125200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dirty="0"/>
          </a:p>
          <a:p>
            <a:r>
              <a:rPr lang="en-US" dirty="0"/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31377" y="3072946"/>
            <a:ext cx="488124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Django Framework-</a:t>
            </a:r>
            <a:r>
              <a:rPr lang="en-US" sz="1600" b="1" dirty="0" err="1">
                <a:latin typeface="+mj-lt"/>
              </a:rPr>
              <a:t>Meenaloshini</a:t>
            </a:r>
            <a:r>
              <a:rPr lang="en-US" sz="1600" b="1" dirty="0">
                <a:latin typeface="+mj-lt"/>
              </a:rPr>
              <a:t>-(4020,SEC)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2336B-4FD8-9050-514D-7829454B5938}"/>
              </a:ext>
            </a:extLst>
          </p:cNvPr>
          <p:cNvSpPr txBox="1"/>
          <p:nvPr/>
        </p:nvSpPr>
        <p:spPr>
          <a:xfrm>
            <a:off x="631904" y="1405057"/>
            <a:ext cx="6980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polling stations. This system leverages the power of the internet to enable eligible voters to cast their votes remotely.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F650E-95BA-FAF8-DABA-BB1547762012}"/>
              </a:ext>
            </a:extLst>
          </p:cNvPr>
          <p:cNvSpPr txBox="1"/>
          <p:nvPr/>
        </p:nvSpPr>
        <p:spPr>
          <a:xfrm>
            <a:off x="298948" y="1338145"/>
            <a:ext cx="77596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 primary objective of the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Python Django online 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is</a:t>
            </a:r>
          </a:p>
          <a:p>
            <a:pPr algn="l"/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to provide a convenient and efficient method for eligible voters to cast their votes using the internet.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Voters can access the voting process through a secure website or a dedicated voting application.</a:t>
            </a:r>
            <a:endParaRPr lang="en-IN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           Aim to build a web application that facilitate voting on various questions . User can select their preferred choice for each question and t6he system will calculate and display the total votes</a:t>
            </a:r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3416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Project Overview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FAA9-341C-8C30-A263-067268155BA1}"/>
              </a:ext>
            </a:extLst>
          </p:cNvPr>
          <p:cNvSpPr txBox="1"/>
          <p:nvPr/>
        </p:nvSpPr>
        <p:spPr>
          <a:xfrm>
            <a:off x="845820" y="1276570"/>
            <a:ext cx="7725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Application name : Voting Application</a:t>
            </a:r>
          </a:p>
          <a:p>
            <a:r>
              <a:rPr lang="en-IN" sz="1600" dirty="0"/>
              <a:t>Category              :Web application</a:t>
            </a:r>
          </a:p>
          <a:p>
            <a:r>
              <a:rPr lang="en-IN" sz="1600" dirty="0"/>
              <a:t>Features               :</a:t>
            </a:r>
          </a:p>
          <a:p>
            <a:r>
              <a:rPr lang="en-IN" sz="1600" dirty="0"/>
              <a:t>                              1)conduct polls with questions and multiple choices</a:t>
            </a:r>
          </a:p>
          <a:p>
            <a:r>
              <a:rPr lang="en-IN" sz="1600" dirty="0"/>
              <a:t>                              2)Allow user to vote for their preferred choice</a:t>
            </a:r>
          </a:p>
          <a:p>
            <a:r>
              <a:rPr lang="en-IN" sz="1600" dirty="0"/>
              <a:t>                              3)Display the votes for each questions</a:t>
            </a:r>
          </a:p>
          <a:p>
            <a:r>
              <a:rPr lang="en-IN" sz="1600" dirty="0"/>
              <a:t>                              4)admin panel for adding and managing questions</a:t>
            </a:r>
          </a:p>
          <a:p>
            <a:r>
              <a:rPr lang="en-IN" sz="1600" dirty="0"/>
              <a:t>Technologies Used:</a:t>
            </a:r>
          </a:p>
          <a:p>
            <a:r>
              <a:rPr lang="en-IN" sz="1600" dirty="0"/>
              <a:t>                              Django Framework to create a backend and handle database </a:t>
            </a:r>
          </a:p>
          <a:p>
            <a:r>
              <a:rPr lang="en-IN" sz="1600" dirty="0"/>
              <a:t>                              SQLite Database Django come with </a:t>
            </a:r>
            <a:r>
              <a:rPr lang="en-IN" sz="1600" dirty="0" err="1"/>
              <a:t>sqlite</a:t>
            </a:r>
            <a:r>
              <a:rPr lang="en-IN" sz="1600" dirty="0"/>
              <a:t> by default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B99BA-7A0E-E1C8-9AAF-E1BCB1B1187C}"/>
              </a:ext>
            </a:extLst>
          </p:cNvPr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95" y="543373"/>
            <a:ext cx="5148583" cy="1818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5" y="2528414"/>
            <a:ext cx="4986233" cy="1981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DD68C3-785B-747B-9BC3-459BB66E3F0D}"/>
              </a:ext>
            </a:extLst>
          </p:cNvPr>
          <p:cNvSpPr txBox="1"/>
          <p:nvPr/>
        </p:nvSpPr>
        <p:spPr>
          <a:xfrm>
            <a:off x="168569" y="88466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Models.py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4BAB1-1BA3-8692-1A4E-D091F47F7A4A}"/>
              </a:ext>
            </a:extLst>
          </p:cNvPr>
          <p:cNvSpPr txBox="1"/>
          <p:nvPr/>
        </p:nvSpPr>
        <p:spPr>
          <a:xfrm>
            <a:off x="168569" y="290677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Admin.py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54" y="859161"/>
            <a:ext cx="4925122" cy="3425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F0631-56A8-D007-2802-15B073B28734}"/>
              </a:ext>
            </a:extLst>
          </p:cNvPr>
          <p:cNvSpPr txBox="1"/>
          <p:nvPr/>
        </p:nvSpPr>
        <p:spPr>
          <a:xfrm>
            <a:off x="457200" y="1278673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view to handle displaying polls and submitting </a:t>
            </a:r>
          </a:p>
          <a:p>
            <a:r>
              <a:rPr lang="en-IN" dirty="0"/>
              <a:t>votes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39C9D-83DF-9106-6D8A-BA65D6A5A210}"/>
              </a:ext>
            </a:extLst>
          </p:cNvPr>
          <p:cNvSpPr txBox="1"/>
          <p:nvPr/>
        </p:nvSpPr>
        <p:spPr>
          <a:xfrm>
            <a:off x="483129" y="9489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651</Words>
  <Application>Microsoft Office PowerPoint</Application>
  <PresentationFormat>On-screen Show (16:9)</PresentationFormat>
  <Paragraphs>86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-apple-system</vt:lpstr>
      <vt:lpstr>Arial</vt:lpstr>
      <vt:lpstr>Arial MT</vt:lpstr>
      <vt:lpstr>Calibri</vt:lpstr>
      <vt:lpstr>Söhne</vt:lpstr>
      <vt:lpstr>Söhne Mono</vt:lpstr>
      <vt:lpstr>Times New Roman</vt:lpstr>
      <vt:lpstr>Wingdings</vt:lpstr>
      <vt:lpstr>Simple Light</vt:lpstr>
      <vt:lpstr>PowerPoint Presentation</vt:lpstr>
      <vt:lpstr>PowerPoint Presentation</vt:lpstr>
      <vt:lpstr>Abstract : Django Online Voting System 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Polls website page</vt:lpstr>
      <vt:lpstr>Register page</vt:lpstr>
      <vt:lpstr>Login page</vt:lpstr>
      <vt:lpstr>Django-administration page </vt:lpstr>
      <vt:lpstr>Question-page</vt:lpstr>
      <vt:lpstr>Result-page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Abirami M</cp:lastModifiedBy>
  <cp:revision>5</cp:revision>
  <dcterms:modified xsi:type="dcterms:W3CDTF">2024-04-11T17:51:24Z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