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6858000" cy="9144000"/>
  <p:embeddedFontLst>
    <p:embeddedFont>
      <p:font typeface="Average" panose="020B0604020202020204" charset="0"/>
      <p:regular r:id="rId4"/>
    </p:embeddedFont>
    <p:embeddedFont>
      <p:font typeface="Oswald" panose="020B0604020202020204" charset="0"/>
      <p:regular r:id="rId5"/>
      <p:bold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643" y="29"/>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0"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45"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5660838" y="12183001"/>
            <a:ext cx="1596884" cy="450701"/>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305200" tIns="305200" rIns="305200" bIns="305200"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305200" tIns="305200" rIns="305200" bIns="305200"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305200" tIns="305200" rIns="305200" bIns="30520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416527" y="4227413"/>
            <a:ext cx="28085400" cy="7381500"/>
          </a:xfrm>
          <a:prstGeom prst="rect">
            <a:avLst/>
          </a:prstGeom>
        </p:spPr>
        <p:txBody>
          <a:bodyPr spcFirstLastPara="1" wrap="square" lIns="305200" tIns="305200" rIns="305200" bIns="305200" anchor="b" anchorCtr="0"/>
          <a:lstStyle>
            <a:lvl1pPr lvl="0" algn="ctr">
              <a:spcBef>
                <a:spcPts val="0"/>
              </a:spcBef>
              <a:spcAft>
                <a:spcPts val="0"/>
              </a:spcAft>
              <a:buSzPts val="15900"/>
              <a:buNone/>
              <a:defRPr sz="15900"/>
            </a:lvl1pPr>
            <a:lvl2pPr lvl="1" algn="ctr">
              <a:spcBef>
                <a:spcPts val="0"/>
              </a:spcBef>
              <a:spcAft>
                <a:spcPts val="0"/>
              </a:spcAft>
              <a:buSzPts val="15900"/>
              <a:buNone/>
              <a:defRPr sz="15900"/>
            </a:lvl2pPr>
            <a:lvl3pPr lvl="2" algn="ctr">
              <a:spcBef>
                <a:spcPts val="0"/>
              </a:spcBef>
              <a:spcAft>
                <a:spcPts val="0"/>
              </a:spcAft>
              <a:buSzPts val="15900"/>
              <a:buNone/>
              <a:defRPr sz="15900"/>
            </a:lvl3pPr>
            <a:lvl4pPr lvl="3" algn="ctr">
              <a:spcBef>
                <a:spcPts val="0"/>
              </a:spcBef>
              <a:spcAft>
                <a:spcPts val="0"/>
              </a:spcAft>
              <a:buSzPts val="15900"/>
              <a:buNone/>
              <a:defRPr sz="15900"/>
            </a:lvl4pPr>
            <a:lvl5pPr lvl="4" algn="ctr">
              <a:spcBef>
                <a:spcPts val="0"/>
              </a:spcBef>
              <a:spcAft>
                <a:spcPts val="0"/>
              </a:spcAft>
              <a:buSzPts val="15900"/>
              <a:buNone/>
              <a:defRPr sz="15900"/>
            </a:lvl5pPr>
            <a:lvl6pPr lvl="5" algn="ctr">
              <a:spcBef>
                <a:spcPts val="0"/>
              </a:spcBef>
              <a:spcAft>
                <a:spcPts val="0"/>
              </a:spcAft>
              <a:buSzPts val="15900"/>
              <a:buNone/>
              <a:defRPr sz="15900"/>
            </a:lvl6pPr>
            <a:lvl7pPr lvl="6" algn="ctr">
              <a:spcBef>
                <a:spcPts val="0"/>
              </a:spcBef>
              <a:spcAft>
                <a:spcPts val="0"/>
              </a:spcAft>
              <a:buSzPts val="15900"/>
              <a:buNone/>
              <a:defRPr sz="15900"/>
            </a:lvl7pPr>
            <a:lvl8pPr lvl="7" algn="ctr">
              <a:spcBef>
                <a:spcPts val="0"/>
              </a:spcBef>
              <a:spcAft>
                <a:spcPts val="0"/>
              </a:spcAft>
              <a:buSzPts val="15900"/>
              <a:buNone/>
              <a:defRPr sz="15900"/>
            </a:lvl8pPr>
            <a:lvl9pPr lvl="8" algn="ctr">
              <a:spcBef>
                <a:spcPts val="0"/>
              </a:spcBef>
              <a:spcAft>
                <a:spcPts val="0"/>
              </a:spcAft>
              <a:buSzPts val="15900"/>
              <a:buNone/>
              <a:defRPr sz="15900"/>
            </a:lvl9pPr>
          </a:lstStyle>
          <a:p>
            <a:endParaRPr/>
          </a:p>
        </p:txBody>
      </p:sp>
      <p:sp>
        <p:nvSpPr>
          <p:cNvPr id="15" name="Google Shape;15;p2"/>
          <p:cNvSpPr txBox="1">
            <a:spLocks noGrp="1"/>
          </p:cNvSpPr>
          <p:nvPr>
            <p:ph type="subTitle" idx="1"/>
          </p:nvPr>
        </p:nvSpPr>
        <p:spPr>
          <a:xfrm>
            <a:off x="2416500" y="13546137"/>
            <a:ext cx="28085400" cy="3382200"/>
          </a:xfrm>
          <a:prstGeom prst="rect">
            <a:avLst/>
          </a:prstGeom>
        </p:spPr>
        <p:txBody>
          <a:bodyPr spcFirstLastPara="1" wrap="square" lIns="305200" tIns="305200" rIns="305200" bIns="305200" anchor="t" anchorCtr="0"/>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6" name="Google Shape;16;p2"/>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122120" y="5355840"/>
            <a:ext cx="30674100" cy="8067000"/>
          </a:xfrm>
          <a:prstGeom prst="rect">
            <a:avLst/>
          </a:prstGeom>
        </p:spPr>
        <p:txBody>
          <a:bodyPr spcFirstLastPara="1" wrap="square" lIns="305200" tIns="305200" rIns="305200" bIns="305200" anchor="b" anchorCtr="0"/>
          <a:lstStyle>
            <a:lvl1pPr lvl="0" algn="ctr">
              <a:spcBef>
                <a:spcPts val="0"/>
              </a:spcBef>
              <a:spcAft>
                <a:spcPts val="0"/>
              </a:spcAft>
              <a:buSzPts val="40000"/>
              <a:buNone/>
              <a:defRPr sz="40000"/>
            </a:lvl1pPr>
            <a:lvl2pPr lvl="1" algn="ctr">
              <a:spcBef>
                <a:spcPts val="0"/>
              </a:spcBef>
              <a:spcAft>
                <a:spcPts val="0"/>
              </a:spcAft>
              <a:buSzPts val="40000"/>
              <a:buNone/>
              <a:defRPr sz="40000"/>
            </a:lvl2pPr>
            <a:lvl3pPr lvl="2" algn="ctr">
              <a:spcBef>
                <a:spcPts val="0"/>
              </a:spcBef>
              <a:spcAft>
                <a:spcPts val="0"/>
              </a:spcAft>
              <a:buSzPts val="40000"/>
              <a:buNone/>
              <a:defRPr sz="40000"/>
            </a:lvl3pPr>
            <a:lvl4pPr lvl="3" algn="ctr">
              <a:spcBef>
                <a:spcPts val="0"/>
              </a:spcBef>
              <a:spcAft>
                <a:spcPts val="0"/>
              </a:spcAft>
              <a:buSzPts val="40000"/>
              <a:buNone/>
              <a:defRPr sz="40000"/>
            </a:lvl4pPr>
            <a:lvl5pPr lvl="4" algn="ctr">
              <a:spcBef>
                <a:spcPts val="0"/>
              </a:spcBef>
              <a:spcAft>
                <a:spcPts val="0"/>
              </a:spcAft>
              <a:buSzPts val="40000"/>
              <a:buNone/>
              <a:defRPr sz="40000"/>
            </a:lvl5pPr>
            <a:lvl6pPr lvl="5" algn="ctr">
              <a:spcBef>
                <a:spcPts val="0"/>
              </a:spcBef>
              <a:spcAft>
                <a:spcPts val="0"/>
              </a:spcAft>
              <a:buSzPts val="40000"/>
              <a:buNone/>
              <a:defRPr sz="40000"/>
            </a:lvl6pPr>
            <a:lvl7pPr lvl="6" algn="ctr">
              <a:spcBef>
                <a:spcPts val="0"/>
              </a:spcBef>
              <a:spcAft>
                <a:spcPts val="0"/>
              </a:spcAft>
              <a:buSzPts val="40000"/>
              <a:buNone/>
              <a:defRPr sz="40000"/>
            </a:lvl7pPr>
            <a:lvl8pPr lvl="7" algn="ctr">
              <a:spcBef>
                <a:spcPts val="0"/>
              </a:spcBef>
              <a:spcAft>
                <a:spcPts val="0"/>
              </a:spcAft>
              <a:buSzPts val="40000"/>
              <a:buNone/>
              <a:defRPr sz="40000"/>
            </a:lvl8pPr>
            <a:lvl9pPr lvl="8" algn="ctr">
              <a:spcBef>
                <a:spcPts val="0"/>
              </a:spcBef>
              <a:spcAft>
                <a:spcPts val="0"/>
              </a:spcAft>
              <a:buSzPts val="40000"/>
              <a:buNone/>
              <a:defRPr sz="40000"/>
            </a:lvl9pPr>
          </a:lstStyle>
          <a:p>
            <a:r>
              <a:t>xx%</a:t>
            </a:r>
          </a:p>
        </p:txBody>
      </p:sp>
      <p:sp>
        <p:nvSpPr>
          <p:cNvPr id="51" name="Google Shape;51;p11"/>
          <p:cNvSpPr txBox="1">
            <a:spLocks noGrp="1"/>
          </p:cNvSpPr>
          <p:nvPr>
            <p:ph type="body" idx="1"/>
          </p:nvPr>
        </p:nvSpPr>
        <p:spPr>
          <a:xfrm>
            <a:off x="1122120" y="13774613"/>
            <a:ext cx="30674100" cy="5549700"/>
          </a:xfrm>
          <a:prstGeom prst="rect">
            <a:avLst/>
          </a:prstGeom>
        </p:spPr>
        <p:txBody>
          <a:bodyPr spcFirstLastPara="1" wrap="square" lIns="305200" tIns="305200" rIns="305200" bIns="305200" anchor="t" anchorCtr="0"/>
          <a:lstStyle>
            <a:lvl1pPr marL="457200" lvl="0" indent="-615950" algn="ctr">
              <a:spcBef>
                <a:spcPts val="0"/>
              </a:spcBef>
              <a:spcAft>
                <a:spcPts val="0"/>
              </a:spcAft>
              <a:buSzPts val="6100"/>
              <a:buChar char="●"/>
              <a:defRPr/>
            </a:lvl1pPr>
            <a:lvl2pPr marL="914400" lvl="1" indent="-527050" algn="ctr">
              <a:spcBef>
                <a:spcPts val="5400"/>
              </a:spcBef>
              <a:spcAft>
                <a:spcPts val="0"/>
              </a:spcAft>
              <a:buSzPts val="4700"/>
              <a:buChar char="○"/>
              <a:defRPr/>
            </a:lvl2pPr>
            <a:lvl3pPr marL="1371600" lvl="2" indent="-527050" algn="ctr">
              <a:spcBef>
                <a:spcPts val="5400"/>
              </a:spcBef>
              <a:spcAft>
                <a:spcPts val="0"/>
              </a:spcAft>
              <a:buSzPts val="4700"/>
              <a:buChar char="■"/>
              <a:defRPr/>
            </a:lvl3pPr>
            <a:lvl4pPr marL="1828800" lvl="3" indent="-527050" algn="ctr">
              <a:spcBef>
                <a:spcPts val="5400"/>
              </a:spcBef>
              <a:spcAft>
                <a:spcPts val="0"/>
              </a:spcAft>
              <a:buSzPts val="4700"/>
              <a:buChar char="●"/>
              <a:defRPr/>
            </a:lvl4pPr>
            <a:lvl5pPr marL="2286000" lvl="4" indent="-527050" algn="ctr">
              <a:spcBef>
                <a:spcPts val="5400"/>
              </a:spcBef>
              <a:spcAft>
                <a:spcPts val="0"/>
              </a:spcAft>
              <a:buSzPts val="4700"/>
              <a:buChar char="○"/>
              <a:defRPr/>
            </a:lvl5pPr>
            <a:lvl6pPr marL="2743200" lvl="5" indent="-527050" algn="ctr">
              <a:spcBef>
                <a:spcPts val="5400"/>
              </a:spcBef>
              <a:spcAft>
                <a:spcPts val="0"/>
              </a:spcAft>
              <a:buSzPts val="4700"/>
              <a:buChar char="■"/>
              <a:defRPr/>
            </a:lvl6pPr>
            <a:lvl7pPr marL="3200400" lvl="6" indent="-527050" algn="ctr">
              <a:spcBef>
                <a:spcPts val="5400"/>
              </a:spcBef>
              <a:spcAft>
                <a:spcPts val="0"/>
              </a:spcAft>
              <a:buSzPts val="4700"/>
              <a:buChar char="●"/>
              <a:defRPr/>
            </a:lvl7pPr>
            <a:lvl8pPr marL="3657600" lvl="7" indent="-527050" algn="ctr">
              <a:spcBef>
                <a:spcPts val="5400"/>
              </a:spcBef>
              <a:spcAft>
                <a:spcPts val="0"/>
              </a:spcAft>
              <a:buSzPts val="4700"/>
              <a:buChar char="○"/>
              <a:defRPr/>
            </a:lvl8pPr>
            <a:lvl9pPr marL="4114800" lvl="8" indent="-527050" algn="ctr">
              <a:spcBef>
                <a:spcPts val="5400"/>
              </a:spcBef>
              <a:spcAft>
                <a:spcPts val="5400"/>
              </a:spcAft>
              <a:buSzPts val="4700"/>
              <a:buChar char="■"/>
              <a:defRPr/>
            </a:lvl9pPr>
          </a:lstStyle>
          <a:p>
            <a:endParaRPr/>
          </a:p>
        </p:txBody>
      </p:sp>
      <p:sp>
        <p:nvSpPr>
          <p:cNvPr id="52" name="Google Shape;52;p11"/>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416500" y="9136000"/>
            <a:ext cx="28267800" cy="3673500"/>
          </a:xfrm>
          <a:prstGeom prst="rect">
            <a:avLst/>
          </a:prstGeom>
        </p:spPr>
        <p:txBody>
          <a:bodyPr spcFirstLastPara="1" wrap="square" lIns="305200" tIns="305200" rIns="305200" bIns="305200" anchor="ctr"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19" name="Google Shape;19;p3"/>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122120" y="1898773"/>
            <a:ext cx="30674100" cy="2443800"/>
          </a:xfrm>
          <a:prstGeom prst="rect">
            <a:avLst/>
          </a:prstGeom>
        </p:spPr>
        <p:txBody>
          <a:bodyPr spcFirstLastPara="1" wrap="square" lIns="305200" tIns="305200" rIns="305200" bIns="305200" anchor="t" anchorCtr="0"/>
          <a:lstStyle>
            <a:lvl1pPr lvl="0">
              <a:spcBef>
                <a:spcPts val="0"/>
              </a:spcBef>
              <a:spcAft>
                <a:spcPts val="0"/>
              </a:spcAft>
              <a:buSzPts val="10100"/>
              <a:buNone/>
              <a:defRPr/>
            </a:lvl1pPr>
            <a:lvl2pPr lvl="1">
              <a:spcBef>
                <a:spcPts val="0"/>
              </a:spcBef>
              <a:spcAft>
                <a:spcPts val="0"/>
              </a:spcAft>
              <a:buSzPts val="10100"/>
              <a:buNone/>
              <a:defRPr/>
            </a:lvl2pPr>
            <a:lvl3pPr lvl="2">
              <a:spcBef>
                <a:spcPts val="0"/>
              </a:spcBef>
              <a:spcAft>
                <a:spcPts val="0"/>
              </a:spcAft>
              <a:buSzPts val="10100"/>
              <a:buNone/>
              <a:defRPr/>
            </a:lvl3pPr>
            <a:lvl4pPr lvl="3">
              <a:spcBef>
                <a:spcPts val="0"/>
              </a:spcBef>
              <a:spcAft>
                <a:spcPts val="0"/>
              </a:spcAft>
              <a:buSzPts val="10100"/>
              <a:buNone/>
              <a:defRPr/>
            </a:lvl4pPr>
            <a:lvl5pPr lvl="4">
              <a:spcBef>
                <a:spcPts val="0"/>
              </a:spcBef>
              <a:spcAft>
                <a:spcPts val="0"/>
              </a:spcAft>
              <a:buSzPts val="10100"/>
              <a:buNone/>
              <a:defRPr/>
            </a:lvl5pPr>
            <a:lvl6pPr lvl="5">
              <a:spcBef>
                <a:spcPts val="0"/>
              </a:spcBef>
              <a:spcAft>
                <a:spcPts val="0"/>
              </a:spcAft>
              <a:buSzPts val="10100"/>
              <a:buNone/>
              <a:defRPr/>
            </a:lvl6pPr>
            <a:lvl7pPr lvl="6">
              <a:spcBef>
                <a:spcPts val="0"/>
              </a:spcBef>
              <a:spcAft>
                <a:spcPts val="0"/>
              </a:spcAft>
              <a:buSzPts val="10100"/>
              <a:buNone/>
              <a:defRPr/>
            </a:lvl7pPr>
            <a:lvl8pPr lvl="7">
              <a:spcBef>
                <a:spcPts val="0"/>
              </a:spcBef>
              <a:spcAft>
                <a:spcPts val="0"/>
              </a:spcAft>
              <a:buSzPts val="10100"/>
              <a:buNone/>
              <a:defRPr/>
            </a:lvl8pPr>
            <a:lvl9pPr lvl="8">
              <a:spcBef>
                <a:spcPts val="0"/>
              </a:spcBef>
              <a:spcAft>
                <a:spcPts val="0"/>
              </a:spcAft>
              <a:buSzPts val="10100"/>
              <a:buNone/>
              <a:defRPr/>
            </a:lvl9pPr>
          </a:lstStyle>
          <a:p>
            <a:endParaRPr/>
          </a:p>
        </p:txBody>
      </p:sp>
      <p:sp>
        <p:nvSpPr>
          <p:cNvPr id="22" name="Google Shape;22;p4"/>
          <p:cNvSpPr txBox="1">
            <a:spLocks noGrp="1"/>
          </p:cNvSpPr>
          <p:nvPr>
            <p:ph type="body" idx="1"/>
          </p:nvPr>
        </p:nvSpPr>
        <p:spPr>
          <a:xfrm>
            <a:off x="1122120" y="4917227"/>
            <a:ext cx="30674100" cy="14576700"/>
          </a:xfrm>
          <a:prstGeom prst="rect">
            <a:avLst/>
          </a:prstGeom>
        </p:spPr>
        <p:txBody>
          <a:bodyPr spcFirstLastPara="1" wrap="square" lIns="305200" tIns="305200" rIns="305200" bIns="305200" anchor="t" anchorCtr="0"/>
          <a:lstStyle>
            <a:lvl1pPr marL="457200" lvl="0" indent="-615950">
              <a:spcBef>
                <a:spcPts val="0"/>
              </a:spcBef>
              <a:spcAft>
                <a:spcPts val="0"/>
              </a:spcAft>
              <a:buSzPts val="6100"/>
              <a:buChar char="●"/>
              <a:defRPr/>
            </a:lvl1pPr>
            <a:lvl2pPr marL="914400" lvl="1" indent="-527050">
              <a:spcBef>
                <a:spcPts val="5400"/>
              </a:spcBef>
              <a:spcAft>
                <a:spcPts val="0"/>
              </a:spcAft>
              <a:buSzPts val="4700"/>
              <a:buChar char="○"/>
              <a:defRPr/>
            </a:lvl2pPr>
            <a:lvl3pPr marL="1371600" lvl="2" indent="-527050">
              <a:spcBef>
                <a:spcPts val="5400"/>
              </a:spcBef>
              <a:spcAft>
                <a:spcPts val="0"/>
              </a:spcAft>
              <a:buSzPts val="4700"/>
              <a:buChar char="■"/>
              <a:defRPr/>
            </a:lvl3pPr>
            <a:lvl4pPr marL="1828800" lvl="3" indent="-527050">
              <a:spcBef>
                <a:spcPts val="5400"/>
              </a:spcBef>
              <a:spcAft>
                <a:spcPts val="0"/>
              </a:spcAft>
              <a:buSzPts val="4700"/>
              <a:buChar char="●"/>
              <a:defRPr/>
            </a:lvl4pPr>
            <a:lvl5pPr marL="2286000" lvl="4" indent="-527050">
              <a:spcBef>
                <a:spcPts val="5400"/>
              </a:spcBef>
              <a:spcAft>
                <a:spcPts val="0"/>
              </a:spcAft>
              <a:buSzPts val="4700"/>
              <a:buChar char="○"/>
              <a:defRPr/>
            </a:lvl5pPr>
            <a:lvl6pPr marL="2743200" lvl="5" indent="-527050">
              <a:spcBef>
                <a:spcPts val="5400"/>
              </a:spcBef>
              <a:spcAft>
                <a:spcPts val="0"/>
              </a:spcAft>
              <a:buSzPts val="4700"/>
              <a:buChar char="■"/>
              <a:defRPr/>
            </a:lvl6pPr>
            <a:lvl7pPr marL="3200400" lvl="6" indent="-527050">
              <a:spcBef>
                <a:spcPts val="5400"/>
              </a:spcBef>
              <a:spcAft>
                <a:spcPts val="0"/>
              </a:spcAft>
              <a:buSzPts val="4700"/>
              <a:buChar char="●"/>
              <a:defRPr/>
            </a:lvl7pPr>
            <a:lvl8pPr marL="3657600" lvl="7" indent="-527050">
              <a:spcBef>
                <a:spcPts val="5400"/>
              </a:spcBef>
              <a:spcAft>
                <a:spcPts val="0"/>
              </a:spcAft>
              <a:buSzPts val="4700"/>
              <a:buChar char="○"/>
              <a:defRPr/>
            </a:lvl8pPr>
            <a:lvl9pPr marL="4114800" lvl="8" indent="-527050">
              <a:spcBef>
                <a:spcPts val="5400"/>
              </a:spcBef>
              <a:spcAft>
                <a:spcPts val="5400"/>
              </a:spcAft>
              <a:buSzPts val="4700"/>
              <a:buChar char="■"/>
              <a:defRPr/>
            </a:lvl9pPr>
          </a:lstStyle>
          <a:p>
            <a:endParaRPr/>
          </a:p>
        </p:txBody>
      </p:sp>
      <p:sp>
        <p:nvSpPr>
          <p:cNvPr id="23" name="Google Shape;23;p4"/>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2120" y="1898773"/>
            <a:ext cx="30674100" cy="2443800"/>
          </a:xfrm>
          <a:prstGeom prst="rect">
            <a:avLst/>
          </a:prstGeom>
        </p:spPr>
        <p:txBody>
          <a:bodyPr spcFirstLastPara="1" wrap="square" lIns="305200" tIns="305200" rIns="305200" bIns="305200" anchor="t" anchorCtr="0"/>
          <a:lstStyle>
            <a:lvl1pPr lvl="0">
              <a:spcBef>
                <a:spcPts val="0"/>
              </a:spcBef>
              <a:spcAft>
                <a:spcPts val="0"/>
              </a:spcAft>
              <a:buSzPts val="10100"/>
              <a:buNone/>
              <a:defRPr/>
            </a:lvl1pPr>
            <a:lvl2pPr lvl="1">
              <a:spcBef>
                <a:spcPts val="0"/>
              </a:spcBef>
              <a:spcAft>
                <a:spcPts val="0"/>
              </a:spcAft>
              <a:buSzPts val="10100"/>
              <a:buNone/>
              <a:defRPr/>
            </a:lvl2pPr>
            <a:lvl3pPr lvl="2">
              <a:spcBef>
                <a:spcPts val="0"/>
              </a:spcBef>
              <a:spcAft>
                <a:spcPts val="0"/>
              </a:spcAft>
              <a:buSzPts val="10100"/>
              <a:buNone/>
              <a:defRPr/>
            </a:lvl3pPr>
            <a:lvl4pPr lvl="3">
              <a:spcBef>
                <a:spcPts val="0"/>
              </a:spcBef>
              <a:spcAft>
                <a:spcPts val="0"/>
              </a:spcAft>
              <a:buSzPts val="10100"/>
              <a:buNone/>
              <a:defRPr/>
            </a:lvl4pPr>
            <a:lvl5pPr lvl="4">
              <a:spcBef>
                <a:spcPts val="0"/>
              </a:spcBef>
              <a:spcAft>
                <a:spcPts val="0"/>
              </a:spcAft>
              <a:buSzPts val="10100"/>
              <a:buNone/>
              <a:defRPr/>
            </a:lvl5pPr>
            <a:lvl6pPr lvl="5">
              <a:spcBef>
                <a:spcPts val="0"/>
              </a:spcBef>
              <a:spcAft>
                <a:spcPts val="0"/>
              </a:spcAft>
              <a:buSzPts val="10100"/>
              <a:buNone/>
              <a:defRPr/>
            </a:lvl6pPr>
            <a:lvl7pPr lvl="6">
              <a:spcBef>
                <a:spcPts val="0"/>
              </a:spcBef>
              <a:spcAft>
                <a:spcPts val="0"/>
              </a:spcAft>
              <a:buSzPts val="10100"/>
              <a:buNone/>
              <a:defRPr/>
            </a:lvl7pPr>
            <a:lvl8pPr lvl="7">
              <a:spcBef>
                <a:spcPts val="0"/>
              </a:spcBef>
              <a:spcAft>
                <a:spcPts val="0"/>
              </a:spcAft>
              <a:buSzPts val="10100"/>
              <a:buNone/>
              <a:defRPr/>
            </a:lvl8pPr>
            <a:lvl9pPr lvl="8">
              <a:spcBef>
                <a:spcPts val="0"/>
              </a:spcBef>
              <a:spcAft>
                <a:spcPts val="0"/>
              </a:spcAft>
              <a:buSzPts val="10100"/>
              <a:buNone/>
              <a:defRPr/>
            </a:lvl9pPr>
          </a:lstStyle>
          <a:p>
            <a:endParaRPr/>
          </a:p>
        </p:txBody>
      </p:sp>
      <p:sp>
        <p:nvSpPr>
          <p:cNvPr id="26" name="Google Shape;26;p5"/>
          <p:cNvSpPr txBox="1">
            <a:spLocks noGrp="1"/>
          </p:cNvSpPr>
          <p:nvPr>
            <p:ph type="body" idx="1"/>
          </p:nvPr>
        </p:nvSpPr>
        <p:spPr>
          <a:xfrm>
            <a:off x="1122120" y="4917227"/>
            <a:ext cx="14399700" cy="14576700"/>
          </a:xfrm>
          <a:prstGeom prst="rect">
            <a:avLst/>
          </a:prstGeom>
        </p:spPr>
        <p:txBody>
          <a:bodyPr spcFirstLastPara="1" wrap="square" lIns="305200" tIns="305200" rIns="305200" bIns="305200" anchor="t" anchorCtr="0"/>
          <a:lstStyle>
            <a:lvl1pPr marL="457200" lvl="0" indent="-527050">
              <a:spcBef>
                <a:spcPts val="0"/>
              </a:spcBef>
              <a:spcAft>
                <a:spcPts val="0"/>
              </a:spcAft>
              <a:buSzPts val="4700"/>
              <a:buChar char="●"/>
              <a:defRPr sz="4700"/>
            </a:lvl1pPr>
            <a:lvl2pPr marL="914400" lvl="1" indent="-482600">
              <a:spcBef>
                <a:spcPts val="5400"/>
              </a:spcBef>
              <a:spcAft>
                <a:spcPts val="0"/>
              </a:spcAft>
              <a:buSzPts val="4000"/>
              <a:buChar char="○"/>
              <a:defRPr sz="4000"/>
            </a:lvl2pPr>
            <a:lvl3pPr marL="1371600" lvl="2" indent="-482600">
              <a:spcBef>
                <a:spcPts val="5400"/>
              </a:spcBef>
              <a:spcAft>
                <a:spcPts val="0"/>
              </a:spcAft>
              <a:buSzPts val="4000"/>
              <a:buChar char="■"/>
              <a:defRPr sz="4000"/>
            </a:lvl3pPr>
            <a:lvl4pPr marL="1828800" lvl="3" indent="-482600">
              <a:spcBef>
                <a:spcPts val="5400"/>
              </a:spcBef>
              <a:spcAft>
                <a:spcPts val="0"/>
              </a:spcAft>
              <a:buSzPts val="4000"/>
              <a:buChar char="●"/>
              <a:defRPr sz="4000"/>
            </a:lvl4pPr>
            <a:lvl5pPr marL="2286000" lvl="4" indent="-482600">
              <a:spcBef>
                <a:spcPts val="5400"/>
              </a:spcBef>
              <a:spcAft>
                <a:spcPts val="0"/>
              </a:spcAft>
              <a:buSzPts val="4000"/>
              <a:buChar char="○"/>
              <a:defRPr sz="4000"/>
            </a:lvl5pPr>
            <a:lvl6pPr marL="2743200" lvl="5" indent="-482600">
              <a:spcBef>
                <a:spcPts val="5400"/>
              </a:spcBef>
              <a:spcAft>
                <a:spcPts val="0"/>
              </a:spcAft>
              <a:buSzPts val="4000"/>
              <a:buChar char="■"/>
              <a:defRPr sz="4000"/>
            </a:lvl6pPr>
            <a:lvl7pPr marL="3200400" lvl="6" indent="-482600">
              <a:spcBef>
                <a:spcPts val="5400"/>
              </a:spcBef>
              <a:spcAft>
                <a:spcPts val="0"/>
              </a:spcAft>
              <a:buSzPts val="4000"/>
              <a:buChar char="●"/>
              <a:defRPr sz="4000"/>
            </a:lvl7pPr>
            <a:lvl8pPr marL="3657600" lvl="7" indent="-482600">
              <a:spcBef>
                <a:spcPts val="5400"/>
              </a:spcBef>
              <a:spcAft>
                <a:spcPts val="0"/>
              </a:spcAft>
              <a:buSzPts val="4000"/>
              <a:buChar char="○"/>
              <a:defRPr sz="4000"/>
            </a:lvl8pPr>
            <a:lvl9pPr marL="4114800" lvl="8" indent="-482600">
              <a:spcBef>
                <a:spcPts val="5400"/>
              </a:spcBef>
              <a:spcAft>
                <a:spcPts val="5400"/>
              </a:spcAft>
              <a:buSzPts val="4000"/>
              <a:buChar char="■"/>
              <a:defRPr sz="4000"/>
            </a:lvl9pPr>
          </a:lstStyle>
          <a:p>
            <a:endParaRPr/>
          </a:p>
        </p:txBody>
      </p:sp>
      <p:sp>
        <p:nvSpPr>
          <p:cNvPr id="27" name="Google Shape;27;p5"/>
          <p:cNvSpPr txBox="1">
            <a:spLocks noGrp="1"/>
          </p:cNvSpPr>
          <p:nvPr>
            <p:ph type="body" idx="2"/>
          </p:nvPr>
        </p:nvSpPr>
        <p:spPr>
          <a:xfrm>
            <a:off x="17396640" y="4917227"/>
            <a:ext cx="14399700" cy="14576700"/>
          </a:xfrm>
          <a:prstGeom prst="rect">
            <a:avLst/>
          </a:prstGeom>
        </p:spPr>
        <p:txBody>
          <a:bodyPr spcFirstLastPara="1" wrap="square" lIns="305200" tIns="305200" rIns="305200" bIns="305200" anchor="t" anchorCtr="0"/>
          <a:lstStyle>
            <a:lvl1pPr marL="457200" lvl="0" indent="-527050">
              <a:spcBef>
                <a:spcPts val="0"/>
              </a:spcBef>
              <a:spcAft>
                <a:spcPts val="0"/>
              </a:spcAft>
              <a:buSzPts val="4700"/>
              <a:buChar char="●"/>
              <a:defRPr sz="4700"/>
            </a:lvl1pPr>
            <a:lvl2pPr marL="914400" lvl="1" indent="-482600">
              <a:spcBef>
                <a:spcPts val="5400"/>
              </a:spcBef>
              <a:spcAft>
                <a:spcPts val="0"/>
              </a:spcAft>
              <a:buSzPts val="4000"/>
              <a:buChar char="○"/>
              <a:defRPr sz="4000"/>
            </a:lvl2pPr>
            <a:lvl3pPr marL="1371600" lvl="2" indent="-482600">
              <a:spcBef>
                <a:spcPts val="5400"/>
              </a:spcBef>
              <a:spcAft>
                <a:spcPts val="0"/>
              </a:spcAft>
              <a:buSzPts val="4000"/>
              <a:buChar char="■"/>
              <a:defRPr sz="4000"/>
            </a:lvl3pPr>
            <a:lvl4pPr marL="1828800" lvl="3" indent="-482600">
              <a:spcBef>
                <a:spcPts val="5400"/>
              </a:spcBef>
              <a:spcAft>
                <a:spcPts val="0"/>
              </a:spcAft>
              <a:buSzPts val="4000"/>
              <a:buChar char="●"/>
              <a:defRPr sz="4000"/>
            </a:lvl4pPr>
            <a:lvl5pPr marL="2286000" lvl="4" indent="-482600">
              <a:spcBef>
                <a:spcPts val="5400"/>
              </a:spcBef>
              <a:spcAft>
                <a:spcPts val="0"/>
              </a:spcAft>
              <a:buSzPts val="4000"/>
              <a:buChar char="○"/>
              <a:defRPr sz="4000"/>
            </a:lvl5pPr>
            <a:lvl6pPr marL="2743200" lvl="5" indent="-482600">
              <a:spcBef>
                <a:spcPts val="5400"/>
              </a:spcBef>
              <a:spcAft>
                <a:spcPts val="0"/>
              </a:spcAft>
              <a:buSzPts val="4000"/>
              <a:buChar char="■"/>
              <a:defRPr sz="4000"/>
            </a:lvl6pPr>
            <a:lvl7pPr marL="3200400" lvl="6" indent="-482600">
              <a:spcBef>
                <a:spcPts val="5400"/>
              </a:spcBef>
              <a:spcAft>
                <a:spcPts val="0"/>
              </a:spcAft>
              <a:buSzPts val="4000"/>
              <a:buChar char="●"/>
              <a:defRPr sz="4000"/>
            </a:lvl7pPr>
            <a:lvl8pPr marL="3657600" lvl="7" indent="-482600">
              <a:spcBef>
                <a:spcPts val="5400"/>
              </a:spcBef>
              <a:spcAft>
                <a:spcPts val="0"/>
              </a:spcAft>
              <a:buSzPts val="4000"/>
              <a:buChar char="○"/>
              <a:defRPr sz="4000"/>
            </a:lvl8pPr>
            <a:lvl9pPr marL="4114800" lvl="8" indent="-482600">
              <a:spcBef>
                <a:spcPts val="5400"/>
              </a:spcBef>
              <a:spcAft>
                <a:spcPts val="5400"/>
              </a:spcAft>
              <a:buSzPts val="4000"/>
              <a:buChar char="■"/>
              <a:defRPr sz="4000"/>
            </a:lvl9pPr>
          </a:lstStyle>
          <a:p>
            <a:endParaRPr/>
          </a:p>
        </p:txBody>
      </p:sp>
      <p:sp>
        <p:nvSpPr>
          <p:cNvPr id="28" name="Google Shape;28;p5"/>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122120" y="1898773"/>
            <a:ext cx="30674100" cy="2443800"/>
          </a:xfrm>
          <a:prstGeom prst="rect">
            <a:avLst/>
          </a:prstGeom>
        </p:spPr>
        <p:txBody>
          <a:bodyPr spcFirstLastPara="1" wrap="square" lIns="305200" tIns="305200" rIns="305200" bIns="305200" anchor="t" anchorCtr="0"/>
          <a:lstStyle>
            <a:lvl1pPr lvl="0">
              <a:spcBef>
                <a:spcPts val="0"/>
              </a:spcBef>
              <a:spcAft>
                <a:spcPts val="0"/>
              </a:spcAft>
              <a:buSzPts val="10100"/>
              <a:buNone/>
              <a:defRPr/>
            </a:lvl1pPr>
            <a:lvl2pPr lvl="1">
              <a:spcBef>
                <a:spcPts val="0"/>
              </a:spcBef>
              <a:spcAft>
                <a:spcPts val="0"/>
              </a:spcAft>
              <a:buSzPts val="10100"/>
              <a:buNone/>
              <a:defRPr/>
            </a:lvl2pPr>
            <a:lvl3pPr lvl="2">
              <a:spcBef>
                <a:spcPts val="0"/>
              </a:spcBef>
              <a:spcAft>
                <a:spcPts val="0"/>
              </a:spcAft>
              <a:buSzPts val="10100"/>
              <a:buNone/>
              <a:defRPr/>
            </a:lvl3pPr>
            <a:lvl4pPr lvl="3">
              <a:spcBef>
                <a:spcPts val="0"/>
              </a:spcBef>
              <a:spcAft>
                <a:spcPts val="0"/>
              </a:spcAft>
              <a:buSzPts val="10100"/>
              <a:buNone/>
              <a:defRPr/>
            </a:lvl4pPr>
            <a:lvl5pPr lvl="4">
              <a:spcBef>
                <a:spcPts val="0"/>
              </a:spcBef>
              <a:spcAft>
                <a:spcPts val="0"/>
              </a:spcAft>
              <a:buSzPts val="10100"/>
              <a:buNone/>
              <a:defRPr/>
            </a:lvl5pPr>
            <a:lvl6pPr lvl="5">
              <a:spcBef>
                <a:spcPts val="0"/>
              </a:spcBef>
              <a:spcAft>
                <a:spcPts val="0"/>
              </a:spcAft>
              <a:buSzPts val="10100"/>
              <a:buNone/>
              <a:defRPr/>
            </a:lvl6pPr>
            <a:lvl7pPr lvl="6">
              <a:spcBef>
                <a:spcPts val="0"/>
              </a:spcBef>
              <a:spcAft>
                <a:spcPts val="0"/>
              </a:spcAft>
              <a:buSzPts val="10100"/>
              <a:buNone/>
              <a:defRPr/>
            </a:lvl7pPr>
            <a:lvl8pPr lvl="7">
              <a:spcBef>
                <a:spcPts val="0"/>
              </a:spcBef>
              <a:spcAft>
                <a:spcPts val="0"/>
              </a:spcAft>
              <a:buSzPts val="10100"/>
              <a:buNone/>
              <a:defRPr/>
            </a:lvl8pPr>
            <a:lvl9pPr lvl="8">
              <a:spcBef>
                <a:spcPts val="0"/>
              </a:spcBef>
              <a:spcAft>
                <a:spcPts val="0"/>
              </a:spcAft>
              <a:buSzPts val="10100"/>
              <a:buNone/>
              <a:defRPr/>
            </a:lvl9pPr>
          </a:lstStyle>
          <a:p>
            <a:endParaRPr/>
          </a:p>
        </p:txBody>
      </p:sp>
      <p:sp>
        <p:nvSpPr>
          <p:cNvPr id="31" name="Google Shape;31;p6"/>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22120" y="2370560"/>
            <a:ext cx="10108800" cy="3224100"/>
          </a:xfrm>
          <a:prstGeom prst="rect">
            <a:avLst/>
          </a:prstGeom>
        </p:spPr>
        <p:txBody>
          <a:bodyPr spcFirstLastPara="1" wrap="square" lIns="305200" tIns="305200" rIns="305200" bIns="305200" anchor="b"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34" name="Google Shape;34;p7"/>
          <p:cNvSpPr txBox="1">
            <a:spLocks noGrp="1"/>
          </p:cNvSpPr>
          <p:nvPr>
            <p:ph type="body" idx="1"/>
          </p:nvPr>
        </p:nvSpPr>
        <p:spPr>
          <a:xfrm>
            <a:off x="1122120" y="5928960"/>
            <a:ext cx="10108800" cy="13565700"/>
          </a:xfrm>
          <a:prstGeom prst="rect">
            <a:avLst/>
          </a:prstGeom>
        </p:spPr>
        <p:txBody>
          <a:bodyPr spcFirstLastPara="1" wrap="square" lIns="305200" tIns="305200" rIns="305200" bIns="305200" anchor="t" anchorCtr="0"/>
          <a:lstStyle>
            <a:lvl1pPr marL="457200" lvl="0" indent="-482600">
              <a:spcBef>
                <a:spcPts val="0"/>
              </a:spcBef>
              <a:spcAft>
                <a:spcPts val="0"/>
              </a:spcAft>
              <a:buSzPts val="4000"/>
              <a:buChar char="●"/>
              <a:defRPr sz="4000"/>
            </a:lvl1pPr>
            <a:lvl2pPr marL="914400" lvl="1" indent="-482600">
              <a:spcBef>
                <a:spcPts val="5400"/>
              </a:spcBef>
              <a:spcAft>
                <a:spcPts val="0"/>
              </a:spcAft>
              <a:buSzPts val="4000"/>
              <a:buChar char="○"/>
              <a:defRPr sz="4000"/>
            </a:lvl2pPr>
            <a:lvl3pPr marL="1371600" lvl="2" indent="-482600">
              <a:spcBef>
                <a:spcPts val="5400"/>
              </a:spcBef>
              <a:spcAft>
                <a:spcPts val="0"/>
              </a:spcAft>
              <a:buSzPts val="4000"/>
              <a:buChar char="■"/>
              <a:defRPr sz="4000"/>
            </a:lvl3pPr>
            <a:lvl4pPr marL="1828800" lvl="3" indent="-482600">
              <a:spcBef>
                <a:spcPts val="5400"/>
              </a:spcBef>
              <a:spcAft>
                <a:spcPts val="0"/>
              </a:spcAft>
              <a:buSzPts val="4000"/>
              <a:buChar char="●"/>
              <a:defRPr sz="4000"/>
            </a:lvl4pPr>
            <a:lvl5pPr marL="2286000" lvl="4" indent="-482600">
              <a:spcBef>
                <a:spcPts val="5400"/>
              </a:spcBef>
              <a:spcAft>
                <a:spcPts val="0"/>
              </a:spcAft>
              <a:buSzPts val="4000"/>
              <a:buChar char="○"/>
              <a:defRPr sz="4000"/>
            </a:lvl5pPr>
            <a:lvl6pPr marL="2743200" lvl="5" indent="-482600">
              <a:spcBef>
                <a:spcPts val="5400"/>
              </a:spcBef>
              <a:spcAft>
                <a:spcPts val="0"/>
              </a:spcAft>
              <a:buSzPts val="4000"/>
              <a:buChar char="■"/>
              <a:defRPr sz="4000"/>
            </a:lvl6pPr>
            <a:lvl7pPr marL="3200400" lvl="6" indent="-482600">
              <a:spcBef>
                <a:spcPts val="5400"/>
              </a:spcBef>
              <a:spcAft>
                <a:spcPts val="0"/>
              </a:spcAft>
              <a:buSzPts val="4000"/>
              <a:buChar char="●"/>
              <a:defRPr sz="4000"/>
            </a:lvl7pPr>
            <a:lvl8pPr marL="3657600" lvl="7" indent="-482600">
              <a:spcBef>
                <a:spcPts val="5400"/>
              </a:spcBef>
              <a:spcAft>
                <a:spcPts val="0"/>
              </a:spcAft>
              <a:buSzPts val="4000"/>
              <a:buChar char="○"/>
              <a:defRPr sz="4000"/>
            </a:lvl8pPr>
            <a:lvl9pPr marL="4114800" lvl="8" indent="-482600">
              <a:spcBef>
                <a:spcPts val="5400"/>
              </a:spcBef>
              <a:spcAft>
                <a:spcPts val="5400"/>
              </a:spcAft>
              <a:buSzPts val="4000"/>
              <a:buChar char="■"/>
              <a:defRPr sz="4000"/>
            </a:lvl9pPr>
          </a:lstStyle>
          <a:p>
            <a:endParaRPr/>
          </a:p>
        </p:txBody>
      </p:sp>
      <p:sp>
        <p:nvSpPr>
          <p:cNvPr id="35" name="Google Shape;35;p7"/>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764900" y="2245760"/>
            <a:ext cx="22417500" cy="17454300"/>
          </a:xfrm>
          <a:prstGeom prst="rect">
            <a:avLst/>
          </a:prstGeom>
        </p:spPr>
        <p:txBody>
          <a:bodyPr spcFirstLastPara="1" wrap="square" lIns="305200" tIns="305200" rIns="305200" bIns="305200" anchor="ctr" anchorCtr="0"/>
          <a:lstStyle>
            <a:lvl1pPr lvl="0">
              <a:spcBef>
                <a:spcPts val="0"/>
              </a:spcBef>
              <a:spcAft>
                <a:spcPts val="0"/>
              </a:spcAft>
              <a:buClr>
                <a:schemeClr val="lt1"/>
              </a:buClr>
              <a:buSzPts val="15900"/>
              <a:buNone/>
              <a:defRPr sz="15900">
                <a:solidFill>
                  <a:schemeClr val="lt1"/>
                </a:solidFill>
              </a:defRPr>
            </a:lvl1pPr>
            <a:lvl2pPr lvl="1">
              <a:spcBef>
                <a:spcPts val="0"/>
              </a:spcBef>
              <a:spcAft>
                <a:spcPts val="0"/>
              </a:spcAft>
              <a:buClr>
                <a:schemeClr val="lt1"/>
              </a:buClr>
              <a:buSzPts val="15900"/>
              <a:buNone/>
              <a:defRPr sz="15900">
                <a:solidFill>
                  <a:schemeClr val="lt1"/>
                </a:solidFill>
              </a:defRPr>
            </a:lvl2pPr>
            <a:lvl3pPr lvl="2">
              <a:spcBef>
                <a:spcPts val="0"/>
              </a:spcBef>
              <a:spcAft>
                <a:spcPts val="0"/>
              </a:spcAft>
              <a:buClr>
                <a:schemeClr val="lt1"/>
              </a:buClr>
              <a:buSzPts val="15900"/>
              <a:buNone/>
              <a:defRPr sz="15900">
                <a:solidFill>
                  <a:schemeClr val="lt1"/>
                </a:solidFill>
              </a:defRPr>
            </a:lvl3pPr>
            <a:lvl4pPr lvl="3">
              <a:spcBef>
                <a:spcPts val="0"/>
              </a:spcBef>
              <a:spcAft>
                <a:spcPts val="0"/>
              </a:spcAft>
              <a:buClr>
                <a:schemeClr val="lt1"/>
              </a:buClr>
              <a:buSzPts val="15900"/>
              <a:buNone/>
              <a:defRPr sz="15900">
                <a:solidFill>
                  <a:schemeClr val="lt1"/>
                </a:solidFill>
              </a:defRPr>
            </a:lvl4pPr>
            <a:lvl5pPr lvl="4">
              <a:spcBef>
                <a:spcPts val="0"/>
              </a:spcBef>
              <a:spcAft>
                <a:spcPts val="0"/>
              </a:spcAft>
              <a:buClr>
                <a:schemeClr val="lt1"/>
              </a:buClr>
              <a:buSzPts val="15900"/>
              <a:buNone/>
              <a:defRPr sz="15900">
                <a:solidFill>
                  <a:schemeClr val="lt1"/>
                </a:solidFill>
              </a:defRPr>
            </a:lvl5pPr>
            <a:lvl6pPr lvl="5">
              <a:spcBef>
                <a:spcPts val="0"/>
              </a:spcBef>
              <a:spcAft>
                <a:spcPts val="0"/>
              </a:spcAft>
              <a:buClr>
                <a:schemeClr val="lt1"/>
              </a:buClr>
              <a:buSzPts val="15900"/>
              <a:buNone/>
              <a:defRPr sz="15900">
                <a:solidFill>
                  <a:schemeClr val="lt1"/>
                </a:solidFill>
              </a:defRPr>
            </a:lvl6pPr>
            <a:lvl7pPr lvl="6">
              <a:spcBef>
                <a:spcPts val="0"/>
              </a:spcBef>
              <a:spcAft>
                <a:spcPts val="0"/>
              </a:spcAft>
              <a:buClr>
                <a:schemeClr val="lt1"/>
              </a:buClr>
              <a:buSzPts val="15900"/>
              <a:buNone/>
              <a:defRPr sz="15900">
                <a:solidFill>
                  <a:schemeClr val="lt1"/>
                </a:solidFill>
              </a:defRPr>
            </a:lvl7pPr>
            <a:lvl8pPr lvl="7">
              <a:spcBef>
                <a:spcPts val="0"/>
              </a:spcBef>
              <a:spcAft>
                <a:spcPts val="0"/>
              </a:spcAft>
              <a:buClr>
                <a:schemeClr val="lt1"/>
              </a:buClr>
              <a:buSzPts val="15900"/>
              <a:buNone/>
              <a:defRPr sz="15900">
                <a:solidFill>
                  <a:schemeClr val="lt1"/>
                </a:solidFill>
              </a:defRPr>
            </a:lvl8pPr>
            <a:lvl9pPr lvl="8">
              <a:spcBef>
                <a:spcPts val="0"/>
              </a:spcBef>
              <a:spcAft>
                <a:spcPts val="0"/>
              </a:spcAft>
              <a:buClr>
                <a:schemeClr val="lt1"/>
              </a:buClr>
              <a:buSzPts val="15900"/>
              <a:buNone/>
              <a:defRPr sz="15900">
                <a:solidFill>
                  <a:schemeClr val="lt1"/>
                </a:solidFill>
              </a:defRPr>
            </a:lvl9pPr>
          </a:lstStyle>
          <a:p>
            <a:endParaRPr/>
          </a:p>
        </p:txBody>
      </p:sp>
      <p:sp>
        <p:nvSpPr>
          <p:cNvPr id="38" name="Google Shape;38;p8"/>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6459200" y="0"/>
            <a:ext cx="16459200" cy="21945600"/>
          </a:xfrm>
          <a:prstGeom prst="rect">
            <a:avLst/>
          </a:prstGeom>
          <a:solidFill>
            <a:schemeClr val="dk1"/>
          </a:solidFill>
          <a:ln>
            <a:noFill/>
          </a:ln>
        </p:spPr>
        <p:txBody>
          <a:bodyPr spcFirstLastPara="1" wrap="square" lIns="305200" tIns="305200" rIns="305200" bIns="305200"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18106830" y="19180800"/>
            <a:ext cx="16860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955800" y="4613973"/>
            <a:ext cx="14562600" cy="7297500"/>
          </a:xfrm>
          <a:prstGeom prst="rect">
            <a:avLst/>
          </a:prstGeom>
        </p:spPr>
        <p:txBody>
          <a:bodyPr spcFirstLastPara="1" wrap="square" lIns="305200" tIns="305200" rIns="305200" bIns="305200" anchor="b" anchorCtr="0"/>
          <a:lstStyle>
            <a:lvl1pPr lvl="0" algn="ctr">
              <a:spcBef>
                <a:spcPts val="0"/>
              </a:spcBef>
              <a:spcAft>
                <a:spcPts val="0"/>
              </a:spcAft>
              <a:buSzPts val="14000"/>
              <a:buNone/>
              <a:defRPr sz="14000"/>
            </a:lvl1pPr>
            <a:lvl2pPr lvl="1" algn="ctr">
              <a:spcBef>
                <a:spcPts val="0"/>
              </a:spcBef>
              <a:spcAft>
                <a:spcPts val="0"/>
              </a:spcAft>
              <a:buSzPts val="14000"/>
              <a:buNone/>
              <a:defRPr sz="14000"/>
            </a:lvl2pPr>
            <a:lvl3pPr lvl="2" algn="ctr">
              <a:spcBef>
                <a:spcPts val="0"/>
              </a:spcBef>
              <a:spcAft>
                <a:spcPts val="0"/>
              </a:spcAft>
              <a:buSzPts val="14000"/>
              <a:buNone/>
              <a:defRPr sz="14000"/>
            </a:lvl3pPr>
            <a:lvl4pPr lvl="3" algn="ctr">
              <a:spcBef>
                <a:spcPts val="0"/>
              </a:spcBef>
              <a:spcAft>
                <a:spcPts val="0"/>
              </a:spcAft>
              <a:buSzPts val="14000"/>
              <a:buNone/>
              <a:defRPr sz="14000"/>
            </a:lvl4pPr>
            <a:lvl5pPr lvl="4" algn="ctr">
              <a:spcBef>
                <a:spcPts val="0"/>
              </a:spcBef>
              <a:spcAft>
                <a:spcPts val="0"/>
              </a:spcAft>
              <a:buSzPts val="14000"/>
              <a:buNone/>
              <a:defRPr sz="14000"/>
            </a:lvl5pPr>
            <a:lvl6pPr lvl="5" algn="ctr">
              <a:spcBef>
                <a:spcPts val="0"/>
              </a:spcBef>
              <a:spcAft>
                <a:spcPts val="0"/>
              </a:spcAft>
              <a:buSzPts val="14000"/>
              <a:buNone/>
              <a:defRPr sz="14000"/>
            </a:lvl6pPr>
            <a:lvl7pPr lvl="6" algn="ctr">
              <a:spcBef>
                <a:spcPts val="0"/>
              </a:spcBef>
              <a:spcAft>
                <a:spcPts val="0"/>
              </a:spcAft>
              <a:buSzPts val="14000"/>
              <a:buNone/>
              <a:defRPr sz="14000"/>
            </a:lvl7pPr>
            <a:lvl8pPr lvl="7" algn="ctr">
              <a:spcBef>
                <a:spcPts val="0"/>
              </a:spcBef>
              <a:spcAft>
                <a:spcPts val="0"/>
              </a:spcAft>
              <a:buSzPts val="14000"/>
              <a:buNone/>
              <a:defRPr sz="14000"/>
            </a:lvl8pPr>
            <a:lvl9pPr lvl="8" algn="ctr">
              <a:spcBef>
                <a:spcPts val="0"/>
              </a:spcBef>
              <a:spcAft>
                <a:spcPts val="0"/>
              </a:spcAft>
              <a:buSzPts val="14000"/>
              <a:buNone/>
              <a:defRPr sz="14000"/>
            </a:lvl9pPr>
          </a:lstStyle>
          <a:p>
            <a:endParaRPr/>
          </a:p>
        </p:txBody>
      </p:sp>
      <p:sp>
        <p:nvSpPr>
          <p:cNvPr id="43" name="Google Shape;43;p9"/>
          <p:cNvSpPr txBox="1">
            <a:spLocks noGrp="1"/>
          </p:cNvSpPr>
          <p:nvPr>
            <p:ph type="subTitle" idx="1"/>
          </p:nvPr>
        </p:nvSpPr>
        <p:spPr>
          <a:xfrm>
            <a:off x="955800" y="12139524"/>
            <a:ext cx="14562600" cy="5740800"/>
          </a:xfrm>
          <a:prstGeom prst="rect">
            <a:avLst/>
          </a:prstGeom>
        </p:spPr>
        <p:txBody>
          <a:bodyPr spcFirstLastPara="1" wrap="square" lIns="305200" tIns="305200" rIns="305200" bIns="305200" anchor="t" anchorCtr="0"/>
          <a:lstStyle>
            <a:lvl1pPr lvl="0" algn="ctr">
              <a:lnSpc>
                <a:spcPct val="100000"/>
              </a:lnSpc>
              <a:spcBef>
                <a:spcPts val="0"/>
              </a:spcBef>
              <a:spcAft>
                <a:spcPts val="0"/>
              </a:spcAft>
              <a:buClr>
                <a:schemeClr val="dk1"/>
              </a:buClr>
              <a:buSzPts val="6900"/>
              <a:buNone/>
              <a:defRPr sz="6900">
                <a:solidFill>
                  <a:schemeClr val="dk1"/>
                </a:solidFill>
              </a:defRPr>
            </a:lvl1pPr>
            <a:lvl2pPr lvl="1" algn="ctr">
              <a:lnSpc>
                <a:spcPct val="100000"/>
              </a:lnSpc>
              <a:spcBef>
                <a:spcPts val="0"/>
              </a:spcBef>
              <a:spcAft>
                <a:spcPts val="0"/>
              </a:spcAft>
              <a:buClr>
                <a:schemeClr val="dk1"/>
              </a:buClr>
              <a:buSzPts val="6900"/>
              <a:buNone/>
              <a:defRPr sz="6900">
                <a:solidFill>
                  <a:schemeClr val="dk1"/>
                </a:solidFill>
              </a:defRPr>
            </a:lvl2pPr>
            <a:lvl3pPr lvl="2" algn="ctr">
              <a:lnSpc>
                <a:spcPct val="100000"/>
              </a:lnSpc>
              <a:spcBef>
                <a:spcPts val="0"/>
              </a:spcBef>
              <a:spcAft>
                <a:spcPts val="0"/>
              </a:spcAft>
              <a:buClr>
                <a:schemeClr val="dk1"/>
              </a:buClr>
              <a:buSzPts val="6900"/>
              <a:buNone/>
              <a:defRPr sz="6900">
                <a:solidFill>
                  <a:schemeClr val="dk1"/>
                </a:solidFill>
              </a:defRPr>
            </a:lvl3pPr>
            <a:lvl4pPr lvl="3" algn="ctr">
              <a:lnSpc>
                <a:spcPct val="100000"/>
              </a:lnSpc>
              <a:spcBef>
                <a:spcPts val="0"/>
              </a:spcBef>
              <a:spcAft>
                <a:spcPts val="0"/>
              </a:spcAft>
              <a:buClr>
                <a:schemeClr val="dk1"/>
              </a:buClr>
              <a:buSzPts val="6900"/>
              <a:buNone/>
              <a:defRPr sz="6900">
                <a:solidFill>
                  <a:schemeClr val="dk1"/>
                </a:solidFill>
              </a:defRPr>
            </a:lvl4pPr>
            <a:lvl5pPr lvl="4" algn="ctr">
              <a:lnSpc>
                <a:spcPct val="100000"/>
              </a:lnSpc>
              <a:spcBef>
                <a:spcPts val="0"/>
              </a:spcBef>
              <a:spcAft>
                <a:spcPts val="0"/>
              </a:spcAft>
              <a:buClr>
                <a:schemeClr val="dk1"/>
              </a:buClr>
              <a:buSzPts val="6900"/>
              <a:buNone/>
              <a:defRPr sz="6900">
                <a:solidFill>
                  <a:schemeClr val="dk1"/>
                </a:solidFill>
              </a:defRPr>
            </a:lvl5pPr>
            <a:lvl6pPr lvl="5" algn="ctr">
              <a:lnSpc>
                <a:spcPct val="100000"/>
              </a:lnSpc>
              <a:spcBef>
                <a:spcPts val="0"/>
              </a:spcBef>
              <a:spcAft>
                <a:spcPts val="0"/>
              </a:spcAft>
              <a:buClr>
                <a:schemeClr val="dk1"/>
              </a:buClr>
              <a:buSzPts val="6900"/>
              <a:buNone/>
              <a:defRPr sz="6900">
                <a:solidFill>
                  <a:schemeClr val="dk1"/>
                </a:solidFill>
              </a:defRPr>
            </a:lvl6pPr>
            <a:lvl7pPr lvl="6" algn="ctr">
              <a:lnSpc>
                <a:spcPct val="100000"/>
              </a:lnSpc>
              <a:spcBef>
                <a:spcPts val="0"/>
              </a:spcBef>
              <a:spcAft>
                <a:spcPts val="0"/>
              </a:spcAft>
              <a:buClr>
                <a:schemeClr val="dk1"/>
              </a:buClr>
              <a:buSzPts val="6900"/>
              <a:buNone/>
              <a:defRPr sz="6900">
                <a:solidFill>
                  <a:schemeClr val="dk1"/>
                </a:solidFill>
              </a:defRPr>
            </a:lvl7pPr>
            <a:lvl8pPr lvl="7" algn="ctr">
              <a:lnSpc>
                <a:spcPct val="100000"/>
              </a:lnSpc>
              <a:spcBef>
                <a:spcPts val="0"/>
              </a:spcBef>
              <a:spcAft>
                <a:spcPts val="0"/>
              </a:spcAft>
              <a:buClr>
                <a:schemeClr val="dk1"/>
              </a:buClr>
              <a:buSzPts val="6900"/>
              <a:buNone/>
              <a:defRPr sz="6900">
                <a:solidFill>
                  <a:schemeClr val="dk1"/>
                </a:solidFill>
              </a:defRPr>
            </a:lvl8pPr>
            <a:lvl9pPr lvl="8" algn="ctr">
              <a:lnSpc>
                <a:spcPct val="100000"/>
              </a:lnSpc>
              <a:spcBef>
                <a:spcPts val="0"/>
              </a:spcBef>
              <a:spcAft>
                <a:spcPts val="0"/>
              </a:spcAft>
              <a:buClr>
                <a:schemeClr val="dk1"/>
              </a:buClr>
              <a:buSzPts val="6900"/>
              <a:buNone/>
              <a:defRPr sz="6900">
                <a:solidFill>
                  <a:schemeClr val="dk1"/>
                </a:solidFill>
              </a:defRPr>
            </a:lvl9pPr>
          </a:lstStyle>
          <a:p>
            <a:endParaRPr/>
          </a:p>
        </p:txBody>
      </p:sp>
      <p:sp>
        <p:nvSpPr>
          <p:cNvPr id="44" name="Google Shape;44;p9"/>
          <p:cNvSpPr txBox="1">
            <a:spLocks noGrp="1"/>
          </p:cNvSpPr>
          <p:nvPr>
            <p:ph type="body" idx="2"/>
          </p:nvPr>
        </p:nvSpPr>
        <p:spPr>
          <a:xfrm>
            <a:off x="17782200" y="3089920"/>
            <a:ext cx="13813200" cy="15766200"/>
          </a:xfrm>
          <a:prstGeom prst="rect">
            <a:avLst/>
          </a:prstGeom>
        </p:spPr>
        <p:txBody>
          <a:bodyPr spcFirstLastPara="1" wrap="square" lIns="305200" tIns="305200" rIns="305200" bIns="305200" anchor="ctr" anchorCtr="0"/>
          <a:lstStyle>
            <a:lvl1pPr marL="457200" lvl="0" indent="-615950">
              <a:spcBef>
                <a:spcPts val="0"/>
              </a:spcBef>
              <a:spcAft>
                <a:spcPts val="0"/>
              </a:spcAft>
              <a:buClr>
                <a:schemeClr val="lt1"/>
              </a:buClr>
              <a:buSzPts val="6100"/>
              <a:buChar char="●"/>
              <a:defRPr>
                <a:solidFill>
                  <a:schemeClr val="lt1"/>
                </a:solidFill>
              </a:defRPr>
            </a:lvl1pPr>
            <a:lvl2pPr marL="914400" lvl="1" indent="-527050">
              <a:spcBef>
                <a:spcPts val="5400"/>
              </a:spcBef>
              <a:spcAft>
                <a:spcPts val="0"/>
              </a:spcAft>
              <a:buClr>
                <a:schemeClr val="lt1"/>
              </a:buClr>
              <a:buSzPts val="4700"/>
              <a:buChar char="○"/>
              <a:defRPr>
                <a:solidFill>
                  <a:schemeClr val="lt1"/>
                </a:solidFill>
              </a:defRPr>
            </a:lvl2pPr>
            <a:lvl3pPr marL="1371600" lvl="2" indent="-527050">
              <a:spcBef>
                <a:spcPts val="5400"/>
              </a:spcBef>
              <a:spcAft>
                <a:spcPts val="0"/>
              </a:spcAft>
              <a:buClr>
                <a:schemeClr val="lt1"/>
              </a:buClr>
              <a:buSzPts val="4700"/>
              <a:buChar char="■"/>
              <a:defRPr>
                <a:solidFill>
                  <a:schemeClr val="lt1"/>
                </a:solidFill>
              </a:defRPr>
            </a:lvl3pPr>
            <a:lvl4pPr marL="1828800" lvl="3" indent="-527050">
              <a:spcBef>
                <a:spcPts val="5400"/>
              </a:spcBef>
              <a:spcAft>
                <a:spcPts val="0"/>
              </a:spcAft>
              <a:buClr>
                <a:schemeClr val="lt1"/>
              </a:buClr>
              <a:buSzPts val="4700"/>
              <a:buChar char="●"/>
              <a:defRPr>
                <a:solidFill>
                  <a:schemeClr val="lt1"/>
                </a:solidFill>
              </a:defRPr>
            </a:lvl4pPr>
            <a:lvl5pPr marL="2286000" lvl="4" indent="-527050">
              <a:spcBef>
                <a:spcPts val="5400"/>
              </a:spcBef>
              <a:spcAft>
                <a:spcPts val="0"/>
              </a:spcAft>
              <a:buClr>
                <a:schemeClr val="lt1"/>
              </a:buClr>
              <a:buSzPts val="4700"/>
              <a:buChar char="○"/>
              <a:defRPr>
                <a:solidFill>
                  <a:schemeClr val="lt1"/>
                </a:solidFill>
              </a:defRPr>
            </a:lvl5pPr>
            <a:lvl6pPr marL="2743200" lvl="5" indent="-527050">
              <a:spcBef>
                <a:spcPts val="5400"/>
              </a:spcBef>
              <a:spcAft>
                <a:spcPts val="0"/>
              </a:spcAft>
              <a:buClr>
                <a:schemeClr val="lt1"/>
              </a:buClr>
              <a:buSzPts val="4700"/>
              <a:buChar char="■"/>
              <a:defRPr>
                <a:solidFill>
                  <a:schemeClr val="lt1"/>
                </a:solidFill>
              </a:defRPr>
            </a:lvl6pPr>
            <a:lvl7pPr marL="3200400" lvl="6" indent="-527050">
              <a:spcBef>
                <a:spcPts val="5400"/>
              </a:spcBef>
              <a:spcAft>
                <a:spcPts val="0"/>
              </a:spcAft>
              <a:buClr>
                <a:schemeClr val="lt1"/>
              </a:buClr>
              <a:buSzPts val="4700"/>
              <a:buChar char="●"/>
              <a:defRPr>
                <a:solidFill>
                  <a:schemeClr val="lt1"/>
                </a:solidFill>
              </a:defRPr>
            </a:lvl7pPr>
            <a:lvl8pPr marL="3657600" lvl="7" indent="-527050">
              <a:spcBef>
                <a:spcPts val="5400"/>
              </a:spcBef>
              <a:spcAft>
                <a:spcPts val="0"/>
              </a:spcAft>
              <a:buClr>
                <a:schemeClr val="lt1"/>
              </a:buClr>
              <a:buSzPts val="4700"/>
              <a:buChar char="○"/>
              <a:defRPr>
                <a:solidFill>
                  <a:schemeClr val="lt1"/>
                </a:solidFill>
              </a:defRPr>
            </a:lvl8pPr>
            <a:lvl9pPr marL="4114800" lvl="8" indent="-527050">
              <a:spcBef>
                <a:spcPts val="5400"/>
              </a:spcBef>
              <a:spcAft>
                <a:spcPts val="5400"/>
              </a:spcAft>
              <a:buClr>
                <a:schemeClr val="lt1"/>
              </a:buClr>
              <a:buSzPts val="4700"/>
              <a:buChar char="■"/>
              <a:defRPr>
                <a:solidFill>
                  <a:schemeClr val="lt1"/>
                </a:solidFill>
              </a:defRPr>
            </a:lvl9pPr>
          </a:lstStyle>
          <a:p>
            <a:endParaRPr/>
          </a:p>
        </p:txBody>
      </p:sp>
      <p:sp>
        <p:nvSpPr>
          <p:cNvPr id="45" name="Google Shape;45;p9"/>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1122120" y="18050453"/>
            <a:ext cx="21595800" cy="2581800"/>
          </a:xfrm>
          <a:prstGeom prst="rect">
            <a:avLst/>
          </a:prstGeom>
        </p:spPr>
        <p:txBody>
          <a:bodyPr spcFirstLastPara="1" wrap="square" lIns="305200" tIns="305200" rIns="305200" bIns="305200" anchor="ctr" anchorCtr="0"/>
          <a:lstStyle>
            <a:lvl1pPr marL="457200" lvl="0" indent="-228600">
              <a:lnSpc>
                <a:spcPct val="100000"/>
              </a:lnSpc>
              <a:spcBef>
                <a:spcPts val="0"/>
              </a:spcBef>
              <a:spcAft>
                <a:spcPts val="0"/>
              </a:spcAft>
              <a:buClr>
                <a:schemeClr val="dk1"/>
              </a:buClr>
              <a:buSzPts val="6900"/>
              <a:buFont typeface="Oswald"/>
              <a:buNone/>
              <a:defRPr sz="69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30564900" y="19972307"/>
            <a:ext cx="1975200" cy="1679100"/>
          </a:xfrm>
          <a:prstGeom prst="rect">
            <a:avLst/>
          </a:prstGeom>
        </p:spPr>
        <p:txBody>
          <a:bodyPr spcFirstLastPara="1" wrap="square" lIns="305200" tIns="305200" rIns="305200" bIns="3052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800"/>
          </a:xfrm>
          <a:prstGeom prst="rect">
            <a:avLst/>
          </a:prstGeom>
          <a:noFill/>
          <a:ln>
            <a:noFill/>
          </a:ln>
        </p:spPr>
        <p:txBody>
          <a:bodyPr spcFirstLastPara="1" wrap="square" lIns="305200" tIns="305200" rIns="305200" bIns="305200" anchor="t" anchorCtr="0"/>
          <a:lstStyle>
            <a:lvl1pPr lvl="0">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1pPr>
            <a:lvl2pPr lvl="1">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2pPr>
            <a:lvl3pPr lvl="2">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3pPr>
            <a:lvl4pPr lvl="3">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4pPr>
            <a:lvl5pPr lvl="4">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5pPr>
            <a:lvl6pPr lvl="5">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6pPr>
            <a:lvl7pPr lvl="6">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7pPr>
            <a:lvl8pPr lvl="7">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8pPr>
            <a:lvl9pPr lvl="8">
              <a:spcBef>
                <a:spcPts val="0"/>
              </a:spcBef>
              <a:spcAft>
                <a:spcPts val="0"/>
              </a:spcAft>
              <a:buClr>
                <a:schemeClr val="dk1"/>
              </a:buClr>
              <a:buSzPts val="10100"/>
              <a:buFont typeface="Oswald"/>
              <a:buNone/>
              <a:defRPr sz="101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05200" tIns="305200" rIns="305200" bIns="305200" anchor="t" anchorCtr="0"/>
          <a:lstStyle>
            <a:lvl1pPr marL="457200" lvl="0" indent="-615950">
              <a:lnSpc>
                <a:spcPct val="115000"/>
              </a:lnSpc>
              <a:spcBef>
                <a:spcPts val="0"/>
              </a:spcBef>
              <a:spcAft>
                <a:spcPts val="0"/>
              </a:spcAft>
              <a:buClr>
                <a:schemeClr val="accent3"/>
              </a:buClr>
              <a:buSzPts val="6100"/>
              <a:buFont typeface="Average"/>
              <a:buChar char="●"/>
              <a:defRPr sz="6100">
                <a:solidFill>
                  <a:schemeClr val="accent3"/>
                </a:solidFill>
                <a:latin typeface="Average"/>
                <a:ea typeface="Average"/>
                <a:cs typeface="Average"/>
                <a:sym typeface="Average"/>
              </a:defRPr>
            </a:lvl1pPr>
            <a:lvl2pPr marL="914400" lvl="1" indent="-527050">
              <a:lnSpc>
                <a:spcPct val="115000"/>
              </a:lnSpc>
              <a:spcBef>
                <a:spcPts val="5400"/>
              </a:spcBef>
              <a:spcAft>
                <a:spcPts val="0"/>
              </a:spcAft>
              <a:buClr>
                <a:schemeClr val="accent3"/>
              </a:buClr>
              <a:buSzPts val="4700"/>
              <a:buFont typeface="Average"/>
              <a:buChar char="○"/>
              <a:defRPr sz="4700">
                <a:solidFill>
                  <a:schemeClr val="accent3"/>
                </a:solidFill>
                <a:latin typeface="Average"/>
                <a:ea typeface="Average"/>
                <a:cs typeface="Average"/>
                <a:sym typeface="Average"/>
              </a:defRPr>
            </a:lvl2pPr>
            <a:lvl3pPr marL="1371600" lvl="2" indent="-527050">
              <a:lnSpc>
                <a:spcPct val="115000"/>
              </a:lnSpc>
              <a:spcBef>
                <a:spcPts val="5400"/>
              </a:spcBef>
              <a:spcAft>
                <a:spcPts val="0"/>
              </a:spcAft>
              <a:buClr>
                <a:schemeClr val="accent3"/>
              </a:buClr>
              <a:buSzPts val="4700"/>
              <a:buFont typeface="Average"/>
              <a:buChar char="■"/>
              <a:defRPr sz="4700">
                <a:solidFill>
                  <a:schemeClr val="accent3"/>
                </a:solidFill>
                <a:latin typeface="Average"/>
                <a:ea typeface="Average"/>
                <a:cs typeface="Average"/>
                <a:sym typeface="Average"/>
              </a:defRPr>
            </a:lvl3pPr>
            <a:lvl4pPr marL="1828800" lvl="3" indent="-527050">
              <a:lnSpc>
                <a:spcPct val="115000"/>
              </a:lnSpc>
              <a:spcBef>
                <a:spcPts val="5400"/>
              </a:spcBef>
              <a:spcAft>
                <a:spcPts val="0"/>
              </a:spcAft>
              <a:buClr>
                <a:schemeClr val="accent3"/>
              </a:buClr>
              <a:buSzPts val="4700"/>
              <a:buFont typeface="Average"/>
              <a:buChar char="●"/>
              <a:defRPr sz="4700">
                <a:solidFill>
                  <a:schemeClr val="accent3"/>
                </a:solidFill>
                <a:latin typeface="Average"/>
                <a:ea typeface="Average"/>
                <a:cs typeface="Average"/>
                <a:sym typeface="Average"/>
              </a:defRPr>
            </a:lvl4pPr>
            <a:lvl5pPr marL="2286000" lvl="4" indent="-527050">
              <a:lnSpc>
                <a:spcPct val="115000"/>
              </a:lnSpc>
              <a:spcBef>
                <a:spcPts val="5400"/>
              </a:spcBef>
              <a:spcAft>
                <a:spcPts val="0"/>
              </a:spcAft>
              <a:buClr>
                <a:schemeClr val="accent3"/>
              </a:buClr>
              <a:buSzPts val="4700"/>
              <a:buFont typeface="Average"/>
              <a:buChar char="○"/>
              <a:defRPr sz="4700">
                <a:solidFill>
                  <a:schemeClr val="accent3"/>
                </a:solidFill>
                <a:latin typeface="Average"/>
                <a:ea typeface="Average"/>
                <a:cs typeface="Average"/>
                <a:sym typeface="Average"/>
              </a:defRPr>
            </a:lvl5pPr>
            <a:lvl6pPr marL="2743200" lvl="5" indent="-527050">
              <a:lnSpc>
                <a:spcPct val="115000"/>
              </a:lnSpc>
              <a:spcBef>
                <a:spcPts val="5400"/>
              </a:spcBef>
              <a:spcAft>
                <a:spcPts val="0"/>
              </a:spcAft>
              <a:buClr>
                <a:schemeClr val="accent3"/>
              </a:buClr>
              <a:buSzPts val="4700"/>
              <a:buFont typeface="Average"/>
              <a:buChar char="■"/>
              <a:defRPr sz="4700">
                <a:solidFill>
                  <a:schemeClr val="accent3"/>
                </a:solidFill>
                <a:latin typeface="Average"/>
                <a:ea typeface="Average"/>
                <a:cs typeface="Average"/>
                <a:sym typeface="Average"/>
              </a:defRPr>
            </a:lvl6pPr>
            <a:lvl7pPr marL="3200400" lvl="6" indent="-527050">
              <a:lnSpc>
                <a:spcPct val="115000"/>
              </a:lnSpc>
              <a:spcBef>
                <a:spcPts val="5400"/>
              </a:spcBef>
              <a:spcAft>
                <a:spcPts val="0"/>
              </a:spcAft>
              <a:buClr>
                <a:schemeClr val="accent3"/>
              </a:buClr>
              <a:buSzPts val="4700"/>
              <a:buFont typeface="Average"/>
              <a:buChar char="●"/>
              <a:defRPr sz="4700">
                <a:solidFill>
                  <a:schemeClr val="accent3"/>
                </a:solidFill>
                <a:latin typeface="Average"/>
                <a:ea typeface="Average"/>
                <a:cs typeface="Average"/>
                <a:sym typeface="Average"/>
              </a:defRPr>
            </a:lvl7pPr>
            <a:lvl8pPr marL="3657600" lvl="7" indent="-527050">
              <a:lnSpc>
                <a:spcPct val="115000"/>
              </a:lnSpc>
              <a:spcBef>
                <a:spcPts val="5400"/>
              </a:spcBef>
              <a:spcAft>
                <a:spcPts val="0"/>
              </a:spcAft>
              <a:buClr>
                <a:schemeClr val="accent3"/>
              </a:buClr>
              <a:buSzPts val="4700"/>
              <a:buFont typeface="Average"/>
              <a:buChar char="○"/>
              <a:defRPr sz="4700">
                <a:solidFill>
                  <a:schemeClr val="accent3"/>
                </a:solidFill>
                <a:latin typeface="Average"/>
                <a:ea typeface="Average"/>
                <a:cs typeface="Average"/>
                <a:sym typeface="Average"/>
              </a:defRPr>
            </a:lvl8pPr>
            <a:lvl9pPr marL="4114800" lvl="8" indent="-527050">
              <a:lnSpc>
                <a:spcPct val="115000"/>
              </a:lnSpc>
              <a:spcBef>
                <a:spcPts val="5400"/>
              </a:spcBef>
              <a:spcAft>
                <a:spcPts val="5400"/>
              </a:spcAft>
              <a:buClr>
                <a:schemeClr val="accent3"/>
              </a:buClr>
              <a:buSzPts val="4700"/>
              <a:buFont typeface="Average"/>
              <a:buChar char="■"/>
              <a:defRPr sz="4700">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30564900" y="19972307"/>
            <a:ext cx="1975200" cy="1679100"/>
          </a:xfrm>
          <a:prstGeom prst="rect">
            <a:avLst/>
          </a:prstGeom>
          <a:noFill/>
          <a:ln>
            <a:noFill/>
          </a:ln>
        </p:spPr>
        <p:txBody>
          <a:bodyPr spcFirstLastPara="1" wrap="square" lIns="305200" tIns="305200" rIns="305200" bIns="305200" anchor="ctr" anchorCtr="0">
            <a:noAutofit/>
          </a:bodyPr>
          <a:lstStyle>
            <a:lvl1pPr lvl="0" algn="r">
              <a:buNone/>
              <a:defRPr sz="3300">
                <a:solidFill>
                  <a:schemeClr val="accent3"/>
                </a:solidFill>
                <a:latin typeface="Average"/>
                <a:ea typeface="Average"/>
                <a:cs typeface="Average"/>
                <a:sym typeface="Average"/>
              </a:defRPr>
            </a:lvl1pPr>
            <a:lvl2pPr lvl="1" algn="r">
              <a:buNone/>
              <a:defRPr sz="3300">
                <a:solidFill>
                  <a:schemeClr val="accent3"/>
                </a:solidFill>
                <a:latin typeface="Average"/>
                <a:ea typeface="Average"/>
                <a:cs typeface="Average"/>
                <a:sym typeface="Average"/>
              </a:defRPr>
            </a:lvl2pPr>
            <a:lvl3pPr lvl="2" algn="r">
              <a:buNone/>
              <a:defRPr sz="3300">
                <a:solidFill>
                  <a:schemeClr val="accent3"/>
                </a:solidFill>
                <a:latin typeface="Average"/>
                <a:ea typeface="Average"/>
                <a:cs typeface="Average"/>
                <a:sym typeface="Average"/>
              </a:defRPr>
            </a:lvl3pPr>
            <a:lvl4pPr lvl="3" algn="r">
              <a:buNone/>
              <a:defRPr sz="3300">
                <a:solidFill>
                  <a:schemeClr val="accent3"/>
                </a:solidFill>
                <a:latin typeface="Average"/>
                <a:ea typeface="Average"/>
                <a:cs typeface="Average"/>
                <a:sym typeface="Average"/>
              </a:defRPr>
            </a:lvl4pPr>
            <a:lvl5pPr lvl="4" algn="r">
              <a:buNone/>
              <a:defRPr sz="3300">
                <a:solidFill>
                  <a:schemeClr val="accent3"/>
                </a:solidFill>
                <a:latin typeface="Average"/>
                <a:ea typeface="Average"/>
                <a:cs typeface="Average"/>
                <a:sym typeface="Average"/>
              </a:defRPr>
            </a:lvl5pPr>
            <a:lvl6pPr lvl="5" algn="r">
              <a:buNone/>
              <a:defRPr sz="3300">
                <a:solidFill>
                  <a:schemeClr val="accent3"/>
                </a:solidFill>
                <a:latin typeface="Average"/>
                <a:ea typeface="Average"/>
                <a:cs typeface="Average"/>
                <a:sym typeface="Average"/>
              </a:defRPr>
            </a:lvl6pPr>
            <a:lvl7pPr lvl="6" algn="r">
              <a:buNone/>
              <a:defRPr sz="3300">
                <a:solidFill>
                  <a:schemeClr val="accent3"/>
                </a:solidFill>
                <a:latin typeface="Average"/>
                <a:ea typeface="Average"/>
                <a:cs typeface="Average"/>
                <a:sym typeface="Average"/>
              </a:defRPr>
            </a:lvl7pPr>
            <a:lvl8pPr lvl="7" algn="r">
              <a:buNone/>
              <a:defRPr sz="3300">
                <a:solidFill>
                  <a:schemeClr val="accent3"/>
                </a:solidFill>
                <a:latin typeface="Average"/>
                <a:ea typeface="Average"/>
                <a:cs typeface="Average"/>
                <a:sym typeface="Average"/>
              </a:defRPr>
            </a:lvl8pPr>
            <a:lvl9pPr lvl="8" algn="r">
              <a:buNone/>
              <a:defRPr sz="33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8"/>
        <p:cNvGrpSpPr/>
        <p:nvPr/>
      </p:nvGrpSpPr>
      <p:grpSpPr>
        <a:xfrm>
          <a:off x="0" y="0"/>
          <a:ext cx="0" cy="0"/>
          <a:chOff x="0" y="0"/>
          <a:chExt cx="0" cy="0"/>
        </a:xfrm>
      </p:grpSpPr>
      <p:sp>
        <p:nvSpPr>
          <p:cNvPr id="59" name="Google Shape;59;p13"/>
          <p:cNvSpPr/>
          <p:nvPr/>
        </p:nvSpPr>
        <p:spPr>
          <a:xfrm>
            <a:off x="13684000" y="10342675"/>
            <a:ext cx="6518400" cy="4215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55607" y="4164700"/>
            <a:ext cx="7940100" cy="17565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8355868" y="4182025"/>
            <a:ext cx="7940100" cy="17565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16487009" y="4182025"/>
            <a:ext cx="7940100" cy="17565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3"/>
          <p:cNvSpPr/>
          <p:nvPr/>
        </p:nvSpPr>
        <p:spPr>
          <a:xfrm>
            <a:off x="24655815" y="4105825"/>
            <a:ext cx="7940100" cy="17565000"/>
          </a:xfrm>
          <a:prstGeom prst="roundRect">
            <a:avLst>
              <a:gd name="adj" fmla="val 16667"/>
            </a:avLst>
          </a:prstGeom>
          <a:solidFill>
            <a:schemeClr val="dk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0" y="0"/>
            <a:ext cx="32918400" cy="399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ctrTitle"/>
          </p:nvPr>
        </p:nvSpPr>
        <p:spPr>
          <a:xfrm>
            <a:off x="7229025" y="-56600"/>
            <a:ext cx="18460200" cy="914400"/>
          </a:xfrm>
          <a:prstGeom prst="rect">
            <a:avLst/>
          </a:prstGeom>
        </p:spPr>
        <p:txBody>
          <a:bodyPr spcFirstLastPara="1" wrap="square" lIns="305200" tIns="305200" rIns="305200" bIns="305200" anchor="t" anchorCtr="0">
            <a:noAutofit/>
          </a:bodyPr>
          <a:lstStyle/>
          <a:p>
            <a:pPr marL="0" lvl="0" indent="0" algn="ctr" rtl="0">
              <a:lnSpc>
                <a:spcPct val="115000"/>
              </a:lnSpc>
              <a:spcBef>
                <a:spcPts val="2900"/>
              </a:spcBef>
              <a:spcAft>
                <a:spcPts val="2900"/>
              </a:spcAft>
              <a:buNone/>
            </a:pPr>
            <a:r>
              <a:rPr lang="en" sz="6000" b="1">
                <a:solidFill>
                  <a:srgbClr val="000000"/>
                </a:solidFill>
                <a:latin typeface="Average"/>
                <a:ea typeface="Average"/>
                <a:cs typeface="Average"/>
                <a:sym typeface="Average"/>
              </a:rPr>
              <a:t>License Plate Character Recognition</a:t>
            </a:r>
            <a:endParaRPr sz="6000" b="1">
              <a:solidFill>
                <a:srgbClr val="000000"/>
              </a:solidFill>
              <a:latin typeface="Average"/>
              <a:ea typeface="Average"/>
              <a:cs typeface="Average"/>
              <a:sym typeface="Average"/>
            </a:endParaRPr>
          </a:p>
        </p:txBody>
      </p:sp>
      <p:sp>
        <p:nvSpPr>
          <p:cNvPr id="66" name="Google Shape;66;p13"/>
          <p:cNvSpPr txBox="1">
            <a:spLocks noGrp="1"/>
          </p:cNvSpPr>
          <p:nvPr>
            <p:ph type="subTitle" idx="1"/>
          </p:nvPr>
        </p:nvSpPr>
        <p:spPr>
          <a:xfrm>
            <a:off x="11213650" y="1283025"/>
            <a:ext cx="10491000" cy="2060400"/>
          </a:xfrm>
          <a:prstGeom prst="rect">
            <a:avLst/>
          </a:prstGeom>
        </p:spPr>
        <p:txBody>
          <a:bodyPr spcFirstLastPara="1" wrap="square" lIns="305200" tIns="305200" rIns="305200" bIns="305200" anchor="t" anchorCtr="0">
            <a:noAutofit/>
          </a:bodyPr>
          <a:lstStyle/>
          <a:p>
            <a:pPr marL="0" lvl="0" indent="0" algn="ctr" rtl="0">
              <a:spcBef>
                <a:spcPts val="0"/>
              </a:spcBef>
              <a:spcAft>
                <a:spcPts val="0"/>
              </a:spcAft>
              <a:buNone/>
            </a:pPr>
            <a:r>
              <a:rPr lang="en" sz="3600">
                <a:solidFill>
                  <a:srgbClr val="000000"/>
                </a:solidFill>
              </a:rPr>
              <a:t>Julia Przekaza and Cameron Spiess </a:t>
            </a:r>
            <a:endParaRPr sz="3600">
              <a:solidFill>
                <a:srgbClr val="000000"/>
              </a:solidFill>
            </a:endParaRPr>
          </a:p>
          <a:p>
            <a:pPr marL="0" lvl="0" indent="0" algn="ctr" rtl="0">
              <a:spcBef>
                <a:spcPts val="0"/>
              </a:spcBef>
              <a:spcAft>
                <a:spcPts val="0"/>
              </a:spcAft>
              <a:buNone/>
            </a:pPr>
            <a:r>
              <a:rPr lang="en" sz="3600">
                <a:solidFill>
                  <a:srgbClr val="000000"/>
                </a:solidFill>
              </a:rPr>
              <a:t>Computer Science, Digital Image Processing</a:t>
            </a:r>
            <a:endParaRPr sz="3600">
              <a:solidFill>
                <a:srgbClr val="000000"/>
              </a:solidFill>
            </a:endParaRPr>
          </a:p>
          <a:p>
            <a:pPr marL="0" lvl="0" indent="0" algn="ctr" rtl="0">
              <a:spcBef>
                <a:spcPts val="0"/>
              </a:spcBef>
              <a:spcAft>
                <a:spcPts val="0"/>
              </a:spcAft>
              <a:buNone/>
            </a:pPr>
            <a:r>
              <a:rPr lang="en" sz="3600">
                <a:solidFill>
                  <a:srgbClr val="000000"/>
                </a:solidFill>
              </a:rPr>
              <a:t>Dr. Meenalosini Vimal Cruz</a:t>
            </a:r>
            <a:endParaRPr sz="3600">
              <a:solidFill>
                <a:srgbClr val="000000"/>
              </a:solidFill>
            </a:endParaRPr>
          </a:p>
          <a:p>
            <a:pPr marL="0" lvl="0" indent="0" algn="ctr" rtl="0">
              <a:spcBef>
                <a:spcPts val="0"/>
              </a:spcBef>
              <a:spcAft>
                <a:spcPts val="0"/>
              </a:spcAft>
              <a:buNone/>
            </a:pPr>
            <a:r>
              <a:rPr lang="en" sz="3600">
                <a:solidFill>
                  <a:srgbClr val="000000"/>
                </a:solidFill>
              </a:rPr>
              <a:t>May 2019</a:t>
            </a:r>
            <a:endParaRPr sz="3600">
              <a:solidFill>
                <a:srgbClr val="000000"/>
              </a:solidFill>
            </a:endParaRPr>
          </a:p>
        </p:txBody>
      </p:sp>
      <p:sp>
        <p:nvSpPr>
          <p:cNvPr id="67" name="Google Shape;67;p13"/>
          <p:cNvSpPr txBox="1"/>
          <p:nvPr/>
        </p:nvSpPr>
        <p:spPr>
          <a:xfrm>
            <a:off x="227600" y="4602475"/>
            <a:ext cx="7940100" cy="77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CC0000"/>
                </a:solidFill>
                <a:latin typeface="Average"/>
                <a:ea typeface="Average"/>
                <a:cs typeface="Average"/>
                <a:sym typeface="Average"/>
              </a:rPr>
              <a:t>Introduction</a:t>
            </a:r>
            <a:endParaRPr sz="4800" b="1">
              <a:solidFill>
                <a:srgbClr val="CC0000"/>
              </a:solidFill>
              <a:latin typeface="Average"/>
              <a:ea typeface="Average"/>
              <a:cs typeface="Average"/>
              <a:sym typeface="Average"/>
            </a:endParaRPr>
          </a:p>
        </p:txBody>
      </p:sp>
      <p:sp>
        <p:nvSpPr>
          <p:cNvPr id="68" name="Google Shape;68;p13"/>
          <p:cNvSpPr txBox="1"/>
          <p:nvPr/>
        </p:nvSpPr>
        <p:spPr>
          <a:xfrm>
            <a:off x="8328625" y="4602475"/>
            <a:ext cx="7940100" cy="77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CC0000"/>
                </a:solidFill>
                <a:latin typeface="Average"/>
                <a:ea typeface="Average"/>
                <a:cs typeface="Average"/>
                <a:sym typeface="Average"/>
              </a:rPr>
              <a:t>Blurred Image with Noise </a:t>
            </a:r>
            <a:endParaRPr sz="4800" b="1">
              <a:solidFill>
                <a:srgbClr val="CC0000"/>
              </a:solidFill>
              <a:latin typeface="Average"/>
              <a:ea typeface="Average"/>
              <a:cs typeface="Average"/>
              <a:sym typeface="Average"/>
            </a:endParaRPr>
          </a:p>
        </p:txBody>
      </p:sp>
      <p:sp>
        <p:nvSpPr>
          <p:cNvPr id="69" name="Google Shape;69;p13"/>
          <p:cNvSpPr txBox="1"/>
          <p:nvPr/>
        </p:nvSpPr>
        <p:spPr>
          <a:xfrm>
            <a:off x="16505850" y="4602475"/>
            <a:ext cx="7940100" cy="77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CC0000"/>
                </a:solidFill>
                <a:latin typeface="Average"/>
                <a:ea typeface="Average"/>
                <a:cs typeface="Average"/>
                <a:sym typeface="Average"/>
              </a:rPr>
              <a:t>Implementation</a:t>
            </a:r>
            <a:endParaRPr sz="4800" b="1">
              <a:solidFill>
                <a:srgbClr val="CC0000"/>
              </a:solidFill>
              <a:latin typeface="Average"/>
              <a:ea typeface="Average"/>
              <a:cs typeface="Average"/>
              <a:sym typeface="Average"/>
            </a:endParaRPr>
          </a:p>
        </p:txBody>
      </p:sp>
      <p:sp>
        <p:nvSpPr>
          <p:cNvPr id="70" name="Google Shape;70;p13"/>
          <p:cNvSpPr txBox="1"/>
          <p:nvPr/>
        </p:nvSpPr>
        <p:spPr>
          <a:xfrm>
            <a:off x="24618125" y="4602475"/>
            <a:ext cx="7940100" cy="77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CC0000"/>
                </a:solidFill>
                <a:latin typeface="Average"/>
                <a:ea typeface="Average"/>
                <a:cs typeface="Average"/>
                <a:sym typeface="Average"/>
              </a:rPr>
              <a:t>Conclusion and Resources</a:t>
            </a:r>
            <a:endParaRPr sz="4800" b="1">
              <a:solidFill>
                <a:srgbClr val="CC0000"/>
              </a:solidFill>
              <a:latin typeface="Average"/>
              <a:ea typeface="Average"/>
              <a:cs typeface="Average"/>
              <a:sym typeface="Average"/>
            </a:endParaRPr>
          </a:p>
        </p:txBody>
      </p:sp>
      <p:pic>
        <p:nvPicPr>
          <p:cNvPr id="71" name="Google Shape;71;p13"/>
          <p:cNvPicPr preferRelativeResize="0"/>
          <p:nvPr/>
        </p:nvPicPr>
        <p:blipFill>
          <a:blip r:embed="rId3">
            <a:alphaModFix/>
          </a:blip>
          <a:stretch>
            <a:fillRect/>
          </a:stretch>
        </p:blipFill>
        <p:spPr>
          <a:xfrm>
            <a:off x="678550" y="578038"/>
            <a:ext cx="6518400" cy="2842015"/>
          </a:xfrm>
          <a:prstGeom prst="rect">
            <a:avLst/>
          </a:prstGeom>
          <a:noFill/>
          <a:ln>
            <a:noFill/>
          </a:ln>
        </p:spPr>
      </p:pic>
      <p:pic>
        <p:nvPicPr>
          <p:cNvPr id="72" name="Google Shape;72;p13"/>
          <p:cNvPicPr preferRelativeResize="0"/>
          <p:nvPr/>
        </p:nvPicPr>
        <p:blipFill>
          <a:blip r:embed="rId3">
            <a:alphaModFix/>
          </a:blip>
          <a:stretch>
            <a:fillRect/>
          </a:stretch>
        </p:blipFill>
        <p:spPr>
          <a:xfrm>
            <a:off x="25740179" y="578038"/>
            <a:ext cx="6518400" cy="2842015"/>
          </a:xfrm>
          <a:prstGeom prst="rect">
            <a:avLst/>
          </a:prstGeom>
          <a:noFill/>
          <a:ln>
            <a:noFill/>
          </a:ln>
        </p:spPr>
      </p:pic>
      <p:sp>
        <p:nvSpPr>
          <p:cNvPr id="73" name="Google Shape;73;p13"/>
          <p:cNvSpPr txBox="1"/>
          <p:nvPr/>
        </p:nvSpPr>
        <p:spPr>
          <a:xfrm>
            <a:off x="9066718" y="10950900"/>
            <a:ext cx="6518400" cy="74637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Average"/>
              <a:ea typeface="Average"/>
              <a:cs typeface="Average"/>
              <a:sym typeface="Average"/>
            </a:endParaRPr>
          </a:p>
          <a:p>
            <a:pPr marL="0" lvl="0" indent="0" algn="l" rtl="0">
              <a:spcBef>
                <a:spcPts val="0"/>
              </a:spcBef>
              <a:spcAft>
                <a:spcPts val="0"/>
              </a:spcAft>
              <a:buNone/>
            </a:pPr>
            <a:r>
              <a:rPr lang="en" sz="2400" b="1">
                <a:latin typeface="Average"/>
                <a:ea typeface="Average"/>
                <a:cs typeface="Average"/>
                <a:sym typeface="Average"/>
              </a:rPr>
              <a:t>Program: </a:t>
            </a:r>
            <a:endParaRPr sz="2400" b="1">
              <a:latin typeface="Average"/>
              <a:ea typeface="Average"/>
              <a:cs typeface="Average"/>
              <a:sym typeface="Average"/>
            </a:endParaRPr>
          </a:p>
          <a:p>
            <a:pPr marL="0" lvl="0" indent="0" algn="l" rtl="0">
              <a:spcBef>
                <a:spcPts val="0"/>
              </a:spcBef>
              <a:spcAft>
                <a:spcPts val="0"/>
              </a:spcAft>
              <a:buNone/>
            </a:pPr>
            <a:endParaRPr sz="2400" b="1">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clc</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close all;</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Clear;</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load imgfildata;</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[file,path]=uigetfile({'*.jpg;*.bmp;*.png;*.tif'},'Choose an image');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s=[path,file];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img=imread(s);</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np=number_plate(img);</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disp(np);</a:t>
            </a: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a:p>
            <a:pPr marL="0" lvl="0" indent="0" algn="l" rtl="0">
              <a:spcBef>
                <a:spcPts val="0"/>
              </a:spcBef>
              <a:spcAft>
                <a:spcPts val="0"/>
              </a:spcAft>
              <a:buNone/>
            </a:pPr>
            <a:r>
              <a:rPr lang="en" sz="2400" b="1">
                <a:latin typeface="Average"/>
                <a:ea typeface="Average"/>
                <a:cs typeface="Average"/>
                <a:sym typeface="Average"/>
              </a:rPr>
              <a:t>Command Window Results: </a:t>
            </a:r>
            <a:endParaRPr sz="2400" b="1">
              <a:latin typeface="Average"/>
              <a:ea typeface="Average"/>
              <a:cs typeface="Average"/>
              <a:sym typeface="Average"/>
            </a:endParaRPr>
          </a:p>
          <a:p>
            <a:pPr marL="0" lvl="0" indent="0" algn="l" rtl="0">
              <a:spcBef>
                <a:spcPts val="0"/>
              </a:spcBef>
              <a:spcAft>
                <a:spcPts val="0"/>
              </a:spcAft>
              <a:buNone/>
            </a:pPr>
            <a:endParaRPr sz="10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1</a:t>
            </a: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This is obviously wrong. We had to perform some filtering operations on the image to allow the program to read the license plate successfully.</a:t>
            </a:r>
            <a:endParaRPr sz="2400">
              <a:latin typeface="Average"/>
              <a:ea typeface="Average"/>
              <a:cs typeface="Average"/>
              <a:sym typeface="Average"/>
            </a:endParaRPr>
          </a:p>
        </p:txBody>
      </p:sp>
      <p:sp>
        <p:nvSpPr>
          <p:cNvPr id="74" name="Google Shape;74;p13"/>
          <p:cNvSpPr txBox="1"/>
          <p:nvPr/>
        </p:nvSpPr>
        <p:spPr>
          <a:xfrm>
            <a:off x="17104900" y="5764675"/>
            <a:ext cx="6711300" cy="110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Average"/>
              <a:ea typeface="Average"/>
              <a:cs typeface="Average"/>
              <a:sym typeface="Average"/>
            </a:endParaRPr>
          </a:p>
        </p:txBody>
      </p:sp>
      <p:pic>
        <p:nvPicPr>
          <p:cNvPr id="75" name="Google Shape;75;p13"/>
          <p:cNvPicPr preferRelativeResize="0"/>
          <p:nvPr/>
        </p:nvPicPr>
        <p:blipFill rotWithShape="1">
          <a:blip r:embed="rId4">
            <a:alphaModFix/>
          </a:blip>
          <a:srcRect l="6845" t="27103" r="6836"/>
          <a:stretch/>
        </p:blipFill>
        <p:spPr>
          <a:xfrm>
            <a:off x="8355875" y="6293975"/>
            <a:ext cx="7847025" cy="4215300"/>
          </a:xfrm>
          <a:prstGeom prst="rect">
            <a:avLst/>
          </a:prstGeom>
          <a:noFill/>
          <a:ln>
            <a:noFill/>
          </a:ln>
        </p:spPr>
      </p:pic>
      <p:sp>
        <p:nvSpPr>
          <p:cNvPr id="76" name="Google Shape;76;p13"/>
          <p:cNvSpPr txBox="1"/>
          <p:nvPr/>
        </p:nvSpPr>
        <p:spPr>
          <a:xfrm>
            <a:off x="727050" y="5749250"/>
            <a:ext cx="6997200" cy="3602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b="1">
                <a:latin typeface="Average"/>
                <a:ea typeface="Average"/>
                <a:cs typeface="Average"/>
                <a:sym typeface="Average"/>
              </a:rPr>
              <a:t>Project Goals: </a:t>
            </a:r>
            <a:endParaRPr sz="2400" b="1">
              <a:latin typeface="Average"/>
              <a:ea typeface="Average"/>
              <a:cs typeface="Average"/>
              <a:sym typeface="Average"/>
            </a:endParaRPr>
          </a:p>
          <a:p>
            <a:pPr marL="0" lvl="0" indent="0" algn="just" rtl="0">
              <a:spcBef>
                <a:spcPts val="0"/>
              </a:spcBef>
              <a:spcAft>
                <a:spcPts val="0"/>
              </a:spcAft>
              <a:buNone/>
            </a:pPr>
            <a:r>
              <a:rPr lang="en" sz="2400">
                <a:latin typeface="Average"/>
                <a:ea typeface="Average"/>
                <a:cs typeface="Average"/>
                <a:sym typeface="Average"/>
              </a:rPr>
              <a:t>In this project, we will take a noisy and blurry  image of a license plate and then apply some filters to it so that the Character Recognition MATLAB program will be able to read the plate.  </a:t>
            </a:r>
            <a:endParaRPr sz="2400">
              <a:latin typeface="Average"/>
              <a:ea typeface="Average"/>
              <a:cs typeface="Average"/>
              <a:sym typeface="Average"/>
            </a:endParaRPr>
          </a:p>
        </p:txBody>
      </p:sp>
      <p:sp>
        <p:nvSpPr>
          <p:cNvPr id="77" name="Google Shape;77;p13"/>
          <p:cNvSpPr txBox="1"/>
          <p:nvPr/>
        </p:nvSpPr>
        <p:spPr>
          <a:xfrm>
            <a:off x="17197859" y="5764675"/>
            <a:ext cx="6518400" cy="11028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Average"/>
                <a:ea typeface="Average"/>
                <a:cs typeface="Average"/>
                <a:sym typeface="Average"/>
              </a:rPr>
              <a:t>bc=imread('image1noise.tif');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bg=im2uint8(rgb2gray(bc));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subplot(1,2,1),imshow(bg),title('original image');</a:t>
            </a: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%takes a sub image square of the image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b=bg(25:260,50:650);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subplot(1,2,2),imshow(b),title('sub image');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%creating the transform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m2=zeros(236,601);</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m2(1,1:5)=m;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mf=fft2(m2);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bmi=ifft2(fft2(bm)./mf);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subplot(1,2,3),fftshow(bmi,'abs'),title('after inverse filtering');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%inverse filtering with constrained division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d=0.02;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mf=fft2(m2);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mf(find(abs(mf)&lt;d))=1;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bmi=ifft2(fft2(bm)./mf);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bmi1=mat2gray(abs(bmi));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figure, subplot(1,2,1),imshow(bmi1),title('Deblurred image');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%multiply with 2 to increase the brightness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final=bmi1*2; </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 subplot(1,2,2),imshow(final),title('brightened image');</a:t>
            </a:r>
            <a:endParaRPr sz="2400">
              <a:latin typeface="Average"/>
              <a:ea typeface="Average"/>
              <a:cs typeface="Average"/>
              <a:sym typeface="Average"/>
            </a:endParaRPr>
          </a:p>
        </p:txBody>
      </p:sp>
      <p:sp>
        <p:nvSpPr>
          <p:cNvPr id="78" name="Google Shape;78;p13"/>
          <p:cNvSpPr/>
          <p:nvPr/>
        </p:nvSpPr>
        <p:spPr>
          <a:xfrm>
            <a:off x="16716175" y="16980375"/>
            <a:ext cx="7488900" cy="3602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13"/>
          <p:cNvPicPr preferRelativeResize="0"/>
          <p:nvPr/>
        </p:nvPicPr>
        <p:blipFill rotWithShape="1">
          <a:blip r:embed="rId5">
            <a:alphaModFix/>
          </a:blip>
          <a:srcRect t="49675"/>
          <a:stretch/>
        </p:blipFill>
        <p:spPr>
          <a:xfrm>
            <a:off x="16940350" y="17176010"/>
            <a:ext cx="6997201" cy="1551212"/>
          </a:xfrm>
          <a:prstGeom prst="rect">
            <a:avLst/>
          </a:prstGeom>
          <a:noFill/>
          <a:ln>
            <a:noFill/>
          </a:ln>
        </p:spPr>
      </p:pic>
      <p:pic>
        <p:nvPicPr>
          <p:cNvPr id="80" name="Google Shape;80;p13"/>
          <p:cNvPicPr preferRelativeResize="0"/>
          <p:nvPr/>
        </p:nvPicPr>
        <p:blipFill>
          <a:blip r:embed="rId6">
            <a:alphaModFix/>
          </a:blip>
          <a:stretch>
            <a:fillRect/>
          </a:stretch>
        </p:blipFill>
        <p:spPr>
          <a:xfrm>
            <a:off x="16940350" y="18697975"/>
            <a:ext cx="6997202" cy="1657224"/>
          </a:xfrm>
          <a:prstGeom prst="rect">
            <a:avLst/>
          </a:prstGeom>
          <a:noFill/>
          <a:ln>
            <a:noFill/>
          </a:ln>
        </p:spPr>
      </p:pic>
      <p:sp>
        <p:nvSpPr>
          <p:cNvPr id="81" name="Google Shape;81;p13"/>
          <p:cNvSpPr/>
          <p:nvPr/>
        </p:nvSpPr>
        <p:spPr>
          <a:xfrm>
            <a:off x="20059899" y="17804613"/>
            <a:ext cx="801300" cy="294000"/>
          </a:xfrm>
          <a:prstGeom prst="rightArrow">
            <a:avLst>
              <a:gd name="adj1" fmla="val 50000"/>
              <a:gd name="adj2" fmla="val 50000"/>
            </a:avLst>
          </a:prstGeom>
          <a:solidFill>
            <a:srgbClr val="6AC4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p:nvPr/>
        </p:nvSpPr>
        <p:spPr>
          <a:xfrm>
            <a:off x="870007" y="14953450"/>
            <a:ext cx="6711300" cy="6303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Average"/>
                <a:ea typeface="Average"/>
                <a:cs typeface="Average"/>
                <a:sym typeface="Average"/>
              </a:rPr>
              <a:t>Character Recognition Program: </a:t>
            </a:r>
            <a:endParaRPr sz="2400" b="1">
              <a:latin typeface="Average"/>
              <a:ea typeface="Average"/>
              <a:cs typeface="Average"/>
              <a:sym typeface="Average"/>
            </a:endParaRPr>
          </a:p>
          <a:p>
            <a:pPr marL="0" lvl="0" indent="0" algn="l" rtl="0">
              <a:spcBef>
                <a:spcPts val="0"/>
              </a:spcBef>
              <a:spcAft>
                <a:spcPts val="0"/>
              </a:spcAft>
              <a:buNone/>
            </a:pPr>
            <a:endParaRPr sz="2400" b="1">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clc</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close all;</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Clear;</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load imgfildata;</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[file,path]=uigetfile({'*.jpg;*.bmp;*.png;*.tif'},'Choose an image');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s=[path,file];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img=imread(s);</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np=number_plate(img);</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disp(np);</a:t>
            </a: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a:p>
            <a:pPr marL="0" lvl="0" indent="0" algn="l" rtl="0">
              <a:spcBef>
                <a:spcPts val="0"/>
              </a:spcBef>
              <a:spcAft>
                <a:spcPts val="0"/>
              </a:spcAft>
              <a:buNone/>
            </a:pPr>
            <a:r>
              <a:rPr lang="en" sz="2400" b="1">
                <a:latin typeface="Average"/>
                <a:ea typeface="Average"/>
                <a:cs typeface="Average"/>
                <a:sym typeface="Average"/>
              </a:rPr>
              <a:t>Command Window Results: </a:t>
            </a:r>
            <a:endParaRPr sz="2400" b="1">
              <a:latin typeface="Average"/>
              <a:ea typeface="Average"/>
              <a:cs typeface="Average"/>
              <a:sym typeface="Average"/>
            </a:endParaRPr>
          </a:p>
          <a:p>
            <a:pPr marL="0" lvl="0" indent="0" algn="l" rtl="0">
              <a:spcBef>
                <a:spcPts val="0"/>
              </a:spcBef>
              <a:spcAft>
                <a:spcPts val="0"/>
              </a:spcAft>
              <a:buNone/>
            </a:pPr>
            <a:endParaRPr sz="2400" b="1">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DL5CH8855</a:t>
            </a: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p:txBody>
      </p:sp>
      <p:pic>
        <p:nvPicPr>
          <p:cNvPr id="83" name="Google Shape;83;p13"/>
          <p:cNvPicPr preferRelativeResize="0"/>
          <p:nvPr/>
        </p:nvPicPr>
        <p:blipFill rotWithShape="1">
          <a:blip r:embed="rId4">
            <a:alphaModFix/>
          </a:blip>
          <a:srcRect l="6845" t="33105" r="6836"/>
          <a:stretch/>
        </p:blipFill>
        <p:spPr>
          <a:xfrm>
            <a:off x="17144200" y="17437275"/>
            <a:ext cx="2522425" cy="914400"/>
          </a:xfrm>
          <a:prstGeom prst="rect">
            <a:avLst/>
          </a:prstGeom>
          <a:noFill/>
          <a:ln>
            <a:noFill/>
          </a:ln>
        </p:spPr>
      </p:pic>
      <p:sp>
        <p:nvSpPr>
          <p:cNvPr id="84" name="Google Shape;84;p13"/>
          <p:cNvSpPr/>
          <p:nvPr/>
        </p:nvSpPr>
        <p:spPr>
          <a:xfrm>
            <a:off x="20059899" y="19404813"/>
            <a:ext cx="801300" cy="294000"/>
          </a:xfrm>
          <a:prstGeom prst="rightArrow">
            <a:avLst>
              <a:gd name="adj1" fmla="val 50000"/>
              <a:gd name="adj2" fmla="val 50000"/>
            </a:avLst>
          </a:prstGeom>
          <a:solidFill>
            <a:srgbClr val="6AC4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rot="8722198">
            <a:off x="20059819" y="18604831"/>
            <a:ext cx="801372" cy="293921"/>
          </a:xfrm>
          <a:prstGeom prst="rightArrow">
            <a:avLst>
              <a:gd name="adj1" fmla="val 50000"/>
              <a:gd name="adj2" fmla="val 50000"/>
            </a:avLst>
          </a:prstGeom>
          <a:solidFill>
            <a:srgbClr val="6AC4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3"/>
          <p:cNvPicPr preferRelativeResize="0"/>
          <p:nvPr/>
        </p:nvPicPr>
        <p:blipFill rotWithShape="1">
          <a:blip r:embed="rId6">
            <a:alphaModFix/>
          </a:blip>
          <a:srcRect l="58703" t="22473" r="8828" b="15480"/>
          <a:stretch/>
        </p:blipFill>
        <p:spPr>
          <a:xfrm>
            <a:off x="25707384" y="7816312"/>
            <a:ext cx="5527302" cy="2501607"/>
          </a:xfrm>
          <a:prstGeom prst="rect">
            <a:avLst/>
          </a:prstGeom>
          <a:noFill/>
          <a:ln>
            <a:noFill/>
          </a:ln>
        </p:spPr>
      </p:pic>
      <p:sp>
        <p:nvSpPr>
          <p:cNvPr id="87" name="Google Shape;87;p13"/>
          <p:cNvSpPr txBox="1"/>
          <p:nvPr/>
        </p:nvSpPr>
        <p:spPr>
          <a:xfrm>
            <a:off x="25270215" y="11756788"/>
            <a:ext cx="6711300" cy="60927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Average"/>
              <a:ea typeface="Average"/>
              <a:cs typeface="Average"/>
              <a:sym typeface="Average"/>
            </a:endParaRPr>
          </a:p>
          <a:p>
            <a:pPr marL="0" lvl="0" indent="0" algn="l" rtl="0">
              <a:spcBef>
                <a:spcPts val="0"/>
              </a:spcBef>
              <a:spcAft>
                <a:spcPts val="0"/>
              </a:spcAft>
              <a:buNone/>
            </a:pPr>
            <a:r>
              <a:rPr lang="en" sz="2400" b="1">
                <a:latin typeface="Average"/>
                <a:ea typeface="Average"/>
                <a:cs typeface="Average"/>
                <a:sym typeface="Average"/>
              </a:rPr>
              <a:t>Program: </a:t>
            </a:r>
            <a:endParaRPr sz="2400" b="1">
              <a:latin typeface="Average"/>
              <a:ea typeface="Average"/>
              <a:cs typeface="Average"/>
              <a:sym typeface="Average"/>
            </a:endParaRPr>
          </a:p>
          <a:p>
            <a:pPr marL="0" lvl="0" indent="0" algn="l" rtl="0">
              <a:spcBef>
                <a:spcPts val="0"/>
              </a:spcBef>
              <a:spcAft>
                <a:spcPts val="0"/>
              </a:spcAft>
              <a:buNone/>
            </a:pPr>
            <a:endParaRPr sz="2400" b="1">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clc</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close all;</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Clear;</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load imgfildata;</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[file,path]=uigetfile({'*.jpg;*.bmp;*.png;*.tif'},'Choose an image');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s=[path,file];</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img=imread(s);</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np=number_plate(img);</a:t>
            </a:r>
            <a:endParaRPr sz="24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disp(np);</a:t>
            </a:r>
            <a:endParaRPr sz="2400">
              <a:latin typeface="Average"/>
              <a:ea typeface="Average"/>
              <a:cs typeface="Average"/>
              <a:sym typeface="Average"/>
            </a:endParaRPr>
          </a:p>
          <a:p>
            <a:pPr marL="0" lvl="0" indent="0" algn="l" rtl="0">
              <a:spcBef>
                <a:spcPts val="0"/>
              </a:spcBef>
              <a:spcAft>
                <a:spcPts val="0"/>
              </a:spcAft>
              <a:buNone/>
            </a:pPr>
            <a:endParaRPr sz="2400">
              <a:latin typeface="Average"/>
              <a:ea typeface="Average"/>
              <a:cs typeface="Average"/>
              <a:sym typeface="Average"/>
            </a:endParaRPr>
          </a:p>
          <a:p>
            <a:pPr marL="0" lvl="0" indent="0" algn="l" rtl="0">
              <a:spcBef>
                <a:spcPts val="0"/>
              </a:spcBef>
              <a:spcAft>
                <a:spcPts val="0"/>
              </a:spcAft>
              <a:buNone/>
            </a:pPr>
            <a:r>
              <a:rPr lang="en" sz="2400" b="1">
                <a:latin typeface="Average"/>
                <a:ea typeface="Average"/>
                <a:cs typeface="Average"/>
                <a:sym typeface="Average"/>
              </a:rPr>
              <a:t>Command Window Results: </a:t>
            </a:r>
            <a:endParaRPr sz="2400" b="1">
              <a:latin typeface="Average"/>
              <a:ea typeface="Average"/>
              <a:cs typeface="Average"/>
              <a:sym typeface="Average"/>
            </a:endParaRPr>
          </a:p>
          <a:p>
            <a:pPr marL="0" lvl="0" indent="0" algn="l" rtl="0">
              <a:spcBef>
                <a:spcPts val="0"/>
              </a:spcBef>
              <a:spcAft>
                <a:spcPts val="0"/>
              </a:spcAft>
              <a:buNone/>
            </a:pPr>
            <a:endParaRPr sz="1000">
              <a:latin typeface="Average"/>
              <a:ea typeface="Average"/>
              <a:cs typeface="Average"/>
              <a:sym typeface="Average"/>
            </a:endParaRPr>
          </a:p>
          <a:p>
            <a:pPr marL="0" lvl="0" indent="0" algn="l" rtl="0">
              <a:spcBef>
                <a:spcPts val="0"/>
              </a:spcBef>
              <a:spcAft>
                <a:spcPts val="0"/>
              </a:spcAft>
              <a:buNone/>
            </a:pPr>
            <a:r>
              <a:rPr lang="en" sz="2400">
                <a:latin typeface="Average"/>
                <a:ea typeface="Average"/>
                <a:cs typeface="Average"/>
                <a:sym typeface="Average"/>
              </a:rPr>
              <a:t>DL4CAG9557</a:t>
            </a:r>
            <a:endParaRPr sz="2400">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
        <p:nvSpPr>
          <p:cNvPr id="88" name="Google Shape;88;p13"/>
          <p:cNvSpPr txBox="1"/>
          <p:nvPr/>
        </p:nvSpPr>
        <p:spPr>
          <a:xfrm>
            <a:off x="25165150" y="5764675"/>
            <a:ext cx="6997200" cy="1865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b="1">
                <a:latin typeface="Average"/>
                <a:ea typeface="Average"/>
                <a:cs typeface="Average"/>
                <a:sym typeface="Average"/>
              </a:rPr>
              <a:t>Conclusion: </a:t>
            </a:r>
            <a:endParaRPr sz="2400" b="1">
              <a:latin typeface="Average"/>
              <a:ea typeface="Average"/>
              <a:cs typeface="Average"/>
              <a:sym typeface="Average"/>
            </a:endParaRPr>
          </a:p>
          <a:p>
            <a:pPr marL="0" lvl="0" indent="0" algn="just" rtl="0">
              <a:spcBef>
                <a:spcPts val="0"/>
              </a:spcBef>
              <a:spcAft>
                <a:spcPts val="0"/>
              </a:spcAft>
              <a:buNone/>
            </a:pPr>
            <a:r>
              <a:rPr lang="en" sz="2400">
                <a:latin typeface="Average"/>
                <a:ea typeface="Average"/>
                <a:cs typeface="Average"/>
                <a:sym typeface="Average"/>
              </a:rPr>
              <a:t>In this project, we succeeded in reading the license plate characters from the image after we removed the blurring and noise that was on the original image.</a:t>
            </a:r>
            <a:endParaRPr sz="2400">
              <a:latin typeface="Average"/>
              <a:ea typeface="Average"/>
              <a:cs typeface="Average"/>
              <a:sym typeface="Average"/>
            </a:endParaRPr>
          </a:p>
          <a:p>
            <a:pPr marL="0" lvl="0" indent="0" algn="just" rtl="0">
              <a:spcBef>
                <a:spcPts val="0"/>
              </a:spcBef>
              <a:spcAft>
                <a:spcPts val="0"/>
              </a:spcAft>
              <a:buNone/>
            </a:pPr>
            <a:endParaRPr sz="2400">
              <a:latin typeface="Average"/>
              <a:ea typeface="Average"/>
              <a:cs typeface="Average"/>
              <a:sym typeface="Average"/>
            </a:endParaRPr>
          </a:p>
        </p:txBody>
      </p:sp>
      <p:sp>
        <p:nvSpPr>
          <p:cNvPr id="89" name="Google Shape;89;p13"/>
          <p:cNvSpPr txBox="1"/>
          <p:nvPr/>
        </p:nvSpPr>
        <p:spPr>
          <a:xfrm>
            <a:off x="692200" y="12481100"/>
            <a:ext cx="6342900" cy="2501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a:latin typeface="Average"/>
                <a:ea typeface="Average"/>
                <a:cs typeface="Average"/>
                <a:sym typeface="Average"/>
              </a:rPr>
              <a:t>The Character Recognition Algorithm takes an input image of the license plate and after filtering it compares each region with templates and returns string of number plate characters. This program detects the license plate numbers using the Image Correlation Method. </a:t>
            </a:r>
            <a:endParaRPr sz="2400">
              <a:latin typeface="Average"/>
              <a:ea typeface="Average"/>
              <a:cs typeface="Average"/>
              <a:sym typeface="Average"/>
            </a:endParaRPr>
          </a:p>
        </p:txBody>
      </p:sp>
      <p:pic>
        <p:nvPicPr>
          <p:cNvPr id="90" name="Google Shape;90;p13"/>
          <p:cNvPicPr preferRelativeResize="0"/>
          <p:nvPr/>
        </p:nvPicPr>
        <p:blipFill>
          <a:blip r:embed="rId7">
            <a:alphaModFix/>
          </a:blip>
          <a:stretch>
            <a:fillRect/>
          </a:stretch>
        </p:blipFill>
        <p:spPr>
          <a:xfrm>
            <a:off x="1257450" y="9442100"/>
            <a:ext cx="5812499" cy="2842025"/>
          </a:xfrm>
          <a:prstGeom prst="rect">
            <a:avLst/>
          </a:prstGeom>
          <a:noFill/>
          <a:ln>
            <a:noFill/>
          </a:ln>
        </p:spPr>
      </p:pic>
      <p:pic>
        <p:nvPicPr>
          <p:cNvPr id="91" name="Google Shape;91;p13"/>
          <p:cNvPicPr preferRelativeResize="0"/>
          <p:nvPr/>
        </p:nvPicPr>
        <p:blipFill>
          <a:blip r:embed="rId8">
            <a:alphaModFix/>
          </a:blip>
          <a:stretch>
            <a:fillRect/>
          </a:stretch>
        </p:blipFill>
        <p:spPr>
          <a:xfrm>
            <a:off x="7069949" y="13037236"/>
            <a:ext cx="692750" cy="1029769"/>
          </a:xfrm>
          <a:prstGeom prst="rect">
            <a:avLst/>
          </a:prstGeom>
          <a:noFill/>
          <a:ln w="19050" cap="flat" cmpd="sng">
            <a:solidFill>
              <a:srgbClr val="00FF00"/>
            </a:solidFill>
            <a:prstDash val="solid"/>
            <a:round/>
            <a:headEnd type="none" w="sm" len="sm"/>
            <a:tailEnd type="none" w="sm" len="sm"/>
          </a:ln>
        </p:spPr>
      </p:pic>
      <p:pic>
        <p:nvPicPr>
          <p:cNvPr id="92" name="Google Shape;92;p13"/>
          <p:cNvPicPr preferRelativeResize="0"/>
          <p:nvPr/>
        </p:nvPicPr>
        <p:blipFill rotWithShape="1">
          <a:blip r:embed="rId9">
            <a:alphaModFix/>
          </a:blip>
          <a:srcRect r="941"/>
          <a:stretch/>
        </p:blipFill>
        <p:spPr>
          <a:xfrm>
            <a:off x="1257450" y="8070472"/>
            <a:ext cx="5812501" cy="1371630"/>
          </a:xfrm>
          <a:prstGeom prst="rect">
            <a:avLst/>
          </a:prstGeom>
          <a:noFill/>
          <a:ln>
            <a:noFill/>
          </a:ln>
        </p:spPr>
      </p:pic>
      <p:pic>
        <p:nvPicPr>
          <p:cNvPr id="93" name="Google Shape;93;p13"/>
          <p:cNvPicPr preferRelativeResize="0"/>
          <p:nvPr/>
        </p:nvPicPr>
        <p:blipFill>
          <a:blip r:embed="rId10">
            <a:alphaModFix/>
          </a:blip>
          <a:stretch>
            <a:fillRect/>
          </a:stretch>
        </p:blipFill>
        <p:spPr>
          <a:xfrm>
            <a:off x="25707376" y="9553225"/>
            <a:ext cx="5527312" cy="1865187"/>
          </a:xfrm>
          <a:prstGeom prst="rect">
            <a:avLst/>
          </a:prstGeom>
          <a:noFill/>
          <a:ln>
            <a:noFill/>
          </a:ln>
        </p:spPr>
      </p:pic>
      <p:sp>
        <p:nvSpPr>
          <p:cNvPr id="94" name="Google Shape;94;p13"/>
          <p:cNvSpPr txBox="1"/>
          <p:nvPr/>
        </p:nvSpPr>
        <p:spPr>
          <a:xfrm>
            <a:off x="25101225" y="17894475"/>
            <a:ext cx="7488900" cy="300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2400">
              <a:latin typeface="Average"/>
              <a:ea typeface="Average"/>
              <a:cs typeface="Average"/>
              <a:sym typeface="Average"/>
            </a:endParaRPr>
          </a:p>
          <a:p>
            <a:pPr marL="0" lvl="0" indent="0" algn="just" rtl="0">
              <a:spcBef>
                <a:spcPts val="0"/>
              </a:spcBef>
              <a:spcAft>
                <a:spcPts val="0"/>
              </a:spcAft>
              <a:buNone/>
            </a:pPr>
            <a:r>
              <a:rPr lang="en" sz="2400" b="1">
                <a:latin typeface="Average"/>
                <a:ea typeface="Average"/>
                <a:cs typeface="Average"/>
                <a:sym typeface="Average"/>
              </a:rPr>
              <a:t>Resources: </a:t>
            </a:r>
            <a:endParaRPr sz="2400" b="1">
              <a:latin typeface="Average"/>
              <a:ea typeface="Average"/>
              <a:cs typeface="Average"/>
              <a:sym typeface="Average"/>
            </a:endParaRPr>
          </a:p>
          <a:p>
            <a:pPr marL="514350" lvl="0" indent="-514350" algn="l" rtl="0">
              <a:spcBef>
                <a:spcPts val="0"/>
              </a:spcBef>
              <a:spcAft>
                <a:spcPts val="0"/>
              </a:spcAft>
              <a:buNone/>
            </a:pPr>
            <a:r>
              <a:rPr lang="en" sz="2400">
                <a:latin typeface="Average"/>
                <a:ea typeface="Average"/>
                <a:cs typeface="Average"/>
                <a:sym typeface="Average"/>
              </a:rPr>
              <a:t>Kumar, Nishant. “Licence Plate Recognition - File Exchange - MATLAB Central.” </a:t>
            </a:r>
            <a:r>
              <a:rPr lang="en" sz="2400" i="1">
                <a:latin typeface="Average"/>
                <a:ea typeface="Average"/>
                <a:cs typeface="Average"/>
                <a:sym typeface="Average"/>
              </a:rPr>
              <a:t>Licence Plate Recognition - File Exchange</a:t>
            </a:r>
            <a:r>
              <a:rPr lang="en" sz="2400">
                <a:latin typeface="Average"/>
                <a:ea typeface="Average"/>
                <a:cs typeface="Average"/>
                <a:sym typeface="Average"/>
              </a:rPr>
              <a:t>, MATLAB Central, Jan. 2016</a:t>
            </a:r>
            <a:endParaRPr sz="2400">
              <a:latin typeface="Average"/>
              <a:ea typeface="Average"/>
              <a:cs typeface="Average"/>
              <a:sym typeface="Average"/>
            </a:endParaRPr>
          </a:p>
          <a:p>
            <a:pPr marL="971550" lvl="0" indent="-514350" algn="l" rtl="0">
              <a:spcBef>
                <a:spcPts val="0"/>
              </a:spcBef>
              <a:spcAft>
                <a:spcPts val="0"/>
              </a:spcAft>
              <a:buNone/>
            </a:pPr>
            <a:r>
              <a:rPr lang="en" sz="2400">
                <a:latin typeface="Average"/>
                <a:ea typeface="Average"/>
                <a:cs typeface="Average"/>
                <a:sym typeface="Average"/>
              </a:rPr>
              <a:t>www.mathworks.com/matlabcentral/fileexchange</a:t>
            </a:r>
            <a:endParaRPr sz="2400">
              <a:latin typeface="Average"/>
              <a:ea typeface="Average"/>
              <a:cs typeface="Average"/>
              <a:sym typeface="Average"/>
            </a:endParaRPr>
          </a:p>
          <a:p>
            <a:pPr marL="971550" lvl="0" indent="-514350" algn="l" rtl="0">
              <a:spcBef>
                <a:spcPts val="0"/>
              </a:spcBef>
              <a:spcAft>
                <a:spcPts val="0"/>
              </a:spcAft>
              <a:buNone/>
            </a:pPr>
            <a:r>
              <a:rPr lang="en" sz="2400">
                <a:latin typeface="Average"/>
                <a:ea typeface="Average"/>
                <a:cs typeface="Average"/>
                <a:sym typeface="Average"/>
              </a:rPr>
              <a:t>/54456-licence-plate-recognition.</a:t>
            </a:r>
            <a:endParaRPr sz="2400">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603</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Oswald</vt:lpstr>
      <vt:lpstr>Average</vt:lpstr>
      <vt:lpstr>Arial</vt:lpstr>
      <vt:lpstr>Slate</vt:lpstr>
      <vt:lpstr>License Plate Character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Character Recognition</dc:title>
  <dc:creator>Owner</dc:creator>
  <cp:lastModifiedBy>Julia Przekaza</cp:lastModifiedBy>
  <cp:revision>2</cp:revision>
  <dcterms:modified xsi:type="dcterms:W3CDTF">2019-04-30T14:39:59Z</dcterms:modified>
</cp:coreProperties>
</file>