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29260800" cx="36576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16">
          <p15:clr>
            <a:srgbClr val="000000"/>
          </p15:clr>
        </p15:guide>
        <p15:guide id="2" orient="horz" pos="-1024">
          <p15:clr>
            <a:srgbClr val="000000"/>
          </p15:clr>
        </p15:guide>
        <p15:guide id="3" orient="horz" pos="19456">
          <p15:clr>
            <a:srgbClr val="000000"/>
          </p15:clr>
        </p15:guide>
        <p15:guide id="4" orient="horz" pos="512">
          <p15:clr>
            <a:srgbClr val="000000"/>
          </p15:clr>
        </p15:guide>
        <p15:guide id="5" orient="horz" pos="17920">
          <p15:clr>
            <a:srgbClr val="000000"/>
          </p15:clr>
        </p15:guide>
        <p15:guide id="6" pos="480">
          <p15:clr>
            <a:srgbClr val="000000"/>
          </p15:clr>
        </p15:guide>
        <p15:guide id="7" pos="6840">
          <p15:clr>
            <a:srgbClr val="000000"/>
          </p15:clr>
        </p15:guide>
        <p15:guide id="8" pos="22560">
          <p15:clr>
            <a:srgbClr val="000000"/>
          </p15:clr>
        </p15:guide>
        <p15:guide id="9" pos="16320">
          <p15:clr>
            <a:srgbClr val="000000"/>
          </p15:clr>
        </p15:guide>
        <p15:guide id="10" pos="7560">
          <p15:clr>
            <a:srgbClr val="000000"/>
          </p15:clr>
        </p15:guide>
        <p15:guide id="11" pos="1560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216" orient="horz"/>
        <p:guide pos="-1024" orient="horz"/>
        <p:guide pos="19456" orient="horz"/>
        <p:guide pos="512" orient="horz"/>
        <p:guide pos="17920" orient="horz"/>
        <p:guide pos="480"/>
        <p:guide pos="6840"/>
        <p:guide pos="22560"/>
        <p:guide pos="16320"/>
        <p:guide pos="7560"/>
        <p:guide pos="156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txBox="1"/>
          <p:nvPr>
            <p:ph idx="1" type="body"/>
          </p:nvPr>
        </p:nvSpPr>
        <p:spPr>
          <a:xfrm>
            <a:off x="914400" y="3257550"/>
            <a:ext cx="7315200" cy="3086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ph idx="2" type="sldImg"/>
          </p:nvPr>
        </p:nvSpPr>
        <p:spPr>
          <a:xfrm>
            <a:off x="1524300" y="514350"/>
            <a:ext cx="6096300" cy="25717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Shape 7"/>
          <p:cNvSpPr txBox="1"/>
          <p:nvPr>
            <p:ph type="ctrTitle"/>
          </p:nvPr>
        </p:nvSpPr>
        <p:spPr>
          <a:xfrm>
            <a:off x="2743729" y="9090378"/>
            <a:ext cx="31088542" cy="6270978"/>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8" name="Shape 8"/>
          <p:cNvSpPr txBox="1"/>
          <p:nvPr>
            <p:ph idx="1" type="subTitle"/>
          </p:nvPr>
        </p:nvSpPr>
        <p:spPr>
          <a:xfrm>
            <a:off x="5486136" y="16580556"/>
            <a:ext cx="25603729" cy="7478889"/>
          </a:xfrm>
          <a:prstGeom prst="rect">
            <a:avLst/>
          </a:prstGeom>
          <a:noFill/>
          <a:ln>
            <a:noFill/>
          </a:ln>
        </p:spPr>
        <p:txBody>
          <a:bodyPr anchorCtr="0" anchor="t" bIns="91425" lIns="91425" spcFirstLastPara="1" rIns="91425" wrap="square" tIns="91425"/>
          <a:lstStyle>
            <a:lvl1pPr lvl="0" marR="0" rtl="0" algn="ctr">
              <a:spcBef>
                <a:spcPts val="2620"/>
              </a:spcBef>
              <a:spcAft>
                <a:spcPts val="0"/>
              </a:spcAft>
              <a:buClr>
                <a:schemeClr val="dk1"/>
              </a:buClr>
              <a:buSzPts val="13100"/>
              <a:buFont typeface="Arial"/>
              <a:buNone/>
              <a:defRPr b="0" i="0" sz="13100" u="none" cap="none" strike="noStrike">
                <a:solidFill>
                  <a:schemeClr val="dk1"/>
                </a:solidFill>
                <a:latin typeface="Arial"/>
                <a:ea typeface="Arial"/>
                <a:cs typeface="Arial"/>
                <a:sym typeface="Arial"/>
              </a:defRPr>
            </a:lvl1pPr>
            <a:lvl2pPr lvl="1" marR="0" rtl="0" algn="ctr">
              <a:spcBef>
                <a:spcPts val="2320"/>
              </a:spcBef>
              <a:spcAft>
                <a:spcPts val="0"/>
              </a:spcAft>
              <a:buClr>
                <a:schemeClr val="dk1"/>
              </a:buClr>
              <a:buSzPts val="11600"/>
              <a:buFont typeface="Arial"/>
              <a:buNone/>
              <a:defRPr b="0" i="0" sz="11600" u="none" cap="none" strike="noStrike">
                <a:solidFill>
                  <a:schemeClr val="dk1"/>
                </a:solidFill>
                <a:latin typeface="Arial"/>
                <a:ea typeface="Arial"/>
                <a:cs typeface="Arial"/>
                <a:sym typeface="Arial"/>
              </a:defRPr>
            </a:lvl2pPr>
            <a:lvl3pPr lvl="2" marR="0" rtl="0" algn="ctr">
              <a:spcBef>
                <a:spcPts val="1980"/>
              </a:spcBef>
              <a:spcAft>
                <a:spcPts val="0"/>
              </a:spcAft>
              <a:buClr>
                <a:schemeClr val="dk1"/>
              </a:buClr>
              <a:buSzPts val="9900"/>
              <a:buFont typeface="Arial"/>
              <a:buNone/>
              <a:defRPr b="0" i="0" sz="9900" u="none" cap="none" strike="noStrike">
                <a:solidFill>
                  <a:schemeClr val="dk1"/>
                </a:solidFill>
                <a:latin typeface="Arial"/>
                <a:ea typeface="Arial"/>
                <a:cs typeface="Arial"/>
                <a:sym typeface="Arial"/>
              </a:defRPr>
            </a:lvl3pPr>
            <a:lvl4pPr lvl="3"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4pPr>
            <a:lvl5pPr lvl="4"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5pPr>
            <a:lvl6pPr lvl="5"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6pPr>
            <a:lvl7pPr lvl="6"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7pPr>
            <a:lvl8pPr lvl="7"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8pPr>
            <a:lvl9pPr lvl="8" marR="0" rtl="0" algn="ctr">
              <a:spcBef>
                <a:spcPts val="1640"/>
              </a:spcBef>
              <a:spcAft>
                <a:spcPts val="0"/>
              </a:spcAft>
              <a:buClr>
                <a:schemeClr val="dk1"/>
              </a:buClr>
              <a:buSzPts val="8200"/>
              <a:buFont typeface="Arial"/>
              <a:buNone/>
              <a:defRPr b="0" i="0" sz="8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Shape 37"/>
          <p:cNvSpPr txBox="1"/>
          <p:nvPr>
            <p:ph type="title"/>
          </p:nvPr>
        </p:nvSpPr>
        <p:spPr>
          <a:xfrm>
            <a:off x="2889250" y="18803056"/>
            <a:ext cx="31089864" cy="5810956"/>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3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2889250" y="12402256"/>
            <a:ext cx="31089864" cy="6400800"/>
          </a:xfrm>
          <a:prstGeom prst="rect">
            <a:avLst/>
          </a:prstGeom>
          <a:noFill/>
          <a:ln>
            <a:noFill/>
          </a:ln>
        </p:spPr>
        <p:txBody>
          <a:bodyPr anchorCtr="0" anchor="b" bIns="91425" lIns="91425" spcFirstLastPara="1" rIns="91425" wrap="square" tIns="91425"/>
          <a:lstStyle>
            <a:lvl1pPr indent="-228600" lvl="0" marL="457200"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Shape 40"/>
          <p:cNvSpPr txBox="1"/>
          <p:nvPr>
            <p:ph type="title"/>
          </p:nvPr>
        </p:nvSpPr>
        <p:spPr>
          <a:xfrm>
            <a:off x="1828271" y="1171222"/>
            <a:ext cx="32919459" cy="48768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1828271" y="6826956"/>
            <a:ext cx="32919459" cy="19311057"/>
          </a:xfrm>
          <a:prstGeom prst="rect">
            <a:avLst/>
          </a:prstGeom>
          <a:noFill/>
          <a:ln>
            <a:noFill/>
          </a:ln>
        </p:spPr>
        <p:txBody>
          <a:bodyPr anchorCtr="0" anchor="t" bIns="91425" lIns="91425" spcFirstLastPara="1" rIns="91425" wrap="square" tIns="91425"/>
          <a:lstStyle>
            <a:lvl1pPr indent="-1060450" lvl="0" marL="457200" marR="0" rtl="0" algn="l">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1pPr>
            <a:lvl2pPr indent="-965200" lvl="1" marL="914400" marR="0" rtl="0" algn="l">
              <a:spcBef>
                <a:spcPts val="232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 name="Shape 9"/>
        <p:cNvGrpSpPr/>
        <p:nvPr/>
      </p:nvGrpSpPr>
      <p:grpSpPr>
        <a:xfrm>
          <a:off x="0" y="0"/>
          <a:ext cx="0" cy="0"/>
          <a:chOff x="0" y="0"/>
          <a:chExt cx="0" cy="0"/>
        </a:xfrm>
      </p:grpSpPr>
      <p:sp>
        <p:nvSpPr>
          <p:cNvPr id="10" name="Shape 10"/>
          <p:cNvSpPr txBox="1"/>
          <p:nvPr>
            <p:ph type="title"/>
          </p:nvPr>
        </p:nvSpPr>
        <p:spPr>
          <a:xfrm rot="5400000">
            <a:off x="18149405" y="9539684"/>
            <a:ext cx="24966788" cy="8229864"/>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rot="5400000">
            <a:off x="1626174" y="1373319"/>
            <a:ext cx="24966788" cy="24562594"/>
          </a:xfrm>
          <a:prstGeom prst="rect">
            <a:avLst/>
          </a:prstGeom>
          <a:noFill/>
          <a:ln>
            <a:noFill/>
          </a:ln>
        </p:spPr>
        <p:txBody>
          <a:bodyPr anchorCtr="0" anchor="t" bIns="91425" lIns="91425" spcFirstLastPara="1" rIns="91425" wrap="square" tIns="91425"/>
          <a:lstStyle>
            <a:lvl1pPr indent="-1060450" lvl="0" marL="457200" marR="0" rtl="0" algn="l">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1pPr>
            <a:lvl2pPr indent="-965200" lvl="1" marL="914400" marR="0" rtl="0" algn="l">
              <a:spcBef>
                <a:spcPts val="232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 name="Shape 12"/>
        <p:cNvGrpSpPr/>
        <p:nvPr/>
      </p:nvGrpSpPr>
      <p:grpSpPr>
        <a:xfrm>
          <a:off x="0" y="0"/>
          <a:ext cx="0" cy="0"/>
          <a:chOff x="0" y="0"/>
          <a:chExt cx="0" cy="0"/>
        </a:xfrm>
      </p:grpSpPr>
      <p:sp>
        <p:nvSpPr>
          <p:cNvPr id="13" name="Shape 13"/>
          <p:cNvSpPr txBox="1"/>
          <p:nvPr>
            <p:ph type="title"/>
          </p:nvPr>
        </p:nvSpPr>
        <p:spPr>
          <a:xfrm>
            <a:off x="1828271" y="1171222"/>
            <a:ext cx="32919459" cy="48768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14" name="Shape 14"/>
          <p:cNvSpPr txBox="1"/>
          <p:nvPr>
            <p:ph idx="1" type="body"/>
          </p:nvPr>
        </p:nvSpPr>
        <p:spPr>
          <a:xfrm rot="5400000">
            <a:off x="8632470" y="22755"/>
            <a:ext cx="19311057" cy="32919459"/>
          </a:xfrm>
          <a:prstGeom prst="rect">
            <a:avLst/>
          </a:prstGeom>
          <a:noFill/>
          <a:ln>
            <a:noFill/>
          </a:ln>
        </p:spPr>
        <p:txBody>
          <a:bodyPr anchorCtr="0" anchor="t" bIns="91425" lIns="91425" spcFirstLastPara="1" rIns="91425" wrap="square" tIns="91425"/>
          <a:lstStyle>
            <a:lvl1pPr indent="-1060450" lvl="0" marL="457200" marR="0" rtl="0" algn="l">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1pPr>
            <a:lvl2pPr indent="-965200" lvl="1" marL="914400" marR="0" rtl="0" algn="l">
              <a:spcBef>
                <a:spcPts val="2320"/>
              </a:spcBef>
              <a:spcAft>
                <a:spcPts val="0"/>
              </a:spcAft>
              <a:buClr>
                <a:schemeClr val="dk1"/>
              </a:buClr>
              <a:buSzPts val="11600"/>
              <a:buFont typeface="Arial"/>
              <a:buChar char="–"/>
              <a:defRPr b="0" i="0" sz="11600" u="none" cap="none" strike="noStrike">
                <a:solidFill>
                  <a:schemeClr val="dk1"/>
                </a:solidFill>
                <a:latin typeface="Arial"/>
                <a:ea typeface="Arial"/>
                <a:cs typeface="Arial"/>
                <a:sym typeface="Arial"/>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 name="Shape 15"/>
        <p:cNvGrpSpPr/>
        <p:nvPr/>
      </p:nvGrpSpPr>
      <p:grpSpPr>
        <a:xfrm>
          <a:off x="0" y="0"/>
          <a:ext cx="0" cy="0"/>
          <a:chOff x="0" y="0"/>
          <a:chExt cx="0" cy="0"/>
        </a:xfrm>
      </p:grpSpPr>
      <p:sp>
        <p:nvSpPr>
          <p:cNvPr id="16" name="Shape 16"/>
          <p:cNvSpPr txBox="1"/>
          <p:nvPr>
            <p:ph type="title"/>
          </p:nvPr>
        </p:nvSpPr>
        <p:spPr>
          <a:xfrm>
            <a:off x="7168886" y="20482280"/>
            <a:ext cx="21945864" cy="241864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17" name="Shape 17"/>
          <p:cNvSpPr/>
          <p:nvPr>
            <p:ph idx="2" type="pic"/>
          </p:nvPr>
        </p:nvSpPr>
        <p:spPr>
          <a:xfrm>
            <a:off x="7168886" y="2614790"/>
            <a:ext cx="21945864" cy="17555633"/>
          </a:xfrm>
          <a:prstGeom prst="rect">
            <a:avLst/>
          </a:prstGeom>
          <a:noFill/>
          <a:ln>
            <a:noFill/>
          </a:ln>
        </p:spPr>
        <p:txBody>
          <a:bodyPr anchorCtr="0" anchor="t" bIns="91425" lIns="91425" spcFirstLastPara="1" rIns="91425" wrap="square" tIns="91425"/>
          <a:lstStyle>
            <a:lvl1pPr lvl="0" marR="0" rtl="0" algn="l">
              <a:spcBef>
                <a:spcPts val="54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lvl="1"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spcBef>
                <a:spcPts val="42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4pPr>
            <a:lvl5pPr lvl="4"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5pPr>
            <a:lvl6pPr lvl="5"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6pPr>
            <a:lvl7pPr lvl="6"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7pPr>
            <a:lvl8pPr lvl="7"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8pPr>
            <a:lvl9pPr lvl="8" marR="0" rtl="0" algn="l">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9pPr>
          </a:lstStyle>
          <a:p/>
        </p:txBody>
      </p:sp>
      <p:sp>
        <p:nvSpPr>
          <p:cNvPr id="18" name="Shape 18"/>
          <p:cNvSpPr txBox="1"/>
          <p:nvPr>
            <p:ph idx="1" type="body"/>
          </p:nvPr>
        </p:nvSpPr>
        <p:spPr>
          <a:xfrm>
            <a:off x="7168886" y="22900923"/>
            <a:ext cx="21945864" cy="3433233"/>
          </a:xfrm>
          <a:prstGeom prst="rect">
            <a:avLst/>
          </a:prstGeom>
          <a:noFill/>
          <a:ln>
            <a:noFill/>
          </a:ln>
        </p:spPr>
        <p:txBody>
          <a:bodyPr anchorCtr="0" anchor="t" bIns="91425" lIns="91425" spcFirstLastPara="1" rIns="91425" wrap="square" tIns="91425"/>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228600" lvl="5" marL="27432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6pPr>
            <a:lvl7pPr indent="-228600" lvl="6" marL="3200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7pPr>
            <a:lvl8pPr indent="-228600" lvl="7" marL="3657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8pPr>
            <a:lvl9pPr indent="-228600" lvl="8" marL="4114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 name="Shape 19"/>
        <p:cNvGrpSpPr/>
        <p:nvPr/>
      </p:nvGrpSpPr>
      <p:grpSpPr>
        <a:xfrm>
          <a:off x="0" y="0"/>
          <a:ext cx="0" cy="0"/>
          <a:chOff x="0" y="0"/>
          <a:chExt cx="0" cy="0"/>
        </a:xfrm>
      </p:grpSpPr>
      <p:sp>
        <p:nvSpPr>
          <p:cNvPr id="20" name="Shape 20"/>
          <p:cNvSpPr txBox="1"/>
          <p:nvPr>
            <p:ph type="title"/>
          </p:nvPr>
        </p:nvSpPr>
        <p:spPr>
          <a:xfrm>
            <a:off x="1828271" y="1165578"/>
            <a:ext cx="12033249" cy="495723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1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a:off x="14300730" y="1165578"/>
            <a:ext cx="20447000" cy="24972433"/>
          </a:xfrm>
          <a:prstGeom prst="rect">
            <a:avLst/>
          </a:prstGeom>
          <a:noFill/>
          <a:ln>
            <a:noFill/>
          </a:ln>
        </p:spPr>
        <p:txBody>
          <a:bodyPr anchorCtr="0" anchor="t" bIns="91425" lIns="91425" spcFirstLastPara="1" rIns="91425" wrap="square" tIns="91425"/>
          <a:lstStyle>
            <a:lvl1pPr indent="-400050" lvl="0" marL="457200" marR="0" rtl="0" algn="l">
              <a:spcBef>
                <a:spcPts val="54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61950" lvl="2" marL="1371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3pPr>
            <a:lvl4pPr indent="-336550" lvl="3" marL="18288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4pPr>
            <a:lvl5pPr indent="-336550" lvl="4" marL="22860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5pPr>
            <a:lvl6pPr indent="-336550" lvl="5" marL="27432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6pPr>
            <a:lvl7pPr indent="-336550" lvl="6" marL="32004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7pPr>
            <a:lvl8pPr indent="-336550" lvl="7" marL="36576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8pPr>
            <a:lvl9pPr indent="-336550" lvl="8" marL="41148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9pPr>
          </a:lstStyle>
          <a:p/>
        </p:txBody>
      </p:sp>
      <p:sp>
        <p:nvSpPr>
          <p:cNvPr id="22" name="Shape 22"/>
          <p:cNvSpPr txBox="1"/>
          <p:nvPr>
            <p:ph idx="2" type="body"/>
          </p:nvPr>
        </p:nvSpPr>
        <p:spPr>
          <a:xfrm>
            <a:off x="1828271" y="6122812"/>
            <a:ext cx="12033249" cy="20015200"/>
          </a:xfrm>
          <a:prstGeom prst="rect">
            <a:avLst/>
          </a:prstGeom>
          <a:noFill/>
          <a:ln>
            <a:noFill/>
          </a:ln>
        </p:spPr>
        <p:txBody>
          <a:bodyPr anchorCtr="0" anchor="t" bIns="91425" lIns="91425" spcFirstLastPara="1" rIns="91425" wrap="square" tIns="91425"/>
          <a:lstStyle>
            <a:lvl1pPr indent="-228600" lvl="0" marL="4572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228600" lvl="2" marL="1371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228600" lvl="5" marL="27432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6pPr>
            <a:lvl7pPr indent="-228600" lvl="6" marL="3200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7pPr>
            <a:lvl8pPr indent="-228600" lvl="7" marL="3657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8pPr>
            <a:lvl9pPr indent="-228600" lvl="8" marL="4114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Shape 25"/>
          <p:cNvSpPr txBox="1"/>
          <p:nvPr>
            <p:ph type="title"/>
          </p:nvPr>
        </p:nvSpPr>
        <p:spPr>
          <a:xfrm>
            <a:off x="1828271" y="1171222"/>
            <a:ext cx="32919459" cy="48768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6" name="Shape 26"/>
        <p:cNvGrpSpPr/>
        <p:nvPr/>
      </p:nvGrpSpPr>
      <p:grpSpPr>
        <a:xfrm>
          <a:off x="0" y="0"/>
          <a:ext cx="0" cy="0"/>
          <a:chOff x="0" y="0"/>
          <a:chExt cx="0" cy="0"/>
        </a:xfrm>
      </p:grpSpPr>
      <p:sp>
        <p:nvSpPr>
          <p:cNvPr id="27" name="Shape 27"/>
          <p:cNvSpPr txBox="1"/>
          <p:nvPr>
            <p:ph type="title"/>
          </p:nvPr>
        </p:nvSpPr>
        <p:spPr>
          <a:xfrm>
            <a:off x="1828271" y="1171222"/>
            <a:ext cx="32919459" cy="48768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28" name="Shape 28"/>
          <p:cNvSpPr txBox="1"/>
          <p:nvPr>
            <p:ph idx="1" type="body"/>
          </p:nvPr>
        </p:nvSpPr>
        <p:spPr>
          <a:xfrm>
            <a:off x="1828271" y="6550378"/>
            <a:ext cx="16160750" cy="2729089"/>
          </a:xfrm>
          <a:prstGeom prst="rect">
            <a:avLst/>
          </a:prstGeom>
          <a:noFill/>
          <a:ln>
            <a:noFill/>
          </a:ln>
        </p:spPr>
        <p:txBody>
          <a:bodyPr anchorCtr="0" anchor="b" bIns="91425" lIns="91425" spcFirstLastPara="1" rIns="91425" wrap="square" tIns="91425"/>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228600" lvl="1" marL="914400" marR="0" rtl="0" algn="l">
              <a:spcBef>
                <a:spcPts val="34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9pPr>
          </a:lstStyle>
          <a:p/>
        </p:txBody>
      </p:sp>
      <p:sp>
        <p:nvSpPr>
          <p:cNvPr id="29" name="Shape 29"/>
          <p:cNvSpPr txBox="1"/>
          <p:nvPr>
            <p:ph idx="2" type="body"/>
          </p:nvPr>
        </p:nvSpPr>
        <p:spPr>
          <a:xfrm>
            <a:off x="1828271" y="9279467"/>
            <a:ext cx="16160750" cy="16858545"/>
          </a:xfrm>
          <a:prstGeom prst="rect">
            <a:avLst/>
          </a:prstGeom>
          <a:noFill/>
          <a:ln>
            <a:noFill/>
          </a:ln>
        </p:spPr>
        <p:txBody>
          <a:bodyPr anchorCtr="0" anchor="t" bIns="91425" lIns="91425" spcFirstLastPara="1" rIns="91425" wrap="square" tIns="91425"/>
          <a:lstStyle>
            <a:lvl1pPr indent="-361950" lvl="0" marL="457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36550" lvl="1" marL="9144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0" name="Shape 30"/>
          <p:cNvSpPr txBox="1"/>
          <p:nvPr>
            <p:ph idx="3" type="body"/>
          </p:nvPr>
        </p:nvSpPr>
        <p:spPr>
          <a:xfrm>
            <a:off x="18580366" y="6550378"/>
            <a:ext cx="16167365" cy="2729089"/>
          </a:xfrm>
          <a:prstGeom prst="rect">
            <a:avLst/>
          </a:prstGeom>
          <a:noFill/>
          <a:ln>
            <a:noFill/>
          </a:ln>
        </p:spPr>
        <p:txBody>
          <a:bodyPr anchorCtr="0" anchor="b" bIns="91425" lIns="91425" spcFirstLastPara="1" rIns="91425" wrap="square" tIns="91425"/>
          <a:lstStyle>
            <a:lvl1pPr indent="-228600" lvl="0" marL="457200" marR="0" rtl="0" algn="l">
              <a:spcBef>
                <a:spcPts val="42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indent="-228600" lvl="1" marL="914400" marR="0" rtl="0" algn="l">
              <a:spcBef>
                <a:spcPts val="34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9pPr>
          </a:lstStyle>
          <a:p/>
        </p:txBody>
      </p:sp>
      <p:sp>
        <p:nvSpPr>
          <p:cNvPr id="31" name="Shape 31"/>
          <p:cNvSpPr txBox="1"/>
          <p:nvPr>
            <p:ph idx="4" type="body"/>
          </p:nvPr>
        </p:nvSpPr>
        <p:spPr>
          <a:xfrm>
            <a:off x="18580366" y="9279467"/>
            <a:ext cx="16167365" cy="16858545"/>
          </a:xfrm>
          <a:prstGeom prst="rect">
            <a:avLst/>
          </a:prstGeom>
          <a:noFill/>
          <a:ln>
            <a:noFill/>
          </a:ln>
        </p:spPr>
        <p:txBody>
          <a:bodyPr anchorCtr="0" anchor="t" bIns="91425" lIns="91425" spcFirstLastPara="1" rIns="91425" wrap="square" tIns="91425"/>
          <a:lstStyle>
            <a:lvl1pPr indent="-361950" lvl="0" marL="457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36550" lvl="1" marL="9144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Shape 33"/>
          <p:cNvSpPr txBox="1"/>
          <p:nvPr>
            <p:ph type="title"/>
          </p:nvPr>
        </p:nvSpPr>
        <p:spPr>
          <a:xfrm>
            <a:off x="1828271" y="1171222"/>
            <a:ext cx="32919459" cy="4876800"/>
          </a:xfrm>
          <a:prstGeom prst="rect">
            <a:avLst/>
          </a:prstGeom>
          <a:noFill/>
          <a:ln>
            <a:noFill/>
          </a:ln>
        </p:spPr>
        <p:txBody>
          <a:bodyPr anchorCtr="0" anchor="t" bIns="91425" lIns="91425" spcFirstLastPara="1" rIns="91425" wrap="square" tIns="91425"/>
          <a:lstStyle>
            <a:lvl1pPr lvl="0"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100" u="none" cap="none" strike="noStrike">
                <a:solidFill>
                  <a:schemeClr val="dk2"/>
                </a:solidFill>
                <a:latin typeface="Arial"/>
                <a:ea typeface="Arial"/>
                <a:cs typeface="Arial"/>
                <a:sym typeface="Arial"/>
              </a:defRPr>
            </a:lvl9pPr>
          </a:lstStyle>
          <a:p/>
        </p:txBody>
      </p:sp>
      <p:sp>
        <p:nvSpPr>
          <p:cNvPr id="34" name="Shape 34"/>
          <p:cNvSpPr txBox="1"/>
          <p:nvPr>
            <p:ph idx="1" type="body"/>
          </p:nvPr>
        </p:nvSpPr>
        <p:spPr>
          <a:xfrm>
            <a:off x="1828271" y="6826956"/>
            <a:ext cx="16396229" cy="19311057"/>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36550" lvl="2" marL="13716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5" name="Shape 35"/>
          <p:cNvSpPr txBox="1"/>
          <p:nvPr>
            <p:ph idx="2" type="body"/>
          </p:nvPr>
        </p:nvSpPr>
        <p:spPr>
          <a:xfrm>
            <a:off x="18351502" y="6826956"/>
            <a:ext cx="16396229" cy="19311057"/>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36550" lvl="2" marL="1371600" marR="0" rtl="0" algn="l">
              <a:spcBef>
                <a:spcPts val="34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hyperlink" Target="https://www.tensorflow.org/tutorials/layers" TargetMode="External"/><Relationship Id="rId13" Type="http://schemas.openxmlformats.org/officeDocument/2006/relationships/image" Target="../media/image4.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datacamp.com/community/tutorials/object-detection-guide" TargetMode="External"/><Relationship Id="rId4" Type="http://schemas.openxmlformats.org/officeDocument/2006/relationships/hyperlink" Target="https://www.mathworks.com/discovery/object-detection.html" TargetMode="External"/><Relationship Id="rId9" Type="http://schemas.openxmlformats.org/officeDocument/2006/relationships/hyperlink" Target="http://bigdata-madesimple.com/possibly-the-simplest-way-to-explain-k-means-algorithm/" TargetMode="External"/><Relationship Id="rId14" Type="http://schemas.openxmlformats.org/officeDocument/2006/relationships/image" Target="../media/image1.png"/><Relationship Id="rId5" Type="http://schemas.openxmlformats.org/officeDocument/2006/relationships/hyperlink" Target="https://thesai.org/Downloads/Volume8No9/Paper_14-Face_Extraction_from_Image_based_on_K_Means.pdf" TargetMode="External"/><Relationship Id="rId6" Type="http://schemas.openxmlformats.org/officeDocument/2006/relationships/hyperlink" Target="https://js.tensorflow.org/" TargetMode="External"/><Relationship Id="rId7" Type="http://schemas.openxmlformats.org/officeDocument/2006/relationships/hyperlink" Target="http://yann.lecun.com/exdb/mnist/" TargetMode="External"/><Relationship Id="rId8" Type="http://schemas.openxmlformats.org/officeDocument/2006/relationships/hyperlink" Target="https://www.tensorflow.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Shape 46"/>
          <p:cNvSpPr txBox="1"/>
          <p:nvPr/>
        </p:nvSpPr>
        <p:spPr>
          <a:xfrm>
            <a:off x="457200" y="812800"/>
            <a:ext cx="35699701" cy="3017837"/>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l">
              <a:lnSpc>
                <a:spcPct val="100000"/>
              </a:lnSpc>
              <a:spcBef>
                <a:spcPts val="0"/>
              </a:spcBef>
              <a:spcAft>
                <a:spcPts val="0"/>
              </a:spcAft>
              <a:buNone/>
            </a:pPr>
            <a:r>
              <a:t/>
            </a:r>
            <a:endParaRPr b="0" i="0" sz="2100" u="none">
              <a:solidFill>
                <a:schemeClr val="dk1"/>
              </a:solidFill>
              <a:latin typeface="Arial"/>
              <a:ea typeface="Arial"/>
              <a:cs typeface="Arial"/>
              <a:sym typeface="Arial"/>
            </a:endParaRPr>
          </a:p>
        </p:txBody>
      </p:sp>
      <p:sp>
        <p:nvSpPr>
          <p:cNvPr id="47" name="Shape 47"/>
          <p:cNvSpPr txBox="1"/>
          <p:nvPr/>
        </p:nvSpPr>
        <p:spPr>
          <a:xfrm>
            <a:off x="8655050" y="928687"/>
            <a:ext cx="19265900" cy="1181100"/>
          </a:xfrm>
          <a:prstGeom prst="rect">
            <a:avLst/>
          </a:prstGeom>
          <a:noFill/>
          <a:ln>
            <a:noFill/>
          </a:ln>
        </p:spPr>
        <p:txBody>
          <a:bodyPr anchorCtr="0" anchor="t" bIns="33575" lIns="67150" spcFirstLastPara="1" rIns="67150" wrap="square" tIns="33575">
            <a:noAutofit/>
          </a:bodyPr>
          <a:lstStyle/>
          <a:p>
            <a:pPr indent="0" lvl="0" marL="0" marR="0" rtl="0" algn="ctr">
              <a:lnSpc>
                <a:spcPct val="100000"/>
              </a:lnSpc>
              <a:spcBef>
                <a:spcPts val="0"/>
              </a:spcBef>
              <a:spcAft>
                <a:spcPts val="0"/>
              </a:spcAft>
              <a:buClr>
                <a:schemeClr val="dk1"/>
              </a:buClr>
              <a:buSzPts val="7000"/>
              <a:buFont typeface="Arial"/>
              <a:buNone/>
            </a:pPr>
            <a:r>
              <a:rPr b="1" lang="en-US" sz="7000">
                <a:solidFill>
                  <a:schemeClr val="dk1"/>
                </a:solidFill>
              </a:rPr>
              <a:t>Object Detection in Computer Vision</a:t>
            </a:r>
            <a:endParaRPr/>
          </a:p>
        </p:txBody>
      </p:sp>
      <p:sp>
        <p:nvSpPr>
          <p:cNvPr id="48" name="Shape 48"/>
          <p:cNvSpPr txBox="1"/>
          <p:nvPr/>
        </p:nvSpPr>
        <p:spPr>
          <a:xfrm>
            <a:off x="8655050" y="2322512"/>
            <a:ext cx="19265900" cy="762000"/>
          </a:xfrm>
          <a:prstGeom prst="rect">
            <a:avLst/>
          </a:prstGeom>
          <a:noFill/>
          <a:ln>
            <a:noFill/>
          </a:ln>
        </p:spPr>
        <p:txBody>
          <a:bodyPr anchorCtr="0" anchor="t" bIns="33575" lIns="67150" spcFirstLastPara="1" rIns="67150" wrap="square" tIns="33575">
            <a:noAutofit/>
          </a:bodyPr>
          <a:lstStyle/>
          <a:p>
            <a:pPr indent="0" lvl="0" marL="0" marR="0" rtl="0" algn="ctr">
              <a:lnSpc>
                <a:spcPct val="100000"/>
              </a:lnSpc>
              <a:spcBef>
                <a:spcPts val="0"/>
              </a:spcBef>
              <a:spcAft>
                <a:spcPts val="0"/>
              </a:spcAft>
              <a:buClr>
                <a:schemeClr val="dk1"/>
              </a:buClr>
              <a:buSzPts val="4400"/>
              <a:buFont typeface="Arial"/>
              <a:buNone/>
            </a:pPr>
            <a:r>
              <a:rPr b="1" lang="en-US" sz="4400">
                <a:solidFill>
                  <a:schemeClr val="dk1"/>
                </a:solidFill>
              </a:rPr>
              <a:t>John Hancock and Nick Saling</a:t>
            </a:r>
            <a:endParaRPr/>
          </a:p>
        </p:txBody>
      </p:sp>
      <p:sp>
        <p:nvSpPr>
          <p:cNvPr id="49" name="Shape 49"/>
          <p:cNvSpPr txBox="1"/>
          <p:nvPr/>
        </p:nvSpPr>
        <p:spPr>
          <a:xfrm>
            <a:off x="400050" y="4343400"/>
            <a:ext cx="11658600" cy="8382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lang="en-US" sz="4000">
                <a:solidFill>
                  <a:schemeClr val="dk1"/>
                </a:solidFill>
              </a:rPr>
              <a:t>Object detection overview</a:t>
            </a:r>
            <a:endParaRPr/>
          </a:p>
        </p:txBody>
      </p:sp>
      <p:sp>
        <p:nvSpPr>
          <p:cNvPr id="50" name="Shape 50"/>
          <p:cNvSpPr txBox="1"/>
          <p:nvPr/>
        </p:nvSpPr>
        <p:spPr>
          <a:xfrm>
            <a:off x="400050" y="5486400"/>
            <a:ext cx="11582400" cy="1195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lang="en-US" sz="6000">
                <a:highlight>
                  <a:srgbClr val="FFFFFF"/>
                </a:highlight>
              </a:rPr>
              <a:t>Object detection is the process of finding instances of real-world objects such as faces, bicycles, and buildings in images or videos. Object detection algorithms typically use extracted features and learning algorithms to recognize instances of an object category. It is commonly used in applications such as image retrieval, security, surveillance, and advanced driver assistance systems (ADAS).</a:t>
            </a:r>
            <a:endParaRPr sz="6000"/>
          </a:p>
        </p:txBody>
      </p:sp>
      <p:sp>
        <p:nvSpPr>
          <p:cNvPr id="51" name="Shape 51"/>
          <p:cNvSpPr txBox="1"/>
          <p:nvPr/>
        </p:nvSpPr>
        <p:spPr>
          <a:xfrm>
            <a:off x="12458700" y="4343400"/>
            <a:ext cx="11658600" cy="8382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Methods</a:t>
            </a:r>
            <a:endParaRPr/>
          </a:p>
        </p:txBody>
      </p:sp>
      <p:sp>
        <p:nvSpPr>
          <p:cNvPr id="52" name="Shape 52"/>
          <p:cNvSpPr txBox="1"/>
          <p:nvPr/>
        </p:nvSpPr>
        <p:spPr>
          <a:xfrm>
            <a:off x="12420600" y="16078200"/>
            <a:ext cx="11658600" cy="8382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lang="en-US" sz="4000">
                <a:solidFill>
                  <a:schemeClr val="dk1"/>
                </a:solidFill>
              </a:rPr>
              <a:t>TensorFlow</a:t>
            </a:r>
            <a:endParaRPr/>
          </a:p>
        </p:txBody>
      </p:sp>
      <p:sp>
        <p:nvSpPr>
          <p:cNvPr id="53" name="Shape 53"/>
          <p:cNvSpPr txBox="1"/>
          <p:nvPr/>
        </p:nvSpPr>
        <p:spPr>
          <a:xfrm>
            <a:off x="12420600" y="17221200"/>
            <a:ext cx="11582400" cy="4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lang="en-US" sz="6000">
                <a:solidFill>
                  <a:schemeClr val="dk1"/>
                </a:solidFill>
              </a:rPr>
              <a:t>TensorFlow an open source software library, originally developed by the Google Brain team within Google’s AI organization.</a:t>
            </a:r>
            <a:endParaRPr sz="6000"/>
          </a:p>
        </p:txBody>
      </p:sp>
      <p:sp>
        <p:nvSpPr>
          <p:cNvPr id="54" name="Shape 54"/>
          <p:cNvSpPr txBox="1"/>
          <p:nvPr/>
        </p:nvSpPr>
        <p:spPr>
          <a:xfrm>
            <a:off x="24517350" y="21488400"/>
            <a:ext cx="11658600" cy="8382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References</a:t>
            </a:r>
            <a:endParaRPr/>
          </a:p>
        </p:txBody>
      </p:sp>
      <p:sp>
        <p:nvSpPr>
          <p:cNvPr id="55" name="Shape 55"/>
          <p:cNvSpPr txBox="1"/>
          <p:nvPr/>
        </p:nvSpPr>
        <p:spPr>
          <a:xfrm>
            <a:off x="24593550" y="22631400"/>
            <a:ext cx="11582400" cy="52773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50000"/>
              </a:lnSpc>
              <a:spcBef>
                <a:spcPts val="0"/>
              </a:spcBef>
              <a:spcAft>
                <a:spcPts val="0"/>
              </a:spcAft>
              <a:buSzPts val="2000"/>
              <a:buChar char="●"/>
            </a:pPr>
            <a:r>
              <a:rPr lang="en-US" sz="2000" u="sng">
                <a:solidFill>
                  <a:schemeClr val="hlink"/>
                </a:solidFill>
                <a:hlinkClick r:id="rId3"/>
              </a:rPr>
              <a:t>https://www.datacamp.com/community/tutorials/object-detection-guide</a:t>
            </a:r>
            <a:endParaRPr sz="2000">
              <a:solidFill>
                <a:schemeClr val="dk1"/>
              </a:solidFill>
            </a:endParaRPr>
          </a:p>
          <a:p>
            <a:pPr indent="-355600" lvl="0" marL="457200" marR="0" rtl="0" algn="l">
              <a:lnSpc>
                <a:spcPct val="150000"/>
              </a:lnSpc>
              <a:spcBef>
                <a:spcPts val="0"/>
              </a:spcBef>
              <a:spcAft>
                <a:spcPts val="0"/>
              </a:spcAft>
              <a:buSzPts val="2000"/>
              <a:buChar char="●"/>
            </a:pPr>
            <a:r>
              <a:rPr lang="en-US" sz="2000" u="sng">
                <a:solidFill>
                  <a:schemeClr val="hlink"/>
                </a:solidFill>
                <a:hlinkClick r:id="rId4"/>
              </a:rPr>
              <a:t>https://www.mathworks.com/discovery/object-detection.html</a:t>
            </a:r>
            <a:endParaRPr sz="2000">
              <a:solidFill>
                <a:schemeClr val="dk1"/>
              </a:solidFill>
            </a:endParaRPr>
          </a:p>
          <a:p>
            <a:pPr indent="-355600" lvl="0" marL="457200" marR="0" rtl="0" algn="l">
              <a:lnSpc>
                <a:spcPct val="150000"/>
              </a:lnSpc>
              <a:spcBef>
                <a:spcPts val="0"/>
              </a:spcBef>
              <a:spcAft>
                <a:spcPts val="0"/>
              </a:spcAft>
              <a:buSzPts val="2000"/>
              <a:buChar char="●"/>
            </a:pPr>
            <a:r>
              <a:rPr lang="en-US" sz="2000" u="sng">
                <a:solidFill>
                  <a:schemeClr val="hlink"/>
                </a:solidFill>
                <a:hlinkClick r:id="rId5"/>
              </a:rPr>
              <a:t>https://thesai.org/Downloads/Volume8No9/Paper_14-Face_Extraction_from_Image_based_on_K_Means.pdf</a:t>
            </a:r>
            <a:endParaRPr sz="2000">
              <a:solidFill>
                <a:schemeClr val="dk1"/>
              </a:solidFill>
            </a:endParaRPr>
          </a:p>
          <a:p>
            <a:pPr indent="-355600" lvl="0" marL="457200" marR="0" rtl="0" algn="l">
              <a:lnSpc>
                <a:spcPct val="150000"/>
              </a:lnSpc>
              <a:spcBef>
                <a:spcPts val="0"/>
              </a:spcBef>
              <a:spcAft>
                <a:spcPts val="0"/>
              </a:spcAft>
              <a:buSzPts val="2000"/>
              <a:buChar char="●"/>
            </a:pPr>
            <a:r>
              <a:rPr lang="en-US" sz="2000" u="sng">
                <a:solidFill>
                  <a:schemeClr val="hlink"/>
                </a:solidFill>
                <a:hlinkClick r:id="rId6"/>
              </a:rPr>
              <a:t>https://js.tensorflow.org/</a:t>
            </a:r>
            <a:endParaRPr sz="2000">
              <a:solidFill>
                <a:schemeClr val="dk1"/>
              </a:solidFill>
            </a:endParaRPr>
          </a:p>
          <a:p>
            <a:pPr indent="-355600" lvl="0" marL="457200" marR="0" rtl="0" algn="l">
              <a:lnSpc>
                <a:spcPct val="150000"/>
              </a:lnSpc>
              <a:spcBef>
                <a:spcPts val="0"/>
              </a:spcBef>
              <a:spcAft>
                <a:spcPts val="0"/>
              </a:spcAft>
              <a:buSzPts val="2000"/>
              <a:buChar char="●"/>
            </a:pPr>
            <a:r>
              <a:rPr lang="en-US" sz="2000" u="sng">
                <a:solidFill>
                  <a:schemeClr val="hlink"/>
                </a:solidFill>
                <a:hlinkClick r:id="rId7"/>
              </a:rPr>
              <a:t>http://yann.lecun.com/exdb/mnist/</a:t>
            </a:r>
            <a:endParaRPr sz="2000">
              <a:solidFill>
                <a:schemeClr val="dk1"/>
              </a:solidFill>
            </a:endParaRPr>
          </a:p>
          <a:p>
            <a:pPr indent="-355600" lvl="0" marL="457200" marR="0" rtl="0" algn="l">
              <a:lnSpc>
                <a:spcPct val="150000"/>
              </a:lnSpc>
              <a:spcBef>
                <a:spcPts val="0"/>
              </a:spcBef>
              <a:spcAft>
                <a:spcPts val="0"/>
              </a:spcAft>
              <a:buSzPts val="2000"/>
              <a:buChar char="●"/>
            </a:pPr>
            <a:r>
              <a:rPr lang="en-US" sz="2000" u="sng">
                <a:solidFill>
                  <a:schemeClr val="hlink"/>
                </a:solidFill>
                <a:hlinkClick r:id="rId8"/>
              </a:rPr>
              <a:t>https://www.tensorflow.org/</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US" sz="2000" u="sng">
                <a:solidFill>
                  <a:schemeClr val="hlink"/>
                </a:solidFill>
                <a:hlinkClick r:id="rId9"/>
              </a:rPr>
              <a:t>http://bigdata-madesimple.com/possibly-the-simplest-way-to-explain-k-means-algorithm/</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US" sz="2000" u="sng">
                <a:solidFill>
                  <a:schemeClr val="hlink"/>
                </a:solidFill>
                <a:hlinkClick r:id="rId10"/>
              </a:rPr>
              <a:t>https://www.tensorflow.org/tutorials/layers</a:t>
            </a:r>
            <a:endParaRPr sz="2000">
              <a:solidFill>
                <a:schemeClr val="dk1"/>
              </a:solidFill>
            </a:endParaRPr>
          </a:p>
          <a:p>
            <a:pPr indent="0" lvl="0" marL="0" marR="0" rtl="0" algn="l">
              <a:lnSpc>
                <a:spcPct val="150000"/>
              </a:lnSpc>
              <a:spcBef>
                <a:spcPts val="0"/>
              </a:spcBef>
              <a:spcAft>
                <a:spcPts val="0"/>
              </a:spcAft>
              <a:buNone/>
            </a:pPr>
            <a:r>
              <a:t/>
            </a:r>
            <a:endParaRPr sz="2000">
              <a:solidFill>
                <a:schemeClr val="dk1"/>
              </a:solidFill>
            </a:endParaRPr>
          </a:p>
        </p:txBody>
      </p:sp>
      <p:sp>
        <p:nvSpPr>
          <p:cNvPr id="56" name="Shape 56"/>
          <p:cNvSpPr txBox="1"/>
          <p:nvPr/>
        </p:nvSpPr>
        <p:spPr>
          <a:xfrm>
            <a:off x="26832875" y="1219200"/>
            <a:ext cx="8828700" cy="1325700"/>
          </a:xfrm>
          <a:prstGeom prst="rect">
            <a:avLst/>
          </a:prstGeom>
          <a:noFill/>
          <a:ln cap="flat" cmpd="sng" w="95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en-US" sz="4200" u="none">
                <a:solidFill>
                  <a:schemeClr val="dk1"/>
                </a:solidFill>
                <a:latin typeface="Arial"/>
                <a:ea typeface="Arial"/>
                <a:cs typeface="Arial"/>
                <a:sym typeface="Arial"/>
              </a:rPr>
              <a:t>Acknowledgements</a:t>
            </a:r>
            <a:endParaRPr sz="4200"/>
          </a:p>
        </p:txBody>
      </p:sp>
      <p:sp>
        <p:nvSpPr>
          <p:cNvPr id="57" name="Shape 57"/>
          <p:cNvSpPr txBox="1"/>
          <p:nvPr/>
        </p:nvSpPr>
        <p:spPr>
          <a:xfrm>
            <a:off x="27208625" y="2796275"/>
            <a:ext cx="8077200" cy="39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lang="en-US" sz="4000">
                <a:solidFill>
                  <a:schemeClr val="dk1"/>
                </a:solidFill>
              </a:rPr>
              <a:t>Dr. Meenalosini Vimal Cruz</a:t>
            </a:r>
            <a:endParaRPr sz="4000"/>
          </a:p>
        </p:txBody>
      </p:sp>
      <p:pic>
        <p:nvPicPr>
          <p:cNvPr id="58" name="Shape 58"/>
          <p:cNvPicPr preferRelativeResize="0"/>
          <p:nvPr/>
        </p:nvPicPr>
        <p:blipFill rotWithShape="1">
          <a:blip r:embed="rId11">
            <a:alphaModFix/>
          </a:blip>
          <a:srcRect b="0" l="0" r="0" t="0"/>
          <a:stretch/>
        </p:blipFill>
        <p:spPr>
          <a:xfrm>
            <a:off x="914400" y="1658937"/>
            <a:ext cx="3048000" cy="1325562"/>
          </a:xfrm>
          <a:prstGeom prst="rect">
            <a:avLst/>
          </a:prstGeom>
          <a:noFill/>
          <a:ln>
            <a:noFill/>
          </a:ln>
        </p:spPr>
      </p:pic>
      <p:sp>
        <p:nvSpPr>
          <p:cNvPr id="59" name="Shape 59"/>
          <p:cNvSpPr txBox="1"/>
          <p:nvPr/>
        </p:nvSpPr>
        <p:spPr>
          <a:xfrm>
            <a:off x="24517350" y="4343400"/>
            <a:ext cx="11658600" cy="8382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lang="en-US" sz="3300">
                <a:solidFill>
                  <a:schemeClr val="dk1"/>
                </a:solidFill>
              </a:rPr>
              <a:t>Recognizing Handwritten </a:t>
            </a:r>
            <a:r>
              <a:rPr b="1" lang="en-US" sz="3300">
                <a:solidFill>
                  <a:schemeClr val="dk1"/>
                </a:solidFill>
              </a:rPr>
              <a:t>Characters</a:t>
            </a:r>
            <a:r>
              <a:rPr b="1" lang="en-US" sz="3300">
                <a:solidFill>
                  <a:schemeClr val="dk1"/>
                </a:solidFill>
              </a:rPr>
              <a:t> using TensorFlow.js</a:t>
            </a:r>
            <a:endParaRPr sz="3300"/>
          </a:p>
        </p:txBody>
      </p:sp>
      <p:pic>
        <p:nvPicPr>
          <p:cNvPr id="60" name="Shape 60"/>
          <p:cNvPicPr preferRelativeResize="0"/>
          <p:nvPr/>
        </p:nvPicPr>
        <p:blipFill>
          <a:blip r:embed="rId12">
            <a:alphaModFix/>
          </a:blip>
          <a:stretch>
            <a:fillRect/>
          </a:stretch>
        </p:blipFill>
        <p:spPr>
          <a:xfrm>
            <a:off x="24555450" y="5694375"/>
            <a:ext cx="11391900" cy="6520081"/>
          </a:xfrm>
          <a:prstGeom prst="rect">
            <a:avLst/>
          </a:prstGeom>
          <a:noFill/>
          <a:ln>
            <a:noFill/>
          </a:ln>
        </p:spPr>
      </p:pic>
      <p:pic>
        <p:nvPicPr>
          <p:cNvPr id="61" name="Shape 61"/>
          <p:cNvPicPr preferRelativeResize="0"/>
          <p:nvPr/>
        </p:nvPicPr>
        <p:blipFill>
          <a:blip r:embed="rId13">
            <a:alphaModFix/>
          </a:blip>
          <a:stretch>
            <a:fillRect/>
          </a:stretch>
        </p:blipFill>
        <p:spPr>
          <a:xfrm>
            <a:off x="400050" y="22014455"/>
            <a:ext cx="11658601" cy="6511195"/>
          </a:xfrm>
          <a:prstGeom prst="rect">
            <a:avLst/>
          </a:prstGeom>
          <a:noFill/>
          <a:ln>
            <a:noFill/>
          </a:ln>
        </p:spPr>
      </p:pic>
      <p:sp>
        <p:nvSpPr>
          <p:cNvPr id="62" name="Shape 62"/>
          <p:cNvSpPr txBox="1"/>
          <p:nvPr/>
        </p:nvSpPr>
        <p:spPr>
          <a:xfrm>
            <a:off x="12439650" y="5486400"/>
            <a:ext cx="11658600" cy="10160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6000">
                <a:highlight>
                  <a:srgbClr val="FFFFFF"/>
                </a:highlight>
              </a:rPr>
              <a:t>K-Means Clustering attempts to group individuals in a population together by similarity, but not driven by a specific purpose.. K-Means clustering</a:t>
            </a:r>
            <a:r>
              <a:rPr lang="en-US" sz="6000">
                <a:highlight>
                  <a:srgbClr val="FFFFFF"/>
                </a:highlight>
              </a:rPr>
              <a:t> is often called an unsupervised learning, as you don’t have prescribed labels in the data and no class values denoting a priori grouping of the data instances are given.</a:t>
            </a:r>
            <a:endParaRPr sz="6000"/>
          </a:p>
        </p:txBody>
      </p:sp>
      <p:pic>
        <p:nvPicPr>
          <p:cNvPr descr="TensorFlow.js" id="63" name="Shape 63"/>
          <p:cNvPicPr preferRelativeResize="0"/>
          <p:nvPr/>
        </p:nvPicPr>
        <p:blipFill>
          <a:blip r:embed="rId14">
            <a:alphaModFix/>
          </a:blip>
          <a:stretch>
            <a:fillRect/>
          </a:stretch>
        </p:blipFill>
        <p:spPr>
          <a:xfrm>
            <a:off x="14158025" y="22278600"/>
            <a:ext cx="7620000" cy="1771650"/>
          </a:xfrm>
          <a:prstGeom prst="rect">
            <a:avLst/>
          </a:prstGeom>
          <a:noFill/>
          <a:ln>
            <a:noFill/>
          </a:ln>
        </p:spPr>
      </p:pic>
      <p:sp>
        <p:nvSpPr>
          <p:cNvPr id="64" name="Shape 64"/>
          <p:cNvSpPr txBox="1"/>
          <p:nvPr/>
        </p:nvSpPr>
        <p:spPr>
          <a:xfrm>
            <a:off x="12420600" y="24072774"/>
            <a:ext cx="11582400" cy="494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lang="en-US" sz="6000">
                <a:solidFill>
                  <a:schemeClr val="dk1"/>
                </a:solidFill>
              </a:rPr>
              <a:t>TensorFlow.js is an open-source library that can used to define, train, and run machine learning models entirely in the browser, using Javascript and WebGL.</a:t>
            </a:r>
            <a:endParaRPr sz="6000"/>
          </a:p>
        </p:txBody>
      </p:sp>
      <p:sp>
        <p:nvSpPr>
          <p:cNvPr id="65" name="Shape 65"/>
          <p:cNvSpPr txBox="1"/>
          <p:nvPr/>
        </p:nvSpPr>
        <p:spPr>
          <a:xfrm>
            <a:off x="361950" y="17747706"/>
            <a:ext cx="11582400" cy="1181100"/>
          </a:xfrm>
          <a:prstGeom prst="rect">
            <a:avLst/>
          </a:prstGeom>
          <a:solidFill>
            <a:schemeClr val="lt1"/>
          </a:solidFill>
          <a:ln cap="flat" cmpd="sng" w="9525">
            <a:solidFill>
              <a:srgbClr val="C00000"/>
            </a:solidFill>
            <a:prstDash val="solid"/>
            <a:miter lim="800000"/>
            <a:headEnd len="sm" w="sm" type="none"/>
            <a:tailEnd len="sm" w="sm" type="none"/>
          </a:ln>
        </p:spPr>
        <p:txBody>
          <a:bodyPr anchorCtr="0" anchor="ctr" bIns="39175" lIns="78350" spcFirstLastPara="1" rIns="78350" wrap="square" tIns="39175">
            <a:noAutofit/>
          </a:bodyPr>
          <a:lstStyle/>
          <a:p>
            <a:pPr indent="0" lvl="0" marL="0" marR="0" rtl="0" algn="ctr">
              <a:lnSpc>
                <a:spcPct val="100000"/>
              </a:lnSpc>
              <a:spcBef>
                <a:spcPts val="0"/>
              </a:spcBef>
              <a:spcAft>
                <a:spcPts val="0"/>
              </a:spcAft>
              <a:buClr>
                <a:schemeClr val="dk1"/>
              </a:buClr>
              <a:buSzPts val="4000"/>
              <a:buFont typeface="Arial"/>
              <a:buNone/>
            </a:pPr>
            <a:r>
              <a:rPr b="1" lang="en-US" sz="4000">
                <a:solidFill>
                  <a:schemeClr val="dk1"/>
                </a:solidFill>
              </a:rPr>
              <a:t>Facial Recognition using Python facial recognition api</a:t>
            </a:r>
            <a:endParaRPr/>
          </a:p>
        </p:txBody>
      </p:sp>
      <p:sp>
        <p:nvSpPr>
          <p:cNvPr id="66" name="Shape 66"/>
          <p:cNvSpPr txBox="1"/>
          <p:nvPr/>
        </p:nvSpPr>
        <p:spPr>
          <a:xfrm>
            <a:off x="438150" y="18890700"/>
            <a:ext cx="11582400" cy="177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lang="en-US" sz="6000"/>
              <a:t>Facial recognition using supervised k-means clustering in Python.</a:t>
            </a:r>
            <a:endParaRPr sz="6000"/>
          </a:p>
        </p:txBody>
      </p:sp>
      <p:sp>
        <p:nvSpPr>
          <p:cNvPr id="67" name="Shape 67"/>
          <p:cNvSpPr txBox="1"/>
          <p:nvPr/>
        </p:nvSpPr>
        <p:spPr>
          <a:xfrm>
            <a:off x="24765000" y="12468600"/>
            <a:ext cx="11582400" cy="870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Arial"/>
              <a:buNone/>
            </a:pPr>
            <a:r>
              <a:rPr lang="en-US" sz="6000">
                <a:solidFill>
                  <a:schemeClr val="dk1"/>
                </a:solidFill>
              </a:rPr>
              <a:t>Utilizes a Convolutional Neural Network to recognize handwritten characters from </a:t>
            </a:r>
            <a:r>
              <a:rPr lang="en-US" sz="6000">
                <a:solidFill>
                  <a:schemeClr val="dk1"/>
                </a:solidFill>
              </a:rPr>
              <a:t>the MNIST database. First applies several layers of filters to find patterns in the images, then defines an optimizer and loss function before training the network and testing its accuracy.</a:t>
            </a:r>
            <a:endParaRPr sz="6000">
              <a:solidFill>
                <a:schemeClr val="dk1"/>
              </a:solidFill>
            </a:endParaRPr>
          </a:p>
          <a:p>
            <a:pPr indent="0" lvl="0" marL="0" marR="0" rtl="0" algn="l">
              <a:lnSpc>
                <a:spcPct val="100000"/>
              </a:lnSpc>
              <a:spcBef>
                <a:spcPts val="0"/>
              </a:spcBef>
              <a:spcAft>
                <a:spcPts val="0"/>
              </a:spcAft>
              <a:buClr>
                <a:schemeClr val="dk1"/>
              </a:buClr>
              <a:buSzPts val="3600"/>
              <a:buFont typeface="Arial"/>
              <a:buNone/>
            </a:pPr>
            <a:r>
              <a:t/>
            </a:r>
            <a:endParaRPr sz="6000">
              <a:solidFill>
                <a:schemeClr val="dk1"/>
              </a:solidFill>
            </a:endParaRPr>
          </a:p>
          <a:p>
            <a:pPr indent="0" lvl="0" marL="0" marR="0" rtl="0" algn="l">
              <a:lnSpc>
                <a:spcPct val="100000"/>
              </a:lnSpc>
              <a:spcBef>
                <a:spcPts val="0"/>
              </a:spcBef>
              <a:spcAft>
                <a:spcPts val="0"/>
              </a:spcAft>
              <a:buClr>
                <a:schemeClr val="dk1"/>
              </a:buClr>
              <a:buSzPts val="3600"/>
              <a:buFont typeface="Arial"/>
              <a:buNone/>
            </a:pPr>
            <a:r>
              <a:t/>
            </a:r>
            <a:endParaRPr sz="6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