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p:sldMasterIdLst>
    <p:sldMasterId id="2147483648" r:id="rId1"/>
  </p:sldMasterIdLst>
  <p:sldIdLst>
    <p:sldId id="256" r:id="rId2"/>
  </p:sldIdLst>
  <p:sldSz cx="36576000" cy="29260800"/>
  <p:notesSz cx="9144000" cy="6858000"/>
  <p:embeddedFontLst>
    <p:embeddedFont>
      <p:font typeface="Calibri" panose="020F0502020204030204" pitchFamily="34" charset="0"/>
      <p:regular r:id="rId3"/>
      <p:bold r:id="rId4"/>
      <p:italic r:id="rId5"/>
      <p:boldItalic r:id="rId6"/>
    </p:embeddedFont>
  </p:embeddedFontLst>
  <p:defaultTextStyle>
    <a:defPPr>
      <a:defRPr lang="en-US"/>
    </a:defPPr>
    <a:lvl1pPr algn="l" rtl="0" eaLnBrk="0" fontAlgn="base" hangingPunct="0">
      <a:spcBef>
        <a:spcPct val="0"/>
      </a:spcBef>
      <a:spcAft>
        <a:spcPct val="0"/>
      </a:spcAft>
      <a:defRPr sz="2100" kern="1200">
        <a:solidFill>
          <a:schemeClr val="tx1"/>
        </a:solidFill>
        <a:latin typeface="Arial" panose="020B0604020202020204" pitchFamily="34" charset="0"/>
        <a:ea typeface="ヒラギノ角ゴ Pro W3" charset="-128"/>
        <a:cs typeface="+mn-cs"/>
      </a:defRPr>
    </a:lvl1pPr>
    <a:lvl2pPr marL="390525" indent="66675" algn="l" rtl="0" eaLnBrk="0" fontAlgn="base" hangingPunct="0">
      <a:spcBef>
        <a:spcPct val="0"/>
      </a:spcBef>
      <a:spcAft>
        <a:spcPct val="0"/>
      </a:spcAft>
      <a:defRPr sz="2100" kern="1200">
        <a:solidFill>
          <a:schemeClr val="tx1"/>
        </a:solidFill>
        <a:latin typeface="Arial" panose="020B0604020202020204" pitchFamily="34" charset="0"/>
        <a:ea typeface="ヒラギノ角ゴ Pro W3" charset="-128"/>
        <a:cs typeface="+mn-cs"/>
      </a:defRPr>
    </a:lvl2pPr>
    <a:lvl3pPr marL="782638" indent="131763" algn="l" rtl="0" eaLnBrk="0" fontAlgn="base" hangingPunct="0">
      <a:spcBef>
        <a:spcPct val="0"/>
      </a:spcBef>
      <a:spcAft>
        <a:spcPct val="0"/>
      </a:spcAft>
      <a:defRPr sz="2100" kern="1200">
        <a:solidFill>
          <a:schemeClr val="tx1"/>
        </a:solidFill>
        <a:latin typeface="Arial" panose="020B0604020202020204" pitchFamily="34" charset="0"/>
        <a:ea typeface="ヒラギノ角ゴ Pro W3" charset="-128"/>
        <a:cs typeface="+mn-cs"/>
      </a:defRPr>
    </a:lvl3pPr>
    <a:lvl4pPr marL="1174750" indent="196850" algn="l" rtl="0" eaLnBrk="0" fontAlgn="base" hangingPunct="0">
      <a:spcBef>
        <a:spcPct val="0"/>
      </a:spcBef>
      <a:spcAft>
        <a:spcPct val="0"/>
      </a:spcAft>
      <a:defRPr sz="2100" kern="1200">
        <a:solidFill>
          <a:schemeClr val="tx1"/>
        </a:solidFill>
        <a:latin typeface="Arial" panose="020B0604020202020204" pitchFamily="34" charset="0"/>
        <a:ea typeface="ヒラギノ角ゴ Pro W3" charset="-128"/>
        <a:cs typeface="+mn-cs"/>
      </a:defRPr>
    </a:lvl4pPr>
    <a:lvl5pPr marL="1566863" indent="261938" algn="l" rtl="0" eaLnBrk="0" fontAlgn="base" hangingPunct="0">
      <a:spcBef>
        <a:spcPct val="0"/>
      </a:spcBef>
      <a:spcAft>
        <a:spcPct val="0"/>
      </a:spcAft>
      <a:defRPr sz="2100" kern="1200">
        <a:solidFill>
          <a:schemeClr val="tx1"/>
        </a:solidFill>
        <a:latin typeface="Arial" panose="020B0604020202020204" pitchFamily="34" charset="0"/>
        <a:ea typeface="ヒラギノ角ゴ Pro W3" charset="-128"/>
        <a:cs typeface="+mn-cs"/>
      </a:defRPr>
    </a:lvl5pPr>
    <a:lvl6pPr marL="2286000" algn="l" defTabSz="914400" rtl="0" eaLnBrk="1" latinLnBrk="0" hangingPunct="1">
      <a:defRPr sz="2100" kern="1200">
        <a:solidFill>
          <a:schemeClr val="tx1"/>
        </a:solidFill>
        <a:latin typeface="Arial" panose="020B0604020202020204" pitchFamily="34" charset="0"/>
        <a:ea typeface="ヒラギノ角ゴ Pro W3" charset="-128"/>
        <a:cs typeface="+mn-cs"/>
      </a:defRPr>
    </a:lvl6pPr>
    <a:lvl7pPr marL="2743200" algn="l" defTabSz="914400" rtl="0" eaLnBrk="1" latinLnBrk="0" hangingPunct="1">
      <a:defRPr sz="2100" kern="1200">
        <a:solidFill>
          <a:schemeClr val="tx1"/>
        </a:solidFill>
        <a:latin typeface="Arial" panose="020B0604020202020204" pitchFamily="34" charset="0"/>
        <a:ea typeface="ヒラギノ角ゴ Pro W3" charset="-128"/>
        <a:cs typeface="+mn-cs"/>
      </a:defRPr>
    </a:lvl7pPr>
    <a:lvl8pPr marL="3200400" algn="l" defTabSz="914400" rtl="0" eaLnBrk="1" latinLnBrk="0" hangingPunct="1">
      <a:defRPr sz="2100" kern="1200">
        <a:solidFill>
          <a:schemeClr val="tx1"/>
        </a:solidFill>
        <a:latin typeface="Arial" panose="020B0604020202020204" pitchFamily="34" charset="0"/>
        <a:ea typeface="ヒラギノ角ゴ Pro W3" charset="-128"/>
        <a:cs typeface="+mn-cs"/>
      </a:defRPr>
    </a:lvl8pPr>
    <a:lvl9pPr marL="3657600" algn="l" defTabSz="914400" rtl="0" eaLnBrk="1" latinLnBrk="0" hangingPunct="1">
      <a:defRPr sz="2100" kern="1200">
        <a:solidFill>
          <a:schemeClr val="tx1"/>
        </a:solidFill>
        <a:latin typeface="Arial" panose="020B0604020202020204" pitchFamily="34" charset="0"/>
        <a:ea typeface="ヒラギノ角ゴ Pro W3" charset="-128"/>
        <a:cs typeface="+mn-cs"/>
      </a:defRPr>
    </a:lvl9pPr>
  </p:defaultTextStyle>
  <p:extLst>
    <p:ext uri="{EFAFB233-063F-42B5-8137-9DF3F51BA10A}">
      <p15:sldGuideLst xmlns:p15="http://schemas.microsoft.com/office/powerpoint/2012/main">
        <p15:guide id="1" orient="horz" pos="9216">
          <p15:clr>
            <a:srgbClr val="A4A3A4"/>
          </p15:clr>
        </p15:guide>
        <p15:guide id="2" orient="horz" pos="-1024">
          <p15:clr>
            <a:srgbClr val="A4A3A4"/>
          </p15:clr>
        </p15:guide>
        <p15:guide id="3" orient="horz" pos="19456">
          <p15:clr>
            <a:srgbClr val="A4A3A4"/>
          </p15:clr>
        </p15:guide>
        <p15:guide id="4" orient="horz" pos="512">
          <p15:clr>
            <a:srgbClr val="A4A3A4"/>
          </p15:clr>
        </p15:guide>
        <p15:guide id="5" orient="horz" pos="17920">
          <p15:clr>
            <a:srgbClr val="A4A3A4"/>
          </p15:clr>
        </p15:guide>
        <p15:guide id="6" pos="480">
          <p15:clr>
            <a:srgbClr val="A4A3A4"/>
          </p15:clr>
        </p15:guide>
        <p15:guide id="7" pos="6840">
          <p15:clr>
            <a:srgbClr val="A4A3A4"/>
          </p15:clr>
        </p15:guide>
        <p15:guide id="8" pos="22560">
          <p15:clr>
            <a:srgbClr val="A4A3A4"/>
          </p15:clr>
        </p15:guide>
        <p15:guide id="9" pos="16320">
          <p15:clr>
            <a:srgbClr val="A4A3A4"/>
          </p15:clr>
        </p15:guide>
        <p15:guide id="10" pos="7560">
          <p15:clr>
            <a:srgbClr val="A4A3A4"/>
          </p15:clr>
        </p15:guide>
        <p15:guide id="11" pos="156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CCFF"/>
    <a:srgbClr val="3232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32787"/>
    <p:restoredTop sz="90929"/>
  </p:normalViewPr>
  <p:slideViewPr>
    <p:cSldViewPr>
      <p:cViewPr>
        <p:scale>
          <a:sx n="25" d="100"/>
          <a:sy n="25" d="100"/>
        </p:scale>
        <p:origin x="1170" y="-558"/>
      </p:cViewPr>
      <p:guideLst>
        <p:guide orient="horz" pos="9216"/>
        <p:guide orient="horz" pos="-1024"/>
        <p:guide orient="horz" pos="19456"/>
        <p:guide orient="horz" pos="512"/>
        <p:guide orient="horz" pos="17920"/>
        <p:guide pos="480"/>
        <p:guide pos="6840"/>
        <p:guide pos="22560"/>
        <p:guide pos="16320"/>
        <p:guide pos="7560"/>
        <p:guide pos="1560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 /><Relationship Id="rId3" Type="http://schemas.openxmlformats.org/officeDocument/2006/relationships/font" Target="fonts/font1.fntdata" /><Relationship Id="rId7"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font" Target="fonts/font4.fntdata" /><Relationship Id="rId5" Type="http://schemas.openxmlformats.org/officeDocument/2006/relationships/font" Target="fonts/font3.fntdata" /><Relationship Id="rId10" Type="http://schemas.openxmlformats.org/officeDocument/2006/relationships/tableStyles" Target="tableStyles.xml" /><Relationship Id="rId4" Type="http://schemas.openxmlformats.org/officeDocument/2006/relationships/font" Target="fonts/font2.fntdata" /><Relationship Id="rId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729" y="9090378"/>
            <a:ext cx="31088542" cy="6270978"/>
          </a:xfrm>
          <a:prstGeom prst="rect">
            <a:avLst/>
          </a:prstGeom>
        </p:spPr>
        <p:txBody>
          <a:bodyPr lIns="78373" tIns="39187" rIns="78373" bIns="39187"/>
          <a:lstStyle/>
          <a:p>
            <a:r>
              <a:rPr lang="en-US"/>
              <a:t>Click to edit Master title style</a:t>
            </a:r>
          </a:p>
        </p:txBody>
      </p:sp>
      <p:sp>
        <p:nvSpPr>
          <p:cNvPr id="3" name="Subtitle 2"/>
          <p:cNvSpPr>
            <a:spLocks noGrp="1"/>
          </p:cNvSpPr>
          <p:nvPr>
            <p:ph type="subTitle" idx="1"/>
          </p:nvPr>
        </p:nvSpPr>
        <p:spPr>
          <a:xfrm>
            <a:off x="5486136" y="16580556"/>
            <a:ext cx="25603729" cy="7478889"/>
          </a:xfrm>
          <a:prstGeom prst="rect">
            <a:avLst/>
          </a:prstGeom>
        </p:spPr>
        <p:txBody>
          <a:bodyPr lIns="78373" tIns="39187" rIns="78373" bIns="39187"/>
          <a:lstStyle>
            <a:lvl1pPr marL="0" indent="0" algn="ctr">
              <a:buNone/>
              <a:defRPr/>
            </a:lvl1pPr>
            <a:lvl2pPr marL="391866" indent="0" algn="ctr">
              <a:buNone/>
              <a:defRPr/>
            </a:lvl2pPr>
            <a:lvl3pPr marL="783732" indent="0" algn="ctr">
              <a:buNone/>
              <a:defRPr/>
            </a:lvl3pPr>
            <a:lvl4pPr marL="1175598" indent="0" algn="ctr">
              <a:buNone/>
              <a:defRPr/>
            </a:lvl4pPr>
            <a:lvl5pPr marL="1567464" indent="0" algn="ctr">
              <a:buNone/>
              <a:defRPr/>
            </a:lvl5pPr>
            <a:lvl6pPr marL="1959331" indent="0" algn="ctr">
              <a:buNone/>
              <a:defRPr/>
            </a:lvl6pPr>
            <a:lvl7pPr marL="2351197" indent="0" algn="ctr">
              <a:buNone/>
              <a:defRPr/>
            </a:lvl7pPr>
            <a:lvl8pPr marL="2743063" indent="0" algn="ctr">
              <a:buNone/>
              <a:defRPr/>
            </a:lvl8pPr>
            <a:lvl9pPr marL="3134929" indent="0" algn="ctr">
              <a:buNone/>
              <a:defRPr/>
            </a:lvl9pPr>
          </a:lstStyle>
          <a:p>
            <a:r>
              <a:rPr lang="en-US"/>
              <a:t>Click to edit Master subtitle style</a:t>
            </a:r>
          </a:p>
        </p:txBody>
      </p:sp>
    </p:spTree>
    <p:extLst>
      <p:ext uri="{BB962C8B-B14F-4D97-AF65-F5344CB8AC3E}">
        <p14:creationId xmlns:p14="http://schemas.microsoft.com/office/powerpoint/2010/main" val="2574805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828271" y="1171222"/>
            <a:ext cx="32919458" cy="4876800"/>
          </a:xfrm>
          <a:prstGeom prst="rect">
            <a:avLst/>
          </a:prstGeom>
        </p:spPr>
        <p:txBody>
          <a:bodyPr lIns="78373" tIns="39187" rIns="78373" bIns="39187"/>
          <a:lstStyle/>
          <a:p>
            <a:r>
              <a:rPr lang="en-US"/>
              <a:t>Click to edit Master title style</a:t>
            </a:r>
          </a:p>
        </p:txBody>
      </p:sp>
      <p:sp>
        <p:nvSpPr>
          <p:cNvPr id="3" name="Vertical Text Placeholder 2"/>
          <p:cNvSpPr>
            <a:spLocks noGrp="1"/>
          </p:cNvSpPr>
          <p:nvPr>
            <p:ph type="body" orient="vert" idx="1"/>
          </p:nvPr>
        </p:nvSpPr>
        <p:spPr>
          <a:xfrm>
            <a:off x="1828271" y="6826956"/>
            <a:ext cx="32919458" cy="19311056"/>
          </a:xfrm>
          <a:prstGeom prst="rect">
            <a:avLst/>
          </a:prstGeom>
        </p:spPr>
        <p:txBody>
          <a:bodyPr vert="eaVert" lIns="78373" tIns="39187" rIns="78373" bIns="39187"/>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9852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517866" y="1171222"/>
            <a:ext cx="8229864" cy="24966789"/>
          </a:xfrm>
          <a:prstGeom prst="rect">
            <a:avLst/>
          </a:prstGeom>
        </p:spPr>
        <p:txBody>
          <a:bodyPr vert="eaVert" lIns="78373" tIns="39187" rIns="78373" bIns="39187"/>
          <a:lstStyle/>
          <a:p>
            <a:r>
              <a:rPr lang="en-US"/>
              <a:t>Click to edit Master title style</a:t>
            </a:r>
          </a:p>
        </p:txBody>
      </p:sp>
      <p:sp>
        <p:nvSpPr>
          <p:cNvPr id="3" name="Vertical Text Placeholder 2"/>
          <p:cNvSpPr>
            <a:spLocks noGrp="1"/>
          </p:cNvSpPr>
          <p:nvPr>
            <p:ph type="body" orient="vert" idx="1"/>
          </p:nvPr>
        </p:nvSpPr>
        <p:spPr>
          <a:xfrm>
            <a:off x="1828271" y="1171222"/>
            <a:ext cx="24562594" cy="24966789"/>
          </a:xfrm>
          <a:prstGeom prst="rect">
            <a:avLst/>
          </a:prstGeom>
        </p:spPr>
        <p:txBody>
          <a:bodyPr vert="eaVert" lIns="78373" tIns="39187" rIns="78373" bIns="39187"/>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69341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28271" y="1171222"/>
            <a:ext cx="32919458" cy="4876800"/>
          </a:xfrm>
          <a:prstGeom prst="rect">
            <a:avLst/>
          </a:prstGeom>
        </p:spPr>
        <p:txBody>
          <a:bodyPr lIns="78373" tIns="39187" rIns="78373" bIns="39187"/>
          <a:lstStyle/>
          <a:p>
            <a:r>
              <a:rPr lang="en-US"/>
              <a:t>Click to edit Master title style</a:t>
            </a:r>
          </a:p>
        </p:txBody>
      </p:sp>
      <p:sp>
        <p:nvSpPr>
          <p:cNvPr id="3" name="Content Placeholder 2"/>
          <p:cNvSpPr>
            <a:spLocks noGrp="1"/>
          </p:cNvSpPr>
          <p:nvPr>
            <p:ph idx="1"/>
          </p:nvPr>
        </p:nvSpPr>
        <p:spPr>
          <a:xfrm>
            <a:off x="1828271" y="6826956"/>
            <a:ext cx="32919458" cy="19311056"/>
          </a:xfrm>
          <a:prstGeom prst="rect">
            <a:avLst/>
          </a:prstGeom>
        </p:spPr>
        <p:txBody>
          <a:bodyPr lIns="78373" tIns="39187" rIns="78373" bIns="39187"/>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89659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0" y="18803056"/>
            <a:ext cx="31089865" cy="5810956"/>
          </a:xfrm>
          <a:prstGeom prst="rect">
            <a:avLst/>
          </a:prstGeom>
        </p:spPr>
        <p:txBody>
          <a:bodyPr lIns="78373" tIns="39187" rIns="78373" bIns="39187" anchor="t"/>
          <a:lstStyle>
            <a:lvl1pPr algn="l">
              <a:defRPr sz="3400" b="1" cap="all"/>
            </a:lvl1pPr>
          </a:lstStyle>
          <a:p>
            <a:r>
              <a:rPr lang="en-US"/>
              <a:t>Click to edit Master title style</a:t>
            </a:r>
          </a:p>
        </p:txBody>
      </p:sp>
      <p:sp>
        <p:nvSpPr>
          <p:cNvPr id="3" name="Text Placeholder 2"/>
          <p:cNvSpPr>
            <a:spLocks noGrp="1"/>
          </p:cNvSpPr>
          <p:nvPr>
            <p:ph type="body" idx="1"/>
          </p:nvPr>
        </p:nvSpPr>
        <p:spPr>
          <a:xfrm>
            <a:off x="2889250" y="12402256"/>
            <a:ext cx="31089865" cy="6400800"/>
          </a:xfrm>
          <a:prstGeom prst="rect">
            <a:avLst/>
          </a:prstGeom>
        </p:spPr>
        <p:txBody>
          <a:bodyPr lIns="78373" tIns="39187" rIns="78373" bIns="39187" anchor="b"/>
          <a:lstStyle>
            <a:lvl1pPr marL="0" indent="0">
              <a:buNone/>
              <a:defRPr sz="1700"/>
            </a:lvl1pPr>
            <a:lvl2pPr marL="391866" indent="0">
              <a:buNone/>
              <a:defRPr sz="1500"/>
            </a:lvl2pPr>
            <a:lvl3pPr marL="783732" indent="0">
              <a:buNone/>
              <a:defRPr sz="1400"/>
            </a:lvl3pPr>
            <a:lvl4pPr marL="1175598" indent="0">
              <a:buNone/>
              <a:defRPr sz="1200"/>
            </a:lvl4pPr>
            <a:lvl5pPr marL="1567464" indent="0">
              <a:buNone/>
              <a:defRPr sz="1200"/>
            </a:lvl5pPr>
            <a:lvl6pPr marL="1959331" indent="0">
              <a:buNone/>
              <a:defRPr sz="1200"/>
            </a:lvl6pPr>
            <a:lvl7pPr marL="2351197" indent="0">
              <a:buNone/>
              <a:defRPr sz="1200"/>
            </a:lvl7pPr>
            <a:lvl8pPr marL="2743063" indent="0">
              <a:buNone/>
              <a:defRPr sz="1200"/>
            </a:lvl8pPr>
            <a:lvl9pPr marL="3134929" indent="0">
              <a:buNone/>
              <a:defRPr sz="1200"/>
            </a:lvl9pPr>
          </a:lstStyle>
          <a:p>
            <a:pPr lvl="0"/>
            <a:r>
              <a:rPr lang="en-US"/>
              <a:t>Click to edit Master text styles</a:t>
            </a:r>
          </a:p>
        </p:txBody>
      </p:sp>
    </p:spTree>
    <p:extLst>
      <p:ext uri="{BB962C8B-B14F-4D97-AF65-F5344CB8AC3E}">
        <p14:creationId xmlns:p14="http://schemas.microsoft.com/office/powerpoint/2010/main" val="4185047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828271" y="1171222"/>
            <a:ext cx="32919458" cy="4876800"/>
          </a:xfrm>
          <a:prstGeom prst="rect">
            <a:avLst/>
          </a:prstGeom>
        </p:spPr>
        <p:txBody>
          <a:bodyPr lIns="78373" tIns="39187" rIns="78373" bIns="39187"/>
          <a:lstStyle/>
          <a:p>
            <a:r>
              <a:rPr lang="en-US"/>
              <a:t>Click to edit Master title style</a:t>
            </a:r>
          </a:p>
        </p:txBody>
      </p:sp>
      <p:sp>
        <p:nvSpPr>
          <p:cNvPr id="3" name="Content Placeholder 2"/>
          <p:cNvSpPr>
            <a:spLocks noGrp="1"/>
          </p:cNvSpPr>
          <p:nvPr>
            <p:ph sz="half" idx="1"/>
          </p:nvPr>
        </p:nvSpPr>
        <p:spPr>
          <a:xfrm>
            <a:off x="1828271" y="6826956"/>
            <a:ext cx="16396229" cy="19311056"/>
          </a:xfrm>
          <a:prstGeom prst="rect">
            <a:avLst/>
          </a:prstGeom>
        </p:spPr>
        <p:txBody>
          <a:bodyPr lIns="78373" tIns="39187" rIns="78373" bIns="39187"/>
          <a:lstStyle>
            <a:lvl1pPr>
              <a:defRPr sz="2400"/>
            </a:lvl1pPr>
            <a:lvl2pPr>
              <a:defRPr sz="21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8351501" y="6826956"/>
            <a:ext cx="16396229" cy="19311056"/>
          </a:xfrm>
          <a:prstGeom prst="rect">
            <a:avLst/>
          </a:prstGeom>
        </p:spPr>
        <p:txBody>
          <a:bodyPr lIns="78373" tIns="39187" rIns="78373" bIns="39187"/>
          <a:lstStyle>
            <a:lvl1pPr>
              <a:defRPr sz="2400"/>
            </a:lvl1pPr>
            <a:lvl2pPr>
              <a:defRPr sz="21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85339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28271" y="1171222"/>
            <a:ext cx="32919458" cy="4876800"/>
          </a:xfrm>
          <a:prstGeom prst="rect">
            <a:avLst/>
          </a:prstGeom>
        </p:spPr>
        <p:txBody>
          <a:bodyPr lIns="78373" tIns="39187" rIns="78373" bIns="39187"/>
          <a:lstStyle>
            <a:lvl1pPr>
              <a:defRPr/>
            </a:lvl1pPr>
          </a:lstStyle>
          <a:p>
            <a:r>
              <a:rPr lang="en-US"/>
              <a:t>Click to edit Master title style</a:t>
            </a:r>
          </a:p>
        </p:txBody>
      </p:sp>
      <p:sp>
        <p:nvSpPr>
          <p:cNvPr id="3" name="Text Placeholder 2"/>
          <p:cNvSpPr>
            <a:spLocks noGrp="1"/>
          </p:cNvSpPr>
          <p:nvPr>
            <p:ph type="body" idx="1"/>
          </p:nvPr>
        </p:nvSpPr>
        <p:spPr>
          <a:xfrm>
            <a:off x="1828271" y="6550378"/>
            <a:ext cx="16160750" cy="2729089"/>
          </a:xfrm>
          <a:prstGeom prst="rect">
            <a:avLst/>
          </a:prstGeom>
        </p:spPr>
        <p:txBody>
          <a:bodyPr lIns="78373" tIns="39187" rIns="78373" bIns="39187" anchor="b"/>
          <a:lstStyle>
            <a:lvl1pPr marL="0" indent="0">
              <a:buNone/>
              <a:defRPr sz="2100" b="1"/>
            </a:lvl1pPr>
            <a:lvl2pPr marL="391866" indent="0">
              <a:buNone/>
              <a:defRPr sz="1700" b="1"/>
            </a:lvl2pPr>
            <a:lvl3pPr marL="783732" indent="0">
              <a:buNone/>
              <a:defRPr sz="1500" b="1"/>
            </a:lvl3pPr>
            <a:lvl4pPr marL="1175598" indent="0">
              <a:buNone/>
              <a:defRPr sz="1400" b="1"/>
            </a:lvl4pPr>
            <a:lvl5pPr marL="1567464" indent="0">
              <a:buNone/>
              <a:defRPr sz="1400" b="1"/>
            </a:lvl5pPr>
            <a:lvl6pPr marL="1959331" indent="0">
              <a:buNone/>
              <a:defRPr sz="1400" b="1"/>
            </a:lvl6pPr>
            <a:lvl7pPr marL="2351197" indent="0">
              <a:buNone/>
              <a:defRPr sz="1400" b="1"/>
            </a:lvl7pPr>
            <a:lvl8pPr marL="2743063" indent="0">
              <a:buNone/>
              <a:defRPr sz="1400" b="1"/>
            </a:lvl8pPr>
            <a:lvl9pPr marL="3134929" indent="0">
              <a:buNone/>
              <a:defRPr sz="1400" b="1"/>
            </a:lvl9pPr>
          </a:lstStyle>
          <a:p>
            <a:pPr lvl="0"/>
            <a:r>
              <a:rPr lang="en-US"/>
              <a:t>Click to edit Master text styles</a:t>
            </a:r>
          </a:p>
        </p:txBody>
      </p:sp>
      <p:sp>
        <p:nvSpPr>
          <p:cNvPr id="4" name="Content Placeholder 3"/>
          <p:cNvSpPr>
            <a:spLocks noGrp="1"/>
          </p:cNvSpPr>
          <p:nvPr>
            <p:ph sz="half" idx="2"/>
          </p:nvPr>
        </p:nvSpPr>
        <p:spPr>
          <a:xfrm>
            <a:off x="1828271" y="9279467"/>
            <a:ext cx="16160750" cy="16858545"/>
          </a:xfrm>
          <a:prstGeom prst="rect">
            <a:avLst/>
          </a:prstGeom>
        </p:spPr>
        <p:txBody>
          <a:bodyPr lIns="78373" tIns="39187" rIns="78373" bIns="39187"/>
          <a:lstStyle>
            <a:lvl1pPr>
              <a:defRPr sz="2100"/>
            </a:lvl1pPr>
            <a:lvl2pPr>
              <a:defRPr sz="1700"/>
            </a:lvl2pPr>
            <a:lvl3pPr>
              <a:defRPr sz="15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8580366" y="6550378"/>
            <a:ext cx="16167364" cy="2729089"/>
          </a:xfrm>
          <a:prstGeom prst="rect">
            <a:avLst/>
          </a:prstGeom>
        </p:spPr>
        <p:txBody>
          <a:bodyPr lIns="78373" tIns="39187" rIns="78373" bIns="39187" anchor="b"/>
          <a:lstStyle>
            <a:lvl1pPr marL="0" indent="0">
              <a:buNone/>
              <a:defRPr sz="2100" b="1"/>
            </a:lvl1pPr>
            <a:lvl2pPr marL="391866" indent="0">
              <a:buNone/>
              <a:defRPr sz="1700" b="1"/>
            </a:lvl2pPr>
            <a:lvl3pPr marL="783732" indent="0">
              <a:buNone/>
              <a:defRPr sz="1500" b="1"/>
            </a:lvl3pPr>
            <a:lvl4pPr marL="1175598" indent="0">
              <a:buNone/>
              <a:defRPr sz="1400" b="1"/>
            </a:lvl4pPr>
            <a:lvl5pPr marL="1567464" indent="0">
              <a:buNone/>
              <a:defRPr sz="1400" b="1"/>
            </a:lvl5pPr>
            <a:lvl6pPr marL="1959331" indent="0">
              <a:buNone/>
              <a:defRPr sz="1400" b="1"/>
            </a:lvl6pPr>
            <a:lvl7pPr marL="2351197" indent="0">
              <a:buNone/>
              <a:defRPr sz="1400" b="1"/>
            </a:lvl7pPr>
            <a:lvl8pPr marL="2743063" indent="0">
              <a:buNone/>
              <a:defRPr sz="1400" b="1"/>
            </a:lvl8pPr>
            <a:lvl9pPr marL="3134929" indent="0">
              <a:buNone/>
              <a:defRPr sz="1400" b="1"/>
            </a:lvl9pPr>
          </a:lstStyle>
          <a:p>
            <a:pPr lvl="0"/>
            <a:r>
              <a:rPr lang="en-US"/>
              <a:t>Click to edit Master text styles</a:t>
            </a:r>
          </a:p>
        </p:txBody>
      </p:sp>
      <p:sp>
        <p:nvSpPr>
          <p:cNvPr id="6" name="Content Placeholder 5"/>
          <p:cNvSpPr>
            <a:spLocks noGrp="1"/>
          </p:cNvSpPr>
          <p:nvPr>
            <p:ph sz="quarter" idx="4"/>
          </p:nvPr>
        </p:nvSpPr>
        <p:spPr>
          <a:xfrm>
            <a:off x="18580366" y="9279467"/>
            <a:ext cx="16167364" cy="16858545"/>
          </a:xfrm>
          <a:prstGeom prst="rect">
            <a:avLst/>
          </a:prstGeom>
        </p:spPr>
        <p:txBody>
          <a:bodyPr lIns="78373" tIns="39187" rIns="78373" bIns="39187"/>
          <a:lstStyle>
            <a:lvl1pPr>
              <a:defRPr sz="2100"/>
            </a:lvl1pPr>
            <a:lvl2pPr>
              <a:defRPr sz="1700"/>
            </a:lvl2pPr>
            <a:lvl3pPr>
              <a:defRPr sz="15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33689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828271" y="1171222"/>
            <a:ext cx="32919458" cy="4876800"/>
          </a:xfrm>
          <a:prstGeom prst="rect">
            <a:avLst/>
          </a:prstGeom>
        </p:spPr>
        <p:txBody>
          <a:bodyPr lIns="78373" tIns="39187" rIns="78373" bIns="39187"/>
          <a:lstStyle/>
          <a:p>
            <a:r>
              <a:rPr lang="en-US"/>
              <a:t>Click to edit Master title style</a:t>
            </a:r>
          </a:p>
        </p:txBody>
      </p:sp>
    </p:spTree>
    <p:extLst>
      <p:ext uri="{BB962C8B-B14F-4D97-AF65-F5344CB8AC3E}">
        <p14:creationId xmlns:p14="http://schemas.microsoft.com/office/powerpoint/2010/main" val="2785923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7404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271" y="1165578"/>
            <a:ext cx="12033250" cy="4957234"/>
          </a:xfrm>
          <a:prstGeom prst="rect">
            <a:avLst/>
          </a:prstGeom>
        </p:spPr>
        <p:txBody>
          <a:bodyPr lIns="78373" tIns="39187" rIns="78373" bIns="39187" anchor="b"/>
          <a:lstStyle>
            <a:lvl1pPr algn="l">
              <a:defRPr sz="1700" b="1"/>
            </a:lvl1pPr>
          </a:lstStyle>
          <a:p>
            <a:r>
              <a:rPr lang="en-US"/>
              <a:t>Click to edit Master title style</a:t>
            </a:r>
          </a:p>
        </p:txBody>
      </p:sp>
      <p:sp>
        <p:nvSpPr>
          <p:cNvPr id="3" name="Content Placeholder 2"/>
          <p:cNvSpPr>
            <a:spLocks noGrp="1"/>
          </p:cNvSpPr>
          <p:nvPr>
            <p:ph idx="1"/>
          </p:nvPr>
        </p:nvSpPr>
        <p:spPr>
          <a:xfrm>
            <a:off x="14300729" y="1165578"/>
            <a:ext cx="20447000" cy="24972434"/>
          </a:xfrm>
          <a:prstGeom prst="rect">
            <a:avLst/>
          </a:prstGeom>
        </p:spPr>
        <p:txBody>
          <a:bodyPr lIns="78373" tIns="39187" rIns="78373" bIns="39187"/>
          <a:lstStyle>
            <a:lvl1pPr>
              <a:defRPr sz="2700"/>
            </a:lvl1pPr>
            <a:lvl2pPr>
              <a:defRPr sz="2400"/>
            </a:lvl2pPr>
            <a:lvl3pPr>
              <a:defRPr sz="210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828271" y="6122812"/>
            <a:ext cx="12033250" cy="20015200"/>
          </a:xfrm>
          <a:prstGeom prst="rect">
            <a:avLst/>
          </a:prstGeom>
        </p:spPr>
        <p:txBody>
          <a:bodyPr lIns="78373" tIns="39187" rIns="78373" bIns="39187"/>
          <a:lstStyle>
            <a:lvl1pPr marL="0" indent="0">
              <a:buNone/>
              <a:defRPr sz="1200"/>
            </a:lvl1pPr>
            <a:lvl2pPr marL="391866" indent="0">
              <a:buNone/>
              <a:defRPr sz="1000"/>
            </a:lvl2pPr>
            <a:lvl3pPr marL="783732" indent="0">
              <a:buNone/>
              <a:defRPr sz="900"/>
            </a:lvl3pPr>
            <a:lvl4pPr marL="1175598" indent="0">
              <a:buNone/>
              <a:defRPr sz="800"/>
            </a:lvl4pPr>
            <a:lvl5pPr marL="1567464" indent="0">
              <a:buNone/>
              <a:defRPr sz="800"/>
            </a:lvl5pPr>
            <a:lvl6pPr marL="1959331" indent="0">
              <a:buNone/>
              <a:defRPr sz="800"/>
            </a:lvl6pPr>
            <a:lvl7pPr marL="2351197" indent="0">
              <a:buNone/>
              <a:defRPr sz="800"/>
            </a:lvl7pPr>
            <a:lvl8pPr marL="2743063" indent="0">
              <a:buNone/>
              <a:defRPr sz="800"/>
            </a:lvl8pPr>
            <a:lvl9pPr marL="3134929" indent="0">
              <a:buNone/>
              <a:defRPr sz="800"/>
            </a:lvl9pPr>
          </a:lstStyle>
          <a:p>
            <a:pPr lvl="0"/>
            <a:r>
              <a:rPr lang="en-US"/>
              <a:t>Click to edit Master text styles</a:t>
            </a:r>
          </a:p>
        </p:txBody>
      </p:sp>
    </p:spTree>
    <p:extLst>
      <p:ext uri="{BB962C8B-B14F-4D97-AF65-F5344CB8AC3E}">
        <p14:creationId xmlns:p14="http://schemas.microsoft.com/office/powerpoint/2010/main" val="3815184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8886" y="20482279"/>
            <a:ext cx="21945864" cy="2418644"/>
          </a:xfrm>
          <a:prstGeom prst="rect">
            <a:avLst/>
          </a:prstGeom>
        </p:spPr>
        <p:txBody>
          <a:bodyPr lIns="78373" tIns="39187" rIns="78373" bIns="39187" anchor="b"/>
          <a:lstStyle>
            <a:lvl1pPr algn="l">
              <a:defRPr sz="1700" b="1"/>
            </a:lvl1pPr>
          </a:lstStyle>
          <a:p>
            <a:r>
              <a:rPr lang="en-US"/>
              <a:t>Click to edit Master title style</a:t>
            </a:r>
          </a:p>
        </p:txBody>
      </p:sp>
      <p:sp>
        <p:nvSpPr>
          <p:cNvPr id="3" name="Picture Placeholder 2"/>
          <p:cNvSpPr>
            <a:spLocks noGrp="1"/>
          </p:cNvSpPr>
          <p:nvPr>
            <p:ph type="pic" idx="1"/>
          </p:nvPr>
        </p:nvSpPr>
        <p:spPr>
          <a:xfrm>
            <a:off x="7168886" y="2614790"/>
            <a:ext cx="21945864" cy="17555633"/>
          </a:xfrm>
          <a:prstGeom prst="rect">
            <a:avLst/>
          </a:prstGeom>
        </p:spPr>
        <p:txBody>
          <a:bodyPr lIns="78373" tIns="39187" rIns="78373" bIns="39187"/>
          <a:lstStyle>
            <a:lvl1pPr marL="0" indent="0">
              <a:buNone/>
              <a:defRPr sz="2700"/>
            </a:lvl1pPr>
            <a:lvl2pPr marL="391866" indent="0">
              <a:buNone/>
              <a:defRPr sz="2400"/>
            </a:lvl2pPr>
            <a:lvl3pPr marL="783732" indent="0">
              <a:buNone/>
              <a:defRPr sz="2100"/>
            </a:lvl3pPr>
            <a:lvl4pPr marL="1175598" indent="0">
              <a:buNone/>
              <a:defRPr sz="1700"/>
            </a:lvl4pPr>
            <a:lvl5pPr marL="1567464" indent="0">
              <a:buNone/>
              <a:defRPr sz="1700"/>
            </a:lvl5pPr>
            <a:lvl6pPr marL="1959331" indent="0">
              <a:buNone/>
              <a:defRPr sz="1700"/>
            </a:lvl6pPr>
            <a:lvl7pPr marL="2351197" indent="0">
              <a:buNone/>
              <a:defRPr sz="1700"/>
            </a:lvl7pPr>
            <a:lvl8pPr marL="2743063" indent="0">
              <a:buNone/>
              <a:defRPr sz="1700"/>
            </a:lvl8pPr>
            <a:lvl9pPr marL="3134929" indent="0">
              <a:buNone/>
              <a:defRPr sz="1700"/>
            </a:lvl9pPr>
          </a:lstStyle>
          <a:p>
            <a:pPr lvl="0"/>
            <a:endParaRPr lang="en-US" noProof="0" dirty="0"/>
          </a:p>
        </p:txBody>
      </p:sp>
      <p:sp>
        <p:nvSpPr>
          <p:cNvPr id="4" name="Text Placeholder 3"/>
          <p:cNvSpPr>
            <a:spLocks noGrp="1"/>
          </p:cNvSpPr>
          <p:nvPr>
            <p:ph type="body" sz="half" idx="2"/>
          </p:nvPr>
        </p:nvSpPr>
        <p:spPr>
          <a:xfrm>
            <a:off x="7168886" y="22900923"/>
            <a:ext cx="21945864" cy="3433233"/>
          </a:xfrm>
          <a:prstGeom prst="rect">
            <a:avLst/>
          </a:prstGeom>
        </p:spPr>
        <p:txBody>
          <a:bodyPr lIns="78373" tIns="39187" rIns="78373" bIns="39187"/>
          <a:lstStyle>
            <a:lvl1pPr marL="0" indent="0">
              <a:buNone/>
              <a:defRPr sz="1200"/>
            </a:lvl1pPr>
            <a:lvl2pPr marL="391866" indent="0">
              <a:buNone/>
              <a:defRPr sz="1000"/>
            </a:lvl2pPr>
            <a:lvl3pPr marL="783732" indent="0">
              <a:buNone/>
              <a:defRPr sz="900"/>
            </a:lvl3pPr>
            <a:lvl4pPr marL="1175598" indent="0">
              <a:buNone/>
              <a:defRPr sz="800"/>
            </a:lvl4pPr>
            <a:lvl5pPr marL="1567464" indent="0">
              <a:buNone/>
              <a:defRPr sz="800"/>
            </a:lvl5pPr>
            <a:lvl6pPr marL="1959331" indent="0">
              <a:buNone/>
              <a:defRPr sz="800"/>
            </a:lvl6pPr>
            <a:lvl7pPr marL="2351197" indent="0">
              <a:buNone/>
              <a:defRPr sz="800"/>
            </a:lvl7pPr>
            <a:lvl8pPr marL="2743063" indent="0">
              <a:buNone/>
              <a:defRPr sz="800"/>
            </a:lvl8pPr>
            <a:lvl9pPr marL="3134929" indent="0">
              <a:buNone/>
              <a:defRPr sz="800"/>
            </a:lvl9pPr>
          </a:lstStyle>
          <a:p>
            <a:pPr lvl="0"/>
            <a:r>
              <a:rPr lang="en-US"/>
              <a:t>Click to edit Master text styles</a:t>
            </a:r>
          </a:p>
        </p:txBody>
      </p:sp>
    </p:spTree>
    <p:extLst>
      <p:ext uri="{BB962C8B-B14F-4D97-AF65-F5344CB8AC3E}">
        <p14:creationId xmlns:p14="http://schemas.microsoft.com/office/powerpoint/2010/main" val="2979477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760788" rtl="0" eaLnBrk="0" fontAlgn="base" hangingPunct="0">
        <a:spcBef>
          <a:spcPct val="0"/>
        </a:spcBef>
        <a:spcAft>
          <a:spcPct val="0"/>
        </a:spcAft>
        <a:defRPr sz="18100">
          <a:solidFill>
            <a:schemeClr val="tx2"/>
          </a:solidFill>
          <a:latin typeface="+mj-lt"/>
          <a:ea typeface="+mj-ea"/>
          <a:cs typeface="+mj-cs"/>
        </a:defRPr>
      </a:lvl1pPr>
      <a:lvl2pPr algn="ctr" defTabSz="3760788" rtl="0" eaLnBrk="0" fontAlgn="base" hangingPunct="0">
        <a:spcBef>
          <a:spcPct val="0"/>
        </a:spcBef>
        <a:spcAft>
          <a:spcPct val="0"/>
        </a:spcAft>
        <a:defRPr sz="18100">
          <a:solidFill>
            <a:schemeClr val="tx2"/>
          </a:solidFill>
          <a:latin typeface="Arial" charset="0"/>
          <a:ea typeface="ヒラギノ角ゴ Pro W3" charset="-128"/>
        </a:defRPr>
      </a:lvl2pPr>
      <a:lvl3pPr algn="ctr" defTabSz="3760788" rtl="0" eaLnBrk="0" fontAlgn="base" hangingPunct="0">
        <a:spcBef>
          <a:spcPct val="0"/>
        </a:spcBef>
        <a:spcAft>
          <a:spcPct val="0"/>
        </a:spcAft>
        <a:defRPr sz="18100">
          <a:solidFill>
            <a:schemeClr val="tx2"/>
          </a:solidFill>
          <a:latin typeface="Arial" charset="0"/>
          <a:ea typeface="ヒラギノ角ゴ Pro W3" charset="-128"/>
        </a:defRPr>
      </a:lvl3pPr>
      <a:lvl4pPr algn="ctr" defTabSz="3760788" rtl="0" eaLnBrk="0" fontAlgn="base" hangingPunct="0">
        <a:spcBef>
          <a:spcPct val="0"/>
        </a:spcBef>
        <a:spcAft>
          <a:spcPct val="0"/>
        </a:spcAft>
        <a:defRPr sz="18100">
          <a:solidFill>
            <a:schemeClr val="tx2"/>
          </a:solidFill>
          <a:latin typeface="Arial" charset="0"/>
          <a:ea typeface="ヒラギノ角ゴ Pro W3" charset="-128"/>
        </a:defRPr>
      </a:lvl4pPr>
      <a:lvl5pPr algn="ctr" defTabSz="3760788" rtl="0" eaLnBrk="0" fontAlgn="base" hangingPunct="0">
        <a:spcBef>
          <a:spcPct val="0"/>
        </a:spcBef>
        <a:spcAft>
          <a:spcPct val="0"/>
        </a:spcAft>
        <a:defRPr sz="18100">
          <a:solidFill>
            <a:schemeClr val="tx2"/>
          </a:solidFill>
          <a:latin typeface="Arial" charset="0"/>
          <a:ea typeface="ヒラギノ角ゴ Pro W3" charset="-128"/>
        </a:defRPr>
      </a:lvl5pPr>
      <a:lvl6pPr marL="391866" algn="ctr" defTabSz="3762187" rtl="0" fontAlgn="base">
        <a:spcBef>
          <a:spcPct val="0"/>
        </a:spcBef>
        <a:spcAft>
          <a:spcPct val="0"/>
        </a:spcAft>
        <a:defRPr sz="18100">
          <a:solidFill>
            <a:schemeClr val="tx2"/>
          </a:solidFill>
          <a:latin typeface="Arial" charset="0"/>
          <a:ea typeface="ヒラギノ角ゴ Pro W3" charset="-128"/>
        </a:defRPr>
      </a:lvl6pPr>
      <a:lvl7pPr marL="783732" algn="ctr" defTabSz="3762187" rtl="0" fontAlgn="base">
        <a:spcBef>
          <a:spcPct val="0"/>
        </a:spcBef>
        <a:spcAft>
          <a:spcPct val="0"/>
        </a:spcAft>
        <a:defRPr sz="18100">
          <a:solidFill>
            <a:schemeClr val="tx2"/>
          </a:solidFill>
          <a:latin typeface="Arial" charset="0"/>
          <a:ea typeface="ヒラギノ角ゴ Pro W3" charset="-128"/>
        </a:defRPr>
      </a:lvl7pPr>
      <a:lvl8pPr marL="1175598" algn="ctr" defTabSz="3762187" rtl="0" fontAlgn="base">
        <a:spcBef>
          <a:spcPct val="0"/>
        </a:spcBef>
        <a:spcAft>
          <a:spcPct val="0"/>
        </a:spcAft>
        <a:defRPr sz="18100">
          <a:solidFill>
            <a:schemeClr val="tx2"/>
          </a:solidFill>
          <a:latin typeface="Arial" charset="0"/>
          <a:ea typeface="ヒラギノ角ゴ Pro W3" charset="-128"/>
        </a:defRPr>
      </a:lvl8pPr>
      <a:lvl9pPr marL="1567464" algn="ctr" defTabSz="3762187" rtl="0" fontAlgn="base">
        <a:spcBef>
          <a:spcPct val="0"/>
        </a:spcBef>
        <a:spcAft>
          <a:spcPct val="0"/>
        </a:spcAft>
        <a:defRPr sz="18100">
          <a:solidFill>
            <a:schemeClr val="tx2"/>
          </a:solidFill>
          <a:latin typeface="Arial" charset="0"/>
          <a:ea typeface="ヒラギノ角ゴ Pro W3" charset="-128"/>
        </a:defRPr>
      </a:lvl9pPr>
    </p:titleStyle>
    <p:bodyStyle>
      <a:lvl1pPr marL="1409700" indent="-1409700" algn="l" defTabSz="3760788" rtl="0" eaLnBrk="0" fontAlgn="base" hangingPunct="0">
        <a:spcBef>
          <a:spcPct val="20000"/>
        </a:spcBef>
        <a:spcAft>
          <a:spcPct val="0"/>
        </a:spcAft>
        <a:buChar char="•"/>
        <a:defRPr sz="13100">
          <a:solidFill>
            <a:schemeClr val="tx1"/>
          </a:solidFill>
          <a:latin typeface="+mn-lt"/>
          <a:ea typeface="+mn-ea"/>
          <a:cs typeface="+mn-cs"/>
        </a:defRPr>
      </a:lvl1pPr>
      <a:lvl2pPr marL="3055938" indent="-1173163" algn="l" defTabSz="3760788" rtl="0" eaLnBrk="0" fontAlgn="base" hangingPunct="0">
        <a:spcBef>
          <a:spcPct val="20000"/>
        </a:spcBef>
        <a:spcAft>
          <a:spcPct val="0"/>
        </a:spcAft>
        <a:buChar char="–"/>
        <a:defRPr sz="11600">
          <a:solidFill>
            <a:schemeClr val="tx1"/>
          </a:solidFill>
          <a:latin typeface="+mn-lt"/>
          <a:ea typeface="+mn-ea"/>
        </a:defRPr>
      </a:lvl2pPr>
      <a:lvl3pPr marL="4702175" indent="-939800" algn="l" defTabSz="3760788" rtl="0" eaLnBrk="0" fontAlgn="base" hangingPunct="0">
        <a:spcBef>
          <a:spcPct val="20000"/>
        </a:spcBef>
        <a:spcAft>
          <a:spcPct val="0"/>
        </a:spcAft>
        <a:buChar char="•"/>
        <a:defRPr sz="9900">
          <a:solidFill>
            <a:schemeClr val="tx1"/>
          </a:solidFill>
          <a:latin typeface="+mn-lt"/>
          <a:ea typeface="+mn-ea"/>
        </a:defRPr>
      </a:lvl3pPr>
      <a:lvl4pPr marL="6581775" indent="-939800" algn="l" defTabSz="3760788" rtl="0" eaLnBrk="0" fontAlgn="base" hangingPunct="0">
        <a:spcBef>
          <a:spcPct val="20000"/>
        </a:spcBef>
        <a:spcAft>
          <a:spcPct val="0"/>
        </a:spcAft>
        <a:buChar char="–"/>
        <a:defRPr sz="8200">
          <a:solidFill>
            <a:schemeClr val="tx1"/>
          </a:solidFill>
          <a:latin typeface="+mn-lt"/>
          <a:ea typeface="+mn-ea"/>
        </a:defRPr>
      </a:lvl4pPr>
      <a:lvl5pPr marL="8464550" indent="-941388" algn="l" defTabSz="3760788" rtl="0" eaLnBrk="0" fontAlgn="base" hangingPunct="0">
        <a:spcBef>
          <a:spcPct val="20000"/>
        </a:spcBef>
        <a:spcAft>
          <a:spcPct val="0"/>
        </a:spcAft>
        <a:buChar char="»"/>
        <a:defRPr sz="8200">
          <a:solidFill>
            <a:schemeClr val="tx1"/>
          </a:solidFill>
          <a:latin typeface="+mn-lt"/>
          <a:ea typeface="+mn-ea"/>
        </a:defRPr>
      </a:lvl5pPr>
      <a:lvl6pPr marL="8856447" indent="-941567" algn="l" defTabSz="3762187" rtl="0" fontAlgn="base">
        <a:spcBef>
          <a:spcPct val="20000"/>
        </a:spcBef>
        <a:spcAft>
          <a:spcPct val="0"/>
        </a:spcAft>
        <a:buChar char="»"/>
        <a:defRPr sz="8200">
          <a:solidFill>
            <a:schemeClr val="tx1"/>
          </a:solidFill>
          <a:latin typeface="+mn-lt"/>
          <a:ea typeface="+mn-ea"/>
        </a:defRPr>
      </a:lvl6pPr>
      <a:lvl7pPr marL="9248313" indent="-941567" algn="l" defTabSz="3762187" rtl="0" fontAlgn="base">
        <a:spcBef>
          <a:spcPct val="20000"/>
        </a:spcBef>
        <a:spcAft>
          <a:spcPct val="0"/>
        </a:spcAft>
        <a:buChar char="»"/>
        <a:defRPr sz="8200">
          <a:solidFill>
            <a:schemeClr val="tx1"/>
          </a:solidFill>
          <a:latin typeface="+mn-lt"/>
          <a:ea typeface="+mn-ea"/>
        </a:defRPr>
      </a:lvl7pPr>
      <a:lvl8pPr marL="9640179" indent="-941567" algn="l" defTabSz="3762187" rtl="0" fontAlgn="base">
        <a:spcBef>
          <a:spcPct val="20000"/>
        </a:spcBef>
        <a:spcAft>
          <a:spcPct val="0"/>
        </a:spcAft>
        <a:buChar char="»"/>
        <a:defRPr sz="8200">
          <a:solidFill>
            <a:schemeClr val="tx1"/>
          </a:solidFill>
          <a:latin typeface="+mn-lt"/>
          <a:ea typeface="+mn-ea"/>
        </a:defRPr>
      </a:lvl8pPr>
      <a:lvl9pPr marL="10032045" indent="-941567" algn="l" defTabSz="3762187" rtl="0" fontAlgn="base">
        <a:spcBef>
          <a:spcPct val="20000"/>
        </a:spcBef>
        <a:spcAft>
          <a:spcPct val="0"/>
        </a:spcAft>
        <a:buChar char="»"/>
        <a:defRPr sz="8200">
          <a:solidFill>
            <a:schemeClr val="tx1"/>
          </a:solidFill>
          <a:latin typeface="+mn-lt"/>
          <a:ea typeface="+mn-ea"/>
        </a:defRPr>
      </a:lvl9pPr>
    </p:bodyStyle>
    <p:otherStyle>
      <a:defPPr>
        <a:defRPr lang="en-US"/>
      </a:defPPr>
      <a:lvl1pPr marL="0" algn="l" defTabSz="783732" rtl="0" eaLnBrk="1" latinLnBrk="0" hangingPunct="1">
        <a:defRPr sz="1500" kern="1200">
          <a:solidFill>
            <a:schemeClr val="tx1"/>
          </a:solidFill>
          <a:latin typeface="+mn-lt"/>
          <a:ea typeface="+mn-ea"/>
          <a:cs typeface="+mn-cs"/>
        </a:defRPr>
      </a:lvl1pPr>
      <a:lvl2pPr marL="391866" algn="l" defTabSz="783732" rtl="0" eaLnBrk="1" latinLnBrk="0" hangingPunct="1">
        <a:defRPr sz="1500" kern="1200">
          <a:solidFill>
            <a:schemeClr val="tx1"/>
          </a:solidFill>
          <a:latin typeface="+mn-lt"/>
          <a:ea typeface="+mn-ea"/>
          <a:cs typeface="+mn-cs"/>
        </a:defRPr>
      </a:lvl2pPr>
      <a:lvl3pPr marL="783732" algn="l" defTabSz="783732" rtl="0" eaLnBrk="1" latinLnBrk="0" hangingPunct="1">
        <a:defRPr sz="1500" kern="1200">
          <a:solidFill>
            <a:schemeClr val="tx1"/>
          </a:solidFill>
          <a:latin typeface="+mn-lt"/>
          <a:ea typeface="+mn-ea"/>
          <a:cs typeface="+mn-cs"/>
        </a:defRPr>
      </a:lvl3pPr>
      <a:lvl4pPr marL="1175598" algn="l" defTabSz="783732" rtl="0" eaLnBrk="1" latinLnBrk="0" hangingPunct="1">
        <a:defRPr sz="1500" kern="1200">
          <a:solidFill>
            <a:schemeClr val="tx1"/>
          </a:solidFill>
          <a:latin typeface="+mn-lt"/>
          <a:ea typeface="+mn-ea"/>
          <a:cs typeface="+mn-cs"/>
        </a:defRPr>
      </a:lvl4pPr>
      <a:lvl5pPr marL="1567464" algn="l" defTabSz="783732" rtl="0" eaLnBrk="1" latinLnBrk="0" hangingPunct="1">
        <a:defRPr sz="1500" kern="1200">
          <a:solidFill>
            <a:schemeClr val="tx1"/>
          </a:solidFill>
          <a:latin typeface="+mn-lt"/>
          <a:ea typeface="+mn-ea"/>
          <a:cs typeface="+mn-cs"/>
        </a:defRPr>
      </a:lvl5pPr>
      <a:lvl6pPr marL="1959331" algn="l" defTabSz="783732" rtl="0" eaLnBrk="1" latinLnBrk="0" hangingPunct="1">
        <a:defRPr sz="1500" kern="1200">
          <a:solidFill>
            <a:schemeClr val="tx1"/>
          </a:solidFill>
          <a:latin typeface="+mn-lt"/>
          <a:ea typeface="+mn-ea"/>
          <a:cs typeface="+mn-cs"/>
        </a:defRPr>
      </a:lvl6pPr>
      <a:lvl7pPr marL="2351197" algn="l" defTabSz="783732" rtl="0" eaLnBrk="1" latinLnBrk="0" hangingPunct="1">
        <a:defRPr sz="1500" kern="1200">
          <a:solidFill>
            <a:schemeClr val="tx1"/>
          </a:solidFill>
          <a:latin typeface="+mn-lt"/>
          <a:ea typeface="+mn-ea"/>
          <a:cs typeface="+mn-cs"/>
        </a:defRPr>
      </a:lvl7pPr>
      <a:lvl8pPr marL="2743063" algn="l" defTabSz="783732" rtl="0" eaLnBrk="1" latinLnBrk="0" hangingPunct="1">
        <a:defRPr sz="1500" kern="1200">
          <a:solidFill>
            <a:schemeClr val="tx1"/>
          </a:solidFill>
          <a:latin typeface="+mn-lt"/>
          <a:ea typeface="+mn-ea"/>
          <a:cs typeface="+mn-cs"/>
        </a:defRPr>
      </a:lvl8pPr>
      <a:lvl9pPr marL="3134929" algn="l" defTabSz="783732"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 /><Relationship Id="rId13" Type="http://schemas.openxmlformats.org/officeDocument/2006/relationships/image" Target="../media/image8.png" /><Relationship Id="rId3" Type="http://schemas.openxmlformats.org/officeDocument/2006/relationships/hyperlink" Target="http://www.cse.usf.edu/~r1k/DocumentImageAnalysis/DIA.pdf" TargetMode="External" /><Relationship Id="rId7" Type="http://schemas.openxmlformats.org/officeDocument/2006/relationships/image" Target="../media/image2.png" /><Relationship Id="rId12" Type="http://schemas.openxmlformats.org/officeDocument/2006/relationships/image" Target="../media/image7.png" /><Relationship Id="rId2" Type="http://schemas.openxmlformats.org/officeDocument/2006/relationships/hyperlink" Target="https://www.mathworks.com/help/vision/examples/recognize-text-using-optical-character-recognition-ocr.html" TargetMode="External" /><Relationship Id="rId1" Type="http://schemas.openxmlformats.org/officeDocument/2006/relationships/slideLayout" Target="../slideLayouts/slideLayout1.xml" /><Relationship Id="rId6" Type="http://schemas.openxmlformats.org/officeDocument/2006/relationships/image" Target="../media/image1.png" /><Relationship Id="rId11" Type="http://schemas.openxmlformats.org/officeDocument/2006/relationships/image" Target="../media/image6.png" /><Relationship Id="rId5" Type="http://schemas.openxmlformats.org/officeDocument/2006/relationships/hyperlink" Target="https://www.mathworks.com/help/vision/examples/automatically-detect-and-recognize-text-in-natural-images.html" TargetMode="External" /><Relationship Id="rId10" Type="http://schemas.openxmlformats.org/officeDocument/2006/relationships/image" Target="../media/image5.png" /><Relationship Id="rId4" Type="http://schemas.openxmlformats.org/officeDocument/2006/relationships/hyperlink" Target="https://www.mathworks.com/help/vision/ref/ocr.html" TargetMode="External" /><Relationship Id="rId9" Type="http://schemas.openxmlformats.org/officeDocument/2006/relationships/image" Target="../media/image4.png" /><Relationship Id="rId14"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
        <p:cNvGrpSpPr/>
        <p:nvPr/>
      </p:nvGrpSpPr>
      <p:grpSpPr>
        <a:xfrm>
          <a:off x="0" y="0"/>
          <a:ext cx="0" cy="0"/>
          <a:chOff x="0" y="0"/>
          <a:chExt cx="0" cy="0"/>
        </a:xfrm>
      </p:grpSpPr>
      <p:sp>
        <p:nvSpPr>
          <p:cNvPr id="1026" name="Rectangle 6">
            <a:extLst>
              <a:ext uri="{FF2B5EF4-FFF2-40B4-BE49-F238E27FC236}">
                <a16:creationId xmlns:a16="http://schemas.microsoft.com/office/drawing/2014/main" id="{0775BC88-044D-4A6D-BC5D-3B0FD73D2A5E}"/>
              </a:ext>
            </a:extLst>
          </p:cNvPr>
          <p:cNvSpPr>
            <a:spLocks noChangeArrowheads="1"/>
          </p:cNvSpPr>
          <p:nvPr/>
        </p:nvSpPr>
        <p:spPr bwMode="auto">
          <a:xfrm>
            <a:off x="457200" y="812800"/>
            <a:ext cx="35699700" cy="3017838"/>
          </a:xfrm>
          <a:prstGeom prst="rect">
            <a:avLst/>
          </a:prstGeom>
          <a:solidFill>
            <a:schemeClr val="accent4"/>
          </a:solidFill>
          <a:ln w="9525">
            <a:solidFill>
              <a:srgbClr val="C00000"/>
            </a:solidFill>
            <a:miter lim="800000"/>
            <a:headEnd/>
            <a:tailEnd/>
          </a:ln>
        </p:spPr>
        <p:txBody>
          <a:bodyPr wrap="none" lIns="78373" tIns="39187" rIns="78373" bIns="39187" anchor="ctr"/>
          <a:lstStyle>
            <a:lvl1pPr>
              <a:defRPr sz="2100">
                <a:solidFill>
                  <a:schemeClr val="tx1"/>
                </a:solidFill>
                <a:latin typeface="Arial" panose="020B0604020202020204" pitchFamily="34" charset="0"/>
                <a:ea typeface="ヒラギノ角ゴ Pro W3" charset="-128"/>
              </a:defRPr>
            </a:lvl1pPr>
            <a:lvl2pPr marL="742950" indent="-285750">
              <a:defRPr sz="2100">
                <a:solidFill>
                  <a:schemeClr val="tx1"/>
                </a:solidFill>
                <a:latin typeface="Arial" panose="020B0604020202020204" pitchFamily="34" charset="0"/>
                <a:ea typeface="ヒラギノ角ゴ Pro W3" charset="-128"/>
              </a:defRPr>
            </a:lvl2pPr>
            <a:lvl3pPr marL="1143000" indent="-228600">
              <a:defRPr sz="2100">
                <a:solidFill>
                  <a:schemeClr val="tx1"/>
                </a:solidFill>
                <a:latin typeface="Arial" panose="020B0604020202020204" pitchFamily="34" charset="0"/>
                <a:ea typeface="ヒラギノ角ゴ Pro W3" charset="-128"/>
              </a:defRPr>
            </a:lvl3pPr>
            <a:lvl4pPr marL="1600200" indent="-228600">
              <a:defRPr sz="2100">
                <a:solidFill>
                  <a:schemeClr val="tx1"/>
                </a:solidFill>
                <a:latin typeface="Arial" panose="020B0604020202020204" pitchFamily="34" charset="0"/>
                <a:ea typeface="ヒラギノ角ゴ Pro W3" charset="-128"/>
              </a:defRPr>
            </a:lvl4pPr>
            <a:lvl5pPr marL="2057400" indent="-228600">
              <a:defRPr sz="21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ヒラギノ角ゴ Pro W3" charset="-128"/>
              </a:defRPr>
            </a:lvl9pPr>
          </a:lstStyle>
          <a:p>
            <a:pPr>
              <a:defRPr/>
            </a:pPr>
            <a:endParaRPr lang="en-US" altLang="en-US" dirty="0"/>
          </a:p>
        </p:txBody>
      </p:sp>
      <p:sp>
        <p:nvSpPr>
          <p:cNvPr id="1027" name="Text Box 5">
            <a:extLst>
              <a:ext uri="{FF2B5EF4-FFF2-40B4-BE49-F238E27FC236}">
                <a16:creationId xmlns:a16="http://schemas.microsoft.com/office/drawing/2014/main" id="{B649C607-860D-4F70-BBD1-E76AACEA6BD8}"/>
              </a:ext>
            </a:extLst>
          </p:cNvPr>
          <p:cNvSpPr txBox="1">
            <a:spLocks noChangeArrowheads="1"/>
          </p:cNvSpPr>
          <p:nvPr/>
        </p:nvSpPr>
        <p:spPr bwMode="auto">
          <a:xfrm>
            <a:off x="8655050" y="928688"/>
            <a:ext cx="19265900"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173" tIns="33587" rIns="67173" bIns="33587">
            <a:spAutoFit/>
          </a:bodyPr>
          <a:lstStyle>
            <a:lvl1pPr defTabSz="671513">
              <a:defRPr sz="2100">
                <a:solidFill>
                  <a:schemeClr val="tx1"/>
                </a:solidFill>
                <a:latin typeface="Arial" panose="020B0604020202020204" pitchFamily="34" charset="0"/>
                <a:ea typeface="ヒラギノ角ゴ Pro W3" charset="-128"/>
              </a:defRPr>
            </a:lvl1pPr>
            <a:lvl2pPr marL="742950" indent="-285750" defTabSz="671513">
              <a:defRPr sz="2100">
                <a:solidFill>
                  <a:schemeClr val="tx1"/>
                </a:solidFill>
                <a:latin typeface="Arial" panose="020B0604020202020204" pitchFamily="34" charset="0"/>
                <a:ea typeface="ヒラギノ角ゴ Pro W3" charset="-128"/>
              </a:defRPr>
            </a:lvl2pPr>
            <a:lvl3pPr marL="1143000" indent="-228600" defTabSz="671513">
              <a:defRPr sz="2100">
                <a:solidFill>
                  <a:schemeClr val="tx1"/>
                </a:solidFill>
                <a:latin typeface="Arial" panose="020B0604020202020204" pitchFamily="34" charset="0"/>
                <a:ea typeface="ヒラギノ角ゴ Pro W3" charset="-128"/>
              </a:defRPr>
            </a:lvl3pPr>
            <a:lvl4pPr marL="1600200" indent="-228600" defTabSz="671513">
              <a:defRPr sz="2100">
                <a:solidFill>
                  <a:schemeClr val="tx1"/>
                </a:solidFill>
                <a:latin typeface="Arial" panose="020B0604020202020204" pitchFamily="34" charset="0"/>
                <a:ea typeface="ヒラギノ角ゴ Pro W3" charset="-128"/>
              </a:defRPr>
            </a:lvl4pPr>
            <a:lvl5pPr marL="2057400" indent="-228600" defTabSz="671513">
              <a:defRPr sz="2100">
                <a:solidFill>
                  <a:schemeClr val="tx1"/>
                </a:solidFill>
                <a:latin typeface="Arial" panose="020B0604020202020204" pitchFamily="34" charset="0"/>
                <a:ea typeface="ヒラギノ角ゴ Pro W3" charset="-128"/>
              </a:defRPr>
            </a:lvl5pPr>
            <a:lvl6pPr marL="2514600" indent="-228600" defTabSz="671513" eaLnBrk="0" fontAlgn="base" hangingPunct="0">
              <a:spcBef>
                <a:spcPct val="0"/>
              </a:spcBef>
              <a:spcAft>
                <a:spcPct val="0"/>
              </a:spcAft>
              <a:defRPr sz="2100">
                <a:solidFill>
                  <a:schemeClr val="tx1"/>
                </a:solidFill>
                <a:latin typeface="Arial" panose="020B0604020202020204" pitchFamily="34" charset="0"/>
                <a:ea typeface="ヒラギノ角ゴ Pro W3" charset="-128"/>
              </a:defRPr>
            </a:lvl6pPr>
            <a:lvl7pPr marL="2971800" indent="-228600" defTabSz="671513" eaLnBrk="0" fontAlgn="base" hangingPunct="0">
              <a:spcBef>
                <a:spcPct val="0"/>
              </a:spcBef>
              <a:spcAft>
                <a:spcPct val="0"/>
              </a:spcAft>
              <a:defRPr sz="2100">
                <a:solidFill>
                  <a:schemeClr val="tx1"/>
                </a:solidFill>
                <a:latin typeface="Arial" panose="020B0604020202020204" pitchFamily="34" charset="0"/>
                <a:ea typeface="ヒラギノ角ゴ Pro W3" charset="-128"/>
              </a:defRPr>
            </a:lvl7pPr>
            <a:lvl8pPr marL="3429000" indent="-228600" defTabSz="671513" eaLnBrk="0" fontAlgn="base" hangingPunct="0">
              <a:spcBef>
                <a:spcPct val="0"/>
              </a:spcBef>
              <a:spcAft>
                <a:spcPct val="0"/>
              </a:spcAft>
              <a:defRPr sz="2100">
                <a:solidFill>
                  <a:schemeClr val="tx1"/>
                </a:solidFill>
                <a:latin typeface="Arial" panose="020B0604020202020204" pitchFamily="34" charset="0"/>
                <a:ea typeface="ヒラギノ角ゴ Pro W3" charset="-128"/>
              </a:defRPr>
            </a:lvl8pPr>
            <a:lvl9pPr marL="3886200" indent="-228600" defTabSz="671513" eaLnBrk="0" fontAlgn="base" hangingPunct="0">
              <a:spcBef>
                <a:spcPct val="0"/>
              </a:spcBef>
              <a:spcAft>
                <a:spcPct val="0"/>
              </a:spcAft>
              <a:defRPr sz="2100">
                <a:solidFill>
                  <a:schemeClr val="tx1"/>
                </a:solidFill>
                <a:latin typeface="Arial" panose="020B0604020202020204" pitchFamily="34" charset="0"/>
                <a:ea typeface="ヒラギノ角ゴ Pro W3" charset="-128"/>
              </a:defRPr>
            </a:lvl9pPr>
          </a:lstStyle>
          <a:p>
            <a:pPr algn="ctr">
              <a:spcBef>
                <a:spcPct val="50000"/>
              </a:spcBef>
            </a:pPr>
            <a:r>
              <a:rPr lang="en-US" altLang="en-US" sz="7000" b="1">
                <a:solidFill>
                  <a:schemeClr val="bg1"/>
                </a:solidFill>
              </a:rPr>
              <a:t>Character Recognition- Document Analysis</a:t>
            </a:r>
            <a:endParaRPr lang="en-US" altLang="en-US" sz="7000">
              <a:solidFill>
                <a:schemeClr val="bg1"/>
              </a:solidFill>
            </a:endParaRPr>
          </a:p>
        </p:txBody>
      </p:sp>
      <p:sp>
        <p:nvSpPr>
          <p:cNvPr id="1028" name="Text Box 11">
            <a:extLst>
              <a:ext uri="{FF2B5EF4-FFF2-40B4-BE49-F238E27FC236}">
                <a16:creationId xmlns:a16="http://schemas.microsoft.com/office/drawing/2014/main" id="{8DDAADDE-29FB-45A2-8FF5-7458E5C957ED}"/>
              </a:ext>
            </a:extLst>
          </p:cNvPr>
          <p:cNvSpPr txBox="1">
            <a:spLocks noChangeArrowheads="1"/>
          </p:cNvSpPr>
          <p:nvPr/>
        </p:nvSpPr>
        <p:spPr bwMode="auto">
          <a:xfrm>
            <a:off x="8578850" y="2124075"/>
            <a:ext cx="19265900"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173" tIns="33587" rIns="67173" bIns="33587">
            <a:spAutoFit/>
          </a:bodyPr>
          <a:lstStyle>
            <a:lvl1pPr defTabSz="671513">
              <a:defRPr sz="2100">
                <a:solidFill>
                  <a:schemeClr val="tx1"/>
                </a:solidFill>
                <a:latin typeface="Arial" panose="020B0604020202020204" pitchFamily="34" charset="0"/>
                <a:ea typeface="ヒラギノ角ゴ Pro W3" charset="-128"/>
              </a:defRPr>
            </a:lvl1pPr>
            <a:lvl2pPr marL="742950" indent="-285750" defTabSz="671513">
              <a:defRPr sz="2100">
                <a:solidFill>
                  <a:schemeClr val="tx1"/>
                </a:solidFill>
                <a:latin typeface="Arial" panose="020B0604020202020204" pitchFamily="34" charset="0"/>
                <a:ea typeface="ヒラギノ角ゴ Pro W3" charset="-128"/>
              </a:defRPr>
            </a:lvl2pPr>
            <a:lvl3pPr marL="1143000" indent="-228600" defTabSz="671513">
              <a:defRPr sz="2100">
                <a:solidFill>
                  <a:schemeClr val="tx1"/>
                </a:solidFill>
                <a:latin typeface="Arial" panose="020B0604020202020204" pitchFamily="34" charset="0"/>
                <a:ea typeface="ヒラギノ角ゴ Pro W3" charset="-128"/>
              </a:defRPr>
            </a:lvl3pPr>
            <a:lvl4pPr marL="1600200" indent="-228600" defTabSz="671513">
              <a:defRPr sz="2100">
                <a:solidFill>
                  <a:schemeClr val="tx1"/>
                </a:solidFill>
                <a:latin typeface="Arial" panose="020B0604020202020204" pitchFamily="34" charset="0"/>
                <a:ea typeface="ヒラギノ角ゴ Pro W3" charset="-128"/>
              </a:defRPr>
            </a:lvl4pPr>
            <a:lvl5pPr marL="2057400" indent="-228600" defTabSz="671513">
              <a:defRPr sz="2100">
                <a:solidFill>
                  <a:schemeClr val="tx1"/>
                </a:solidFill>
                <a:latin typeface="Arial" panose="020B0604020202020204" pitchFamily="34" charset="0"/>
                <a:ea typeface="ヒラギノ角ゴ Pro W3" charset="-128"/>
              </a:defRPr>
            </a:lvl5pPr>
            <a:lvl6pPr marL="2514600" indent="-228600" defTabSz="671513" eaLnBrk="0" fontAlgn="base" hangingPunct="0">
              <a:spcBef>
                <a:spcPct val="0"/>
              </a:spcBef>
              <a:spcAft>
                <a:spcPct val="0"/>
              </a:spcAft>
              <a:defRPr sz="2100">
                <a:solidFill>
                  <a:schemeClr val="tx1"/>
                </a:solidFill>
                <a:latin typeface="Arial" panose="020B0604020202020204" pitchFamily="34" charset="0"/>
                <a:ea typeface="ヒラギノ角ゴ Pro W3" charset="-128"/>
              </a:defRPr>
            </a:lvl6pPr>
            <a:lvl7pPr marL="2971800" indent="-228600" defTabSz="671513" eaLnBrk="0" fontAlgn="base" hangingPunct="0">
              <a:spcBef>
                <a:spcPct val="0"/>
              </a:spcBef>
              <a:spcAft>
                <a:spcPct val="0"/>
              </a:spcAft>
              <a:defRPr sz="2100">
                <a:solidFill>
                  <a:schemeClr val="tx1"/>
                </a:solidFill>
                <a:latin typeface="Arial" panose="020B0604020202020204" pitchFamily="34" charset="0"/>
                <a:ea typeface="ヒラギノ角ゴ Pro W3" charset="-128"/>
              </a:defRPr>
            </a:lvl7pPr>
            <a:lvl8pPr marL="3429000" indent="-228600" defTabSz="671513" eaLnBrk="0" fontAlgn="base" hangingPunct="0">
              <a:spcBef>
                <a:spcPct val="0"/>
              </a:spcBef>
              <a:spcAft>
                <a:spcPct val="0"/>
              </a:spcAft>
              <a:defRPr sz="2100">
                <a:solidFill>
                  <a:schemeClr val="tx1"/>
                </a:solidFill>
                <a:latin typeface="Arial" panose="020B0604020202020204" pitchFamily="34" charset="0"/>
                <a:ea typeface="ヒラギノ角ゴ Pro W3" charset="-128"/>
              </a:defRPr>
            </a:lvl8pPr>
            <a:lvl9pPr marL="3886200" indent="-228600" defTabSz="671513" eaLnBrk="0" fontAlgn="base" hangingPunct="0">
              <a:spcBef>
                <a:spcPct val="0"/>
              </a:spcBef>
              <a:spcAft>
                <a:spcPct val="0"/>
              </a:spcAft>
              <a:defRPr sz="2100">
                <a:solidFill>
                  <a:schemeClr val="tx1"/>
                </a:solidFill>
                <a:latin typeface="Arial" panose="020B0604020202020204" pitchFamily="34" charset="0"/>
                <a:ea typeface="ヒラギノ角ゴ Pro W3" charset="-128"/>
              </a:defRPr>
            </a:lvl9pPr>
          </a:lstStyle>
          <a:p>
            <a:pPr algn="ctr">
              <a:spcBef>
                <a:spcPct val="50000"/>
              </a:spcBef>
            </a:pPr>
            <a:r>
              <a:rPr lang="en-US" altLang="en-US" sz="4400" b="1">
                <a:solidFill>
                  <a:schemeClr val="bg1"/>
                </a:solidFill>
              </a:rPr>
              <a:t>Willem Hunkeler &amp; Alexander Stewart </a:t>
            </a:r>
            <a:endParaRPr lang="en-US" altLang="en-US" sz="7000">
              <a:solidFill>
                <a:schemeClr val="bg1"/>
              </a:solidFill>
            </a:endParaRPr>
          </a:p>
        </p:txBody>
      </p:sp>
      <p:sp>
        <p:nvSpPr>
          <p:cNvPr id="1029" name="Rectangle 6">
            <a:extLst>
              <a:ext uri="{FF2B5EF4-FFF2-40B4-BE49-F238E27FC236}">
                <a16:creationId xmlns:a16="http://schemas.microsoft.com/office/drawing/2014/main" id="{69A42B85-5D2B-42E9-BE90-28F94259F50B}"/>
              </a:ext>
            </a:extLst>
          </p:cNvPr>
          <p:cNvSpPr>
            <a:spLocks noChangeArrowheads="1"/>
          </p:cNvSpPr>
          <p:nvPr/>
        </p:nvSpPr>
        <p:spPr bwMode="auto">
          <a:xfrm>
            <a:off x="400050" y="4343400"/>
            <a:ext cx="11658600" cy="838200"/>
          </a:xfrm>
          <a:prstGeom prst="rect">
            <a:avLst/>
          </a:prstGeom>
          <a:solidFill>
            <a:schemeClr val="accent4"/>
          </a:solidFill>
          <a:ln w="9525">
            <a:solidFill>
              <a:srgbClr val="C00000"/>
            </a:solidFill>
            <a:miter lim="800000"/>
            <a:headEnd/>
            <a:tailEnd/>
          </a:ln>
        </p:spPr>
        <p:txBody>
          <a:bodyPr wrap="none" lIns="78373" tIns="39187" rIns="78373" bIns="39187" anchor="ctr"/>
          <a:lstStyle>
            <a:lvl1pPr>
              <a:defRPr sz="2100">
                <a:solidFill>
                  <a:schemeClr val="tx1"/>
                </a:solidFill>
                <a:latin typeface="Arial" panose="020B0604020202020204" pitchFamily="34" charset="0"/>
                <a:ea typeface="ヒラギノ角ゴ Pro W3" charset="-128"/>
              </a:defRPr>
            </a:lvl1pPr>
            <a:lvl2pPr marL="742950" indent="-285750">
              <a:defRPr sz="2100">
                <a:solidFill>
                  <a:schemeClr val="tx1"/>
                </a:solidFill>
                <a:latin typeface="Arial" panose="020B0604020202020204" pitchFamily="34" charset="0"/>
                <a:ea typeface="ヒラギノ角ゴ Pro W3" charset="-128"/>
              </a:defRPr>
            </a:lvl2pPr>
            <a:lvl3pPr marL="1143000" indent="-228600">
              <a:defRPr sz="2100">
                <a:solidFill>
                  <a:schemeClr val="tx1"/>
                </a:solidFill>
                <a:latin typeface="Arial" panose="020B0604020202020204" pitchFamily="34" charset="0"/>
                <a:ea typeface="ヒラギノ角ゴ Pro W3" charset="-128"/>
              </a:defRPr>
            </a:lvl3pPr>
            <a:lvl4pPr marL="1600200" indent="-228600">
              <a:defRPr sz="2100">
                <a:solidFill>
                  <a:schemeClr val="tx1"/>
                </a:solidFill>
                <a:latin typeface="Arial" panose="020B0604020202020204" pitchFamily="34" charset="0"/>
                <a:ea typeface="ヒラギノ角ゴ Pro W3" charset="-128"/>
              </a:defRPr>
            </a:lvl4pPr>
            <a:lvl5pPr marL="2057400" indent="-228600">
              <a:defRPr sz="21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ヒラギノ角ゴ Pro W3" charset="-128"/>
              </a:defRPr>
            </a:lvl9pPr>
          </a:lstStyle>
          <a:p>
            <a:pPr algn="ctr">
              <a:defRPr/>
            </a:pPr>
            <a:r>
              <a:rPr lang="en-US" altLang="en-US" sz="4000" b="1" dirty="0">
                <a:solidFill>
                  <a:schemeClr val="bg1"/>
                </a:solidFill>
              </a:rPr>
              <a:t>What is Document Analysis?</a:t>
            </a:r>
          </a:p>
        </p:txBody>
      </p:sp>
      <p:sp>
        <p:nvSpPr>
          <p:cNvPr id="1030" name="TextBox 14">
            <a:extLst>
              <a:ext uri="{FF2B5EF4-FFF2-40B4-BE49-F238E27FC236}">
                <a16:creationId xmlns:a16="http://schemas.microsoft.com/office/drawing/2014/main" id="{D351DB09-6A7A-482E-87E1-8219651B93B3}"/>
              </a:ext>
            </a:extLst>
          </p:cNvPr>
          <p:cNvSpPr txBox="1">
            <a:spLocks noChangeArrowheads="1"/>
          </p:cNvSpPr>
          <p:nvPr/>
        </p:nvSpPr>
        <p:spPr bwMode="auto">
          <a:xfrm>
            <a:off x="400050" y="5486400"/>
            <a:ext cx="11582400" cy="1948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Arial" panose="020B0604020202020204" pitchFamily="34" charset="0"/>
                <a:ea typeface="ヒラギノ角ゴ Pro W3" charset="-128"/>
              </a:defRPr>
            </a:lvl1pPr>
            <a:lvl2pPr marL="742950" indent="-285750">
              <a:defRPr sz="2100">
                <a:solidFill>
                  <a:schemeClr val="tx1"/>
                </a:solidFill>
                <a:latin typeface="Arial" panose="020B0604020202020204" pitchFamily="34" charset="0"/>
                <a:ea typeface="ヒラギノ角ゴ Pro W3" charset="-128"/>
              </a:defRPr>
            </a:lvl2pPr>
            <a:lvl3pPr marL="1143000" indent="-228600">
              <a:defRPr sz="2100">
                <a:solidFill>
                  <a:schemeClr val="tx1"/>
                </a:solidFill>
                <a:latin typeface="Arial" panose="020B0604020202020204" pitchFamily="34" charset="0"/>
                <a:ea typeface="ヒラギノ角ゴ Pro W3" charset="-128"/>
              </a:defRPr>
            </a:lvl3pPr>
            <a:lvl4pPr marL="1600200" indent="-228600">
              <a:defRPr sz="2100">
                <a:solidFill>
                  <a:schemeClr val="tx1"/>
                </a:solidFill>
                <a:latin typeface="Arial" panose="020B0604020202020204" pitchFamily="34" charset="0"/>
                <a:ea typeface="ヒラギノ角ゴ Pro W3" charset="-128"/>
              </a:defRPr>
            </a:lvl4pPr>
            <a:lvl5pPr marL="2057400" indent="-228600">
              <a:defRPr sz="21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ヒラギノ角ゴ Pro W3" charset="-128"/>
              </a:defRPr>
            </a:lvl9pPr>
          </a:lstStyle>
          <a:p>
            <a:pPr marL="685800" indent="-685800">
              <a:buFont typeface="Wingdings" panose="05000000000000000000" pitchFamily="2" charset="2"/>
              <a:buChar char="Ø"/>
              <a:defRPr/>
            </a:pPr>
            <a:r>
              <a:rPr lang="en-US" sz="3600" dirty="0"/>
              <a:t>Document Analysis is a vital component in day to day operations at any business or firm. It is used by many businesses to extract specific data that is relevant to existing documentation. Document analysis may also be necessary when stakeholders are not available to offer insight into existing business processes or systems. </a:t>
            </a:r>
          </a:p>
          <a:p>
            <a:pPr>
              <a:defRPr/>
            </a:pPr>
            <a:endParaRPr lang="en-US" altLang="en-US" sz="3600" dirty="0"/>
          </a:p>
          <a:p>
            <a:pPr>
              <a:defRPr/>
            </a:pPr>
            <a:endParaRPr lang="en-US" altLang="en-US" sz="3600" dirty="0"/>
          </a:p>
          <a:p>
            <a:pPr>
              <a:defRPr/>
            </a:pPr>
            <a:endParaRPr lang="en-US" altLang="en-US" sz="3600" dirty="0"/>
          </a:p>
          <a:p>
            <a:pPr>
              <a:defRPr/>
            </a:pPr>
            <a:endParaRPr lang="en-US" altLang="en-US" sz="3600" dirty="0"/>
          </a:p>
          <a:p>
            <a:pPr>
              <a:defRPr/>
            </a:pPr>
            <a:endParaRPr lang="en-US" altLang="en-US" sz="3600" dirty="0"/>
          </a:p>
          <a:p>
            <a:pPr>
              <a:defRPr/>
            </a:pPr>
            <a:endParaRPr lang="en-US" sz="3600" dirty="0"/>
          </a:p>
          <a:p>
            <a:pPr>
              <a:defRPr/>
            </a:pPr>
            <a:endParaRPr lang="en-US" sz="3600" dirty="0">
              <a:solidFill>
                <a:srgbClr val="000000"/>
              </a:solidFill>
            </a:endParaRPr>
          </a:p>
          <a:p>
            <a:pPr marL="571500" indent="-571500">
              <a:buFont typeface="Wingdings" panose="05000000000000000000" pitchFamily="2" charset="2"/>
              <a:buChar char="Ø"/>
              <a:defRPr/>
            </a:pPr>
            <a:r>
              <a:rPr lang="en-US" sz="3600" dirty="0">
                <a:solidFill>
                  <a:srgbClr val="000000"/>
                </a:solidFill>
              </a:rPr>
              <a:t>Image acquisition, in order to process a document on a computer one needs to convert the document into a numerical representation. Pixel-level processing include binarization, noise reduction, signal enhancement and segmentation.</a:t>
            </a:r>
          </a:p>
          <a:p>
            <a:pPr>
              <a:defRPr/>
            </a:pPr>
            <a:endParaRPr lang="en-US" sz="3600" dirty="0">
              <a:solidFill>
                <a:srgbClr val="000000"/>
              </a:solidFill>
            </a:endParaRPr>
          </a:p>
          <a:p>
            <a:pPr marL="685800" indent="-685800">
              <a:buFont typeface="Wingdings" panose="05000000000000000000" pitchFamily="2" charset="2"/>
              <a:buChar char="Ø"/>
              <a:defRPr/>
            </a:pPr>
            <a:r>
              <a:rPr lang="en-US" sz="3600" dirty="0"/>
              <a:t>There are two categories of processing</a:t>
            </a:r>
          </a:p>
          <a:p>
            <a:pPr>
              <a:defRPr/>
            </a:pPr>
            <a:r>
              <a:rPr lang="en-US" sz="3600" dirty="0"/>
              <a:t>the data, textual processing (optical character          recognition, page layout analysis) and graphical  processing (line processing, region and symbol processing).</a:t>
            </a:r>
            <a:endParaRPr lang="en-US" altLang="en-US" sz="3600" dirty="0"/>
          </a:p>
          <a:p>
            <a:pPr>
              <a:defRPr/>
            </a:pPr>
            <a:endParaRPr lang="en-US" altLang="en-US" sz="3600" dirty="0"/>
          </a:p>
          <a:p>
            <a:pPr>
              <a:defRPr/>
            </a:pPr>
            <a:endParaRPr lang="en-US" altLang="en-US" sz="3600" dirty="0"/>
          </a:p>
          <a:p>
            <a:pPr>
              <a:defRPr/>
            </a:pPr>
            <a:endParaRPr lang="en-US" altLang="en-US" sz="3600" dirty="0"/>
          </a:p>
          <a:p>
            <a:pPr>
              <a:defRPr/>
            </a:pPr>
            <a:endParaRPr lang="en-US" altLang="en-US" sz="3600" dirty="0"/>
          </a:p>
          <a:p>
            <a:pPr>
              <a:defRPr/>
            </a:pPr>
            <a:endParaRPr lang="en-US" altLang="en-US" sz="3600" dirty="0"/>
          </a:p>
          <a:p>
            <a:pPr>
              <a:defRPr/>
            </a:pPr>
            <a:endParaRPr lang="en-US" altLang="en-US" sz="3600" dirty="0"/>
          </a:p>
          <a:p>
            <a:pPr>
              <a:defRPr/>
            </a:pPr>
            <a:endParaRPr lang="en-US" altLang="en-US" sz="3600" dirty="0"/>
          </a:p>
          <a:p>
            <a:pPr>
              <a:defRPr/>
            </a:pPr>
            <a:endParaRPr lang="en-US" altLang="en-US" sz="3600" dirty="0"/>
          </a:p>
          <a:p>
            <a:pPr>
              <a:defRPr/>
            </a:pPr>
            <a:endParaRPr lang="en-US" altLang="en-US" sz="3600" dirty="0"/>
          </a:p>
          <a:p>
            <a:pPr>
              <a:defRPr/>
            </a:pPr>
            <a:endParaRPr lang="en-US" altLang="en-US" sz="3600" dirty="0"/>
          </a:p>
        </p:txBody>
      </p:sp>
      <p:sp>
        <p:nvSpPr>
          <p:cNvPr id="1031" name="Rectangle 6">
            <a:extLst>
              <a:ext uri="{FF2B5EF4-FFF2-40B4-BE49-F238E27FC236}">
                <a16:creationId xmlns:a16="http://schemas.microsoft.com/office/drawing/2014/main" id="{1FCE6D38-B23F-4974-8E57-688E3D4B6BFC}"/>
              </a:ext>
            </a:extLst>
          </p:cNvPr>
          <p:cNvSpPr>
            <a:spLocks noChangeArrowheads="1"/>
          </p:cNvSpPr>
          <p:nvPr/>
        </p:nvSpPr>
        <p:spPr bwMode="auto">
          <a:xfrm>
            <a:off x="400050" y="19492913"/>
            <a:ext cx="11658600" cy="838200"/>
          </a:xfrm>
          <a:prstGeom prst="rect">
            <a:avLst/>
          </a:prstGeom>
          <a:solidFill>
            <a:schemeClr val="accent4"/>
          </a:solidFill>
          <a:ln w="9525">
            <a:solidFill>
              <a:srgbClr val="C00000"/>
            </a:solidFill>
            <a:miter lim="800000"/>
            <a:headEnd/>
            <a:tailEnd/>
          </a:ln>
        </p:spPr>
        <p:txBody>
          <a:bodyPr wrap="none" lIns="78373" tIns="39187" rIns="78373" bIns="39187" anchor="ctr"/>
          <a:lstStyle>
            <a:lvl1pPr>
              <a:defRPr sz="2100">
                <a:solidFill>
                  <a:schemeClr val="tx1"/>
                </a:solidFill>
                <a:latin typeface="Arial" panose="020B0604020202020204" pitchFamily="34" charset="0"/>
                <a:ea typeface="ヒラギノ角ゴ Pro W3" charset="-128"/>
              </a:defRPr>
            </a:lvl1pPr>
            <a:lvl2pPr marL="742950" indent="-285750">
              <a:defRPr sz="2100">
                <a:solidFill>
                  <a:schemeClr val="tx1"/>
                </a:solidFill>
                <a:latin typeface="Arial" panose="020B0604020202020204" pitchFamily="34" charset="0"/>
                <a:ea typeface="ヒラギノ角ゴ Pro W3" charset="-128"/>
              </a:defRPr>
            </a:lvl2pPr>
            <a:lvl3pPr marL="1143000" indent="-228600">
              <a:defRPr sz="2100">
                <a:solidFill>
                  <a:schemeClr val="tx1"/>
                </a:solidFill>
                <a:latin typeface="Arial" panose="020B0604020202020204" pitchFamily="34" charset="0"/>
                <a:ea typeface="ヒラギノ角ゴ Pro W3" charset="-128"/>
              </a:defRPr>
            </a:lvl3pPr>
            <a:lvl4pPr marL="1600200" indent="-228600">
              <a:defRPr sz="2100">
                <a:solidFill>
                  <a:schemeClr val="tx1"/>
                </a:solidFill>
                <a:latin typeface="Arial" panose="020B0604020202020204" pitchFamily="34" charset="0"/>
                <a:ea typeface="ヒラギノ角ゴ Pro W3" charset="-128"/>
              </a:defRPr>
            </a:lvl4pPr>
            <a:lvl5pPr marL="2057400" indent="-228600">
              <a:defRPr sz="21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ヒラギノ角ゴ Pro W3" charset="-128"/>
              </a:defRPr>
            </a:lvl9pPr>
          </a:lstStyle>
          <a:p>
            <a:pPr algn="ctr">
              <a:defRPr/>
            </a:pPr>
            <a:r>
              <a:rPr lang="en-US" altLang="en-US" sz="4000" b="1" dirty="0">
                <a:solidFill>
                  <a:schemeClr val="bg1"/>
                </a:solidFill>
              </a:rPr>
              <a:t>Preprocessing Techniques</a:t>
            </a:r>
          </a:p>
        </p:txBody>
      </p:sp>
      <p:sp>
        <p:nvSpPr>
          <p:cNvPr id="1032" name="TextBox 16">
            <a:extLst>
              <a:ext uri="{FF2B5EF4-FFF2-40B4-BE49-F238E27FC236}">
                <a16:creationId xmlns:a16="http://schemas.microsoft.com/office/drawing/2014/main" id="{81745CEA-436C-48B4-994F-CDE8E8BC13CF}"/>
              </a:ext>
            </a:extLst>
          </p:cNvPr>
          <p:cNvSpPr txBox="1">
            <a:spLocks noChangeArrowheads="1"/>
          </p:cNvSpPr>
          <p:nvPr/>
        </p:nvSpPr>
        <p:spPr bwMode="auto">
          <a:xfrm>
            <a:off x="400050" y="20561300"/>
            <a:ext cx="11582400" cy="673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Arial" panose="020B0604020202020204" pitchFamily="34" charset="0"/>
                <a:ea typeface="ヒラギノ角ゴ Pro W3" charset="-128"/>
              </a:defRPr>
            </a:lvl1pPr>
            <a:lvl2pPr marL="742950" indent="-285750">
              <a:defRPr sz="2100">
                <a:solidFill>
                  <a:schemeClr val="tx1"/>
                </a:solidFill>
                <a:latin typeface="Arial" panose="020B0604020202020204" pitchFamily="34" charset="0"/>
                <a:ea typeface="ヒラギノ角ゴ Pro W3" charset="-128"/>
              </a:defRPr>
            </a:lvl2pPr>
            <a:lvl3pPr marL="1143000" indent="-228600">
              <a:defRPr sz="2100">
                <a:solidFill>
                  <a:schemeClr val="tx1"/>
                </a:solidFill>
                <a:latin typeface="Arial" panose="020B0604020202020204" pitchFamily="34" charset="0"/>
                <a:ea typeface="ヒラギノ角ゴ Pro W3" charset="-128"/>
              </a:defRPr>
            </a:lvl3pPr>
            <a:lvl4pPr marL="1600200" indent="-228600">
              <a:defRPr sz="2100">
                <a:solidFill>
                  <a:schemeClr val="tx1"/>
                </a:solidFill>
                <a:latin typeface="Arial" panose="020B0604020202020204" pitchFamily="34" charset="0"/>
                <a:ea typeface="ヒラギノ角ゴ Pro W3" charset="-128"/>
              </a:defRPr>
            </a:lvl4pPr>
            <a:lvl5pPr marL="2057400" indent="-228600">
              <a:defRPr sz="21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ヒラギノ角ゴ Pro W3" charset="-128"/>
              </a:defRPr>
            </a:lvl9pPr>
          </a:lstStyle>
          <a:p>
            <a:pPr marL="571500" indent="-571500">
              <a:buFont typeface="Wingdings" panose="05000000000000000000" pitchFamily="2" charset="2"/>
              <a:buChar char="Ø"/>
              <a:defRPr/>
            </a:pPr>
            <a:r>
              <a:rPr lang="en-US" sz="3600" dirty="0">
                <a:solidFill>
                  <a:schemeClr val="accent4"/>
                </a:solidFill>
              </a:rPr>
              <a:t>Binarization is to choose a threshold that separates</a:t>
            </a:r>
          </a:p>
          <a:p>
            <a:pPr>
              <a:defRPr/>
            </a:pPr>
            <a:r>
              <a:rPr lang="en-US" sz="3600" dirty="0">
                <a:solidFill>
                  <a:schemeClr val="accent4"/>
                </a:solidFill>
              </a:rPr>
              <a:t>the foreground and background information, </a:t>
            </a:r>
            <a:r>
              <a:rPr lang="en-US" sz="3600" dirty="0" err="1">
                <a:solidFill>
                  <a:schemeClr val="accent4"/>
                </a:solidFill>
              </a:rPr>
              <a:t>i.g</a:t>
            </a:r>
            <a:r>
              <a:rPr lang="en-US" sz="3600" dirty="0">
                <a:solidFill>
                  <a:schemeClr val="accent4"/>
                </a:solidFill>
              </a:rPr>
              <a:t> bank checks (handwriting and background image).</a:t>
            </a:r>
          </a:p>
          <a:p>
            <a:pPr>
              <a:defRPr/>
            </a:pPr>
            <a:endParaRPr lang="en-US" sz="3600" dirty="0">
              <a:solidFill>
                <a:schemeClr val="accent4"/>
              </a:solidFill>
            </a:endParaRPr>
          </a:p>
          <a:p>
            <a:pPr marL="571500" indent="-571500">
              <a:buFont typeface="Wingdings" panose="05000000000000000000" pitchFamily="2" charset="2"/>
              <a:buChar char="Ø"/>
              <a:defRPr/>
            </a:pPr>
            <a:r>
              <a:rPr lang="en-US" sz="3600" dirty="0">
                <a:solidFill>
                  <a:schemeClr val="accent4"/>
                </a:solidFill>
              </a:rPr>
              <a:t>Binarization- Involves converting the image into two</a:t>
            </a:r>
          </a:p>
          <a:p>
            <a:pPr>
              <a:defRPr/>
            </a:pPr>
            <a:r>
              <a:rPr lang="en-US" sz="3600" dirty="0">
                <a:solidFill>
                  <a:schemeClr val="accent4"/>
                </a:solidFill>
              </a:rPr>
              <a:t>values usually black and white. This is done to show the  separation the background from the foreground. </a:t>
            </a:r>
          </a:p>
          <a:p>
            <a:pPr>
              <a:defRPr/>
            </a:pPr>
            <a:endParaRPr lang="en-US" altLang="en-US" sz="3600" dirty="0">
              <a:solidFill>
                <a:schemeClr val="accent4"/>
              </a:solidFill>
            </a:endParaRPr>
          </a:p>
          <a:p>
            <a:pPr algn="ctr">
              <a:defRPr/>
            </a:pPr>
            <a:endParaRPr lang="en-US" altLang="en-US" sz="3600" dirty="0">
              <a:solidFill>
                <a:schemeClr val="accent4"/>
              </a:solidFill>
            </a:endParaRPr>
          </a:p>
          <a:p>
            <a:pPr>
              <a:defRPr/>
            </a:pPr>
            <a:endParaRPr lang="en-US" altLang="en-US" sz="3600" dirty="0">
              <a:solidFill>
                <a:schemeClr val="accent4"/>
              </a:solidFill>
            </a:endParaRPr>
          </a:p>
          <a:p>
            <a:pPr>
              <a:defRPr/>
            </a:pPr>
            <a:endParaRPr lang="en-US" altLang="en-US" sz="3600" dirty="0">
              <a:solidFill>
                <a:schemeClr val="accent4"/>
              </a:solidFill>
            </a:endParaRPr>
          </a:p>
          <a:p>
            <a:pPr>
              <a:defRPr/>
            </a:pPr>
            <a:endParaRPr lang="en-US" altLang="en-US" sz="3600" dirty="0">
              <a:solidFill>
                <a:schemeClr val="accent4"/>
              </a:solidFill>
            </a:endParaRPr>
          </a:p>
        </p:txBody>
      </p:sp>
      <p:sp>
        <p:nvSpPr>
          <p:cNvPr id="1033" name="Rectangle 6">
            <a:extLst>
              <a:ext uri="{FF2B5EF4-FFF2-40B4-BE49-F238E27FC236}">
                <a16:creationId xmlns:a16="http://schemas.microsoft.com/office/drawing/2014/main" id="{17910A70-02D7-4FD5-B814-5A2F3B8EC123}"/>
              </a:ext>
            </a:extLst>
          </p:cNvPr>
          <p:cNvSpPr>
            <a:spLocks noChangeArrowheads="1"/>
          </p:cNvSpPr>
          <p:nvPr/>
        </p:nvSpPr>
        <p:spPr bwMode="auto">
          <a:xfrm>
            <a:off x="24517350" y="4343400"/>
            <a:ext cx="11658600" cy="838200"/>
          </a:xfrm>
          <a:prstGeom prst="rect">
            <a:avLst/>
          </a:prstGeom>
          <a:solidFill>
            <a:schemeClr val="accent4"/>
          </a:solidFill>
          <a:ln w="9525">
            <a:solidFill>
              <a:srgbClr val="C00000"/>
            </a:solidFill>
            <a:miter lim="800000"/>
            <a:headEnd/>
            <a:tailEnd/>
          </a:ln>
        </p:spPr>
        <p:txBody>
          <a:bodyPr wrap="none" lIns="78373" tIns="39187" rIns="78373" bIns="39187" anchor="ctr"/>
          <a:lstStyle>
            <a:lvl1pPr>
              <a:defRPr sz="2100">
                <a:solidFill>
                  <a:schemeClr val="tx1"/>
                </a:solidFill>
                <a:latin typeface="Arial" panose="020B0604020202020204" pitchFamily="34" charset="0"/>
                <a:ea typeface="ヒラギノ角ゴ Pro W3" charset="-128"/>
              </a:defRPr>
            </a:lvl1pPr>
            <a:lvl2pPr marL="742950" indent="-285750">
              <a:defRPr sz="2100">
                <a:solidFill>
                  <a:schemeClr val="tx1"/>
                </a:solidFill>
                <a:latin typeface="Arial" panose="020B0604020202020204" pitchFamily="34" charset="0"/>
                <a:ea typeface="ヒラギノ角ゴ Pro W3" charset="-128"/>
              </a:defRPr>
            </a:lvl2pPr>
            <a:lvl3pPr marL="1143000" indent="-228600">
              <a:defRPr sz="2100">
                <a:solidFill>
                  <a:schemeClr val="tx1"/>
                </a:solidFill>
                <a:latin typeface="Arial" panose="020B0604020202020204" pitchFamily="34" charset="0"/>
                <a:ea typeface="ヒラギノ角ゴ Pro W3" charset="-128"/>
              </a:defRPr>
            </a:lvl3pPr>
            <a:lvl4pPr marL="1600200" indent="-228600">
              <a:defRPr sz="2100">
                <a:solidFill>
                  <a:schemeClr val="tx1"/>
                </a:solidFill>
                <a:latin typeface="Arial" panose="020B0604020202020204" pitchFamily="34" charset="0"/>
                <a:ea typeface="ヒラギノ角ゴ Pro W3" charset="-128"/>
              </a:defRPr>
            </a:lvl4pPr>
            <a:lvl5pPr marL="2057400" indent="-228600">
              <a:defRPr sz="21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ヒラギノ角ゴ Pro W3" charset="-128"/>
              </a:defRPr>
            </a:lvl9pPr>
          </a:lstStyle>
          <a:p>
            <a:pPr algn="ctr">
              <a:defRPr/>
            </a:pPr>
            <a:r>
              <a:rPr lang="en-US" altLang="en-US" sz="4000" b="1" dirty="0">
                <a:solidFill>
                  <a:schemeClr val="bg1"/>
                </a:solidFill>
              </a:rPr>
              <a:t>Conclusion</a:t>
            </a:r>
          </a:p>
        </p:txBody>
      </p:sp>
      <p:sp>
        <p:nvSpPr>
          <p:cNvPr id="1034" name="TextBox 22">
            <a:extLst>
              <a:ext uri="{FF2B5EF4-FFF2-40B4-BE49-F238E27FC236}">
                <a16:creationId xmlns:a16="http://schemas.microsoft.com/office/drawing/2014/main" id="{56B5119C-C81C-4072-B013-98EA6A8BE871}"/>
              </a:ext>
            </a:extLst>
          </p:cNvPr>
          <p:cNvSpPr txBox="1">
            <a:spLocks noChangeArrowheads="1"/>
          </p:cNvSpPr>
          <p:nvPr/>
        </p:nvSpPr>
        <p:spPr bwMode="auto">
          <a:xfrm>
            <a:off x="24593550" y="5486400"/>
            <a:ext cx="11582400" cy="2003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Arial" panose="020B0604020202020204" pitchFamily="34" charset="0"/>
                <a:ea typeface="ヒラギノ角ゴ Pro W3" charset="-128"/>
              </a:defRPr>
            </a:lvl1pPr>
            <a:lvl2pPr marL="742950" indent="-285750">
              <a:defRPr sz="2100">
                <a:solidFill>
                  <a:schemeClr val="tx1"/>
                </a:solidFill>
                <a:latin typeface="Arial" panose="020B0604020202020204" pitchFamily="34" charset="0"/>
                <a:ea typeface="ヒラギノ角ゴ Pro W3" charset="-128"/>
              </a:defRPr>
            </a:lvl2pPr>
            <a:lvl3pPr marL="1143000" indent="-228600">
              <a:defRPr sz="2100">
                <a:solidFill>
                  <a:schemeClr val="tx1"/>
                </a:solidFill>
                <a:latin typeface="Arial" panose="020B0604020202020204" pitchFamily="34" charset="0"/>
                <a:ea typeface="ヒラギノ角ゴ Pro W3" charset="-128"/>
              </a:defRPr>
            </a:lvl3pPr>
            <a:lvl4pPr marL="1600200" indent="-228600">
              <a:defRPr sz="2100">
                <a:solidFill>
                  <a:schemeClr val="tx1"/>
                </a:solidFill>
                <a:latin typeface="Arial" panose="020B0604020202020204" pitchFamily="34" charset="0"/>
                <a:ea typeface="ヒラギノ角ゴ Pro W3" charset="-128"/>
              </a:defRPr>
            </a:lvl4pPr>
            <a:lvl5pPr marL="2057400" indent="-228600">
              <a:defRPr sz="21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ヒラギノ角ゴ Pro W3" charset="-128"/>
              </a:defRPr>
            </a:lvl9pPr>
          </a:lstStyle>
          <a:p>
            <a:pPr marL="571500" indent="-571500">
              <a:buFont typeface="Wingdings" panose="05000000000000000000" pitchFamily="2" charset="2"/>
              <a:buChar char="Ø"/>
              <a:defRPr/>
            </a:pPr>
            <a:r>
              <a:rPr lang="en-US" sz="3600" dirty="0">
                <a:solidFill>
                  <a:schemeClr val="accent4"/>
                </a:solidFill>
              </a:rPr>
              <a:t>Optical character recognition first finds the words on</a:t>
            </a:r>
          </a:p>
          <a:p>
            <a:pPr>
              <a:defRPr/>
            </a:pPr>
            <a:r>
              <a:rPr lang="en-US" sz="3600" dirty="0">
                <a:solidFill>
                  <a:schemeClr val="accent4"/>
                </a:solidFill>
              </a:rPr>
              <a:t>the image. The located words are then highlighted by each line as a located region.</a:t>
            </a:r>
          </a:p>
          <a:p>
            <a:pPr marL="571500" indent="-571500">
              <a:buFont typeface="Wingdings" panose="05000000000000000000" pitchFamily="2" charset="2"/>
              <a:buChar char="Ø"/>
              <a:defRPr/>
            </a:pPr>
            <a:r>
              <a:rPr lang="en-US" sz="3600" dirty="0">
                <a:solidFill>
                  <a:schemeClr val="accent4"/>
                </a:solidFill>
              </a:rPr>
              <a:t>It is then separated by characters. The beginning and</a:t>
            </a:r>
          </a:p>
          <a:p>
            <a:pPr>
              <a:defRPr/>
            </a:pPr>
            <a:r>
              <a:rPr lang="en-US" sz="3600" dirty="0">
                <a:solidFill>
                  <a:schemeClr val="accent4"/>
                </a:solidFill>
              </a:rPr>
              <a:t>end of the characters are compared to each the available binary characters. An algorithm is used to determine the character it had the statically the most in common with. The measurement from the actual character (white pixels 0) to the white space is used (black pixels 1) is run through the available trained fonts.</a:t>
            </a:r>
          </a:p>
          <a:p>
            <a:pPr>
              <a:defRPr/>
            </a:pPr>
            <a:endParaRPr lang="en-US" sz="3600" dirty="0">
              <a:solidFill>
                <a:schemeClr val="accent4"/>
              </a:solidFill>
            </a:endParaRPr>
          </a:p>
          <a:p>
            <a:pPr marL="571500" indent="-571500">
              <a:buFont typeface="Wingdings" panose="05000000000000000000" pitchFamily="2" charset="2"/>
              <a:buChar char="Ø"/>
              <a:defRPr/>
            </a:pPr>
            <a:endParaRPr lang="en-US" altLang="en-US" sz="3600" dirty="0">
              <a:solidFill>
                <a:schemeClr val="accent4"/>
              </a:solidFill>
            </a:endParaRPr>
          </a:p>
          <a:p>
            <a:pPr marL="571500" indent="-571500">
              <a:buFont typeface="Wingdings" panose="05000000000000000000" pitchFamily="2" charset="2"/>
              <a:buChar char="Ø"/>
              <a:defRPr/>
            </a:pPr>
            <a:endParaRPr lang="en-US" altLang="en-US" sz="3600" dirty="0">
              <a:solidFill>
                <a:schemeClr val="accent4"/>
              </a:solidFill>
            </a:endParaRPr>
          </a:p>
          <a:p>
            <a:pPr marL="571500" indent="-571500">
              <a:buFont typeface="Wingdings" panose="05000000000000000000" pitchFamily="2" charset="2"/>
              <a:buChar char="Ø"/>
              <a:defRPr/>
            </a:pPr>
            <a:endParaRPr lang="en-US" altLang="en-US" sz="3600" dirty="0">
              <a:solidFill>
                <a:schemeClr val="accent4"/>
              </a:solidFill>
            </a:endParaRPr>
          </a:p>
          <a:p>
            <a:pPr marL="571500" indent="-571500">
              <a:buFont typeface="Wingdings" panose="05000000000000000000" pitchFamily="2" charset="2"/>
              <a:buChar char="Ø"/>
              <a:defRPr/>
            </a:pPr>
            <a:endParaRPr lang="en-US" altLang="en-US" sz="3600" dirty="0">
              <a:solidFill>
                <a:schemeClr val="accent4"/>
              </a:solidFill>
            </a:endParaRPr>
          </a:p>
          <a:p>
            <a:pPr marL="571500" indent="-571500">
              <a:buFont typeface="Wingdings" panose="05000000000000000000" pitchFamily="2" charset="2"/>
              <a:buChar char="Ø"/>
              <a:defRPr/>
            </a:pPr>
            <a:endParaRPr lang="en-US" altLang="en-US" sz="3600" dirty="0">
              <a:solidFill>
                <a:schemeClr val="accent4"/>
              </a:solidFill>
            </a:endParaRPr>
          </a:p>
          <a:p>
            <a:pPr>
              <a:defRPr/>
            </a:pPr>
            <a:endParaRPr lang="en-US" altLang="en-US" sz="3600" dirty="0">
              <a:solidFill>
                <a:schemeClr val="accent4"/>
              </a:solidFill>
            </a:endParaRPr>
          </a:p>
          <a:p>
            <a:pPr marL="571500" indent="-571500">
              <a:spcBef>
                <a:spcPts val="0"/>
              </a:spcBef>
              <a:buFont typeface="Wingdings" panose="05000000000000000000" pitchFamily="2" charset="2"/>
              <a:buChar char="Ø"/>
              <a:defRPr/>
            </a:pPr>
            <a:r>
              <a:rPr lang="en-US" sz="3600" dirty="0">
                <a:solidFill>
                  <a:srgbClr val="000000"/>
                </a:solidFill>
              </a:rPr>
              <a:t>Only a good threshold will give the proper results, a</a:t>
            </a:r>
          </a:p>
          <a:p>
            <a:pPr>
              <a:spcBef>
                <a:spcPts val="0"/>
              </a:spcBef>
              <a:defRPr/>
            </a:pPr>
            <a:r>
              <a:rPr lang="en-US" sz="3600" dirty="0">
                <a:solidFill>
                  <a:srgbClr val="000000"/>
                </a:solidFill>
              </a:rPr>
              <a:t>low or high threshold will result in inaccurate character recognition. Low resolutions, blurry images, and handwriting can have an negative effect on the final character detection. It depends on how well the image can be processed.</a:t>
            </a:r>
            <a:endParaRPr lang="en-US" sz="3600" dirty="0"/>
          </a:p>
          <a:p>
            <a:pPr marL="571500" indent="-571500">
              <a:buFont typeface="Wingdings" panose="05000000000000000000" pitchFamily="2" charset="2"/>
              <a:buChar char="Ø"/>
              <a:defRPr/>
            </a:pPr>
            <a:endParaRPr lang="en-US" altLang="en-US" sz="3600" dirty="0">
              <a:solidFill>
                <a:schemeClr val="accent4"/>
              </a:solidFill>
            </a:endParaRPr>
          </a:p>
          <a:p>
            <a:pPr>
              <a:defRPr/>
            </a:pPr>
            <a:endParaRPr lang="en-US" sz="3600" dirty="0">
              <a:solidFill>
                <a:schemeClr val="accent4"/>
              </a:solidFill>
            </a:endParaRPr>
          </a:p>
          <a:p>
            <a:pPr marL="571500" indent="-571500">
              <a:buFont typeface="Wingdings" panose="05000000000000000000" pitchFamily="2" charset="2"/>
              <a:buChar char="Ø"/>
              <a:defRPr/>
            </a:pPr>
            <a:endParaRPr lang="en-US" sz="3600" dirty="0">
              <a:solidFill>
                <a:srgbClr val="000000"/>
              </a:solidFill>
            </a:endParaRPr>
          </a:p>
          <a:p>
            <a:pPr marL="571500" indent="-571500">
              <a:buFont typeface="Wingdings" panose="05000000000000000000" pitchFamily="2" charset="2"/>
              <a:buChar char="Ø"/>
              <a:defRPr/>
            </a:pPr>
            <a:endParaRPr lang="en-US" sz="3600" dirty="0">
              <a:solidFill>
                <a:srgbClr val="000000"/>
              </a:solidFill>
            </a:endParaRPr>
          </a:p>
          <a:p>
            <a:pPr marL="571500" indent="-571500">
              <a:buFont typeface="Wingdings" panose="05000000000000000000" pitchFamily="2" charset="2"/>
              <a:buChar char="Ø"/>
              <a:defRPr/>
            </a:pPr>
            <a:r>
              <a:rPr lang="en-US" sz="3600" dirty="0">
                <a:solidFill>
                  <a:srgbClr val="000000"/>
                </a:solidFill>
              </a:rPr>
              <a:t>With OCR recognition rates now in the mid to high</a:t>
            </a:r>
          </a:p>
          <a:p>
            <a:pPr>
              <a:defRPr/>
            </a:pPr>
            <a:r>
              <a:rPr lang="en-US" sz="3600" dirty="0">
                <a:solidFill>
                  <a:srgbClr val="000000"/>
                </a:solidFill>
              </a:rPr>
              <a:t>90% range, and other document processing methods achieving similar improvements, these advances in research have also driven document image analysis forward.</a:t>
            </a:r>
          </a:p>
          <a:p>
            <a:pPr>
              <a:defRPr/>
            </a:pPr>
            <a:endParaRPr lang="en-US" sz="3600" dirty="0">
              <a:solidFill>
                <a:schemeClr val="accent4"/>
              </a:solidFill>
            </a:endParaRPr>
          </a:p>
          <a:p>
            <a:pPr>
              <a:defRPr/>
            </a:pPr>
            <a:br>
              <a:rPr lang="en-US" sz="3600" dirty="0"/>
            </a:br>
            <a:endParaRPr lang="en-US" altLang="en-US" sz="3600" dirty="0">
              <a:solidFill>
                <a:schemeClr val="accent4"/>
              </a:solidFill>
            </a:endParaRPr>
          </a:p>
        </p:txBody>
      </p:sp>
      <p:sp>
        <p:nvSpPr>
          <p:cNvPr id="1035" name="Rectangle 6">
            <a:extLst>
              <a:ext uri="{FF2B5EF4-FFF2-40B4-BE49-F238E27FC236}">
                <a16:creationId xmlns:a16="http://schemas.microsoft.com/office/drawing/2014/main" id="{1BB8202B-E23A-4B1E-BF57-CE6129F99C58}"/>
              </a:ext>
            </a:extLst>
          </p:cNvPr>
          <p:cNvSpPr>
            <a:spLocks noChangeArrowheads="1"/>
          </p:cNvSpPr>
          <p:nvPr/>
        </p:nvSpPr>
        <p:spPr bwMode="auto">
          <a:xfrm>
            <a:off x="12534900" y="13603288"/>
            <a:ext cx="11658600" cy="838200"/>
          </a:xfrm>
          <a:prstGeom prst="rect">
            <a:avLst/>
          </a:prstGeom>
          <a:solidFill>
            <a:schemeClr val="accent4"/>
          </a:solidFill>
          <a:ln w="9525">
            <a:solidFill>
              <a:srgbClr val="C00000"/>
            </a:solidFill>
            <a:miter lim="800000"/>
            <a:headEnd/>
            <a:tailEnd/>
          </a:ln>
        </p:spPr>
        <p:txBody>
          <a:bodyPr wrap="none" lIns="78373" tIns="39187" rIns="78373" bIns="39187" anchor="ctr"/>
          <a:lstStyle>
            <a:lvl1pPr>
              <a:defRPr sz="2100">
                <a:solidFill>
                  <a:schemeClr val="tx1"/>
                </a:solidFill>
                <a:latin typeface="Arial" panose="020B0604020202020204" pitchFamily="34" charset="0"/>
                <a:ea typeface="ヒラギノ角ゴ Pro W3" charset="-128"/>
              </a:defRPr>
            </a:lvl1pPr>
            <a:lvl2pPr marL="742950" indent="-285750">
              <a:defRPr sz="2100">
                <a:solidFill>
                  <a:schemeClr val="tx1"/>
                </a:solidFill>
                <a:latin typeface="Arial" panose="020B0604020202020204" pitchFamily="34" charset="0"/>
                <a:ea typeface="ヒラギノ角ゴ Pro W3" charset="-128"/>
              </a:defRPr>
            </a:lvl2pPr>
            <a:lvl3pPr marL="1143000" indent="-228600">
              <a:defRPr sz="2100">
                <a:solidFill>
                  <a:schemeClr val="tx1"/>
                </a:solidFill>
                <a:latin typeface="Arial" panose="020B0604020202020204" pitchFamily="34" charset="0"/>
                <a:ea typeface="ヒラギノ角ゴ Pro W3" charset="-128"/>
              </a:defRPr>
            </a:lvl3pPr>
            <a:lvl4pPr marL="1600200" indent="-228600">
              <a:defRPr sz="2100">
                <a:solidFill>
                  <a:schemeClr val="tx1"/>
                </a:solidFill>
                <a:latin typeface="Arial" panose="020B0604020202020204" pitchFamily="34" charset="0"/>
                <a:ea typeface="ヒラギノ角ゴ Pro W3" charset="-128"/>
              </a:defRPr>
            </a:lvl4pPr>
            <a:lvl5pPr marL="2057400" indent="-228600">
              <a:defRPr sz="21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ヒラギノ角ゴ Pro W3" charset="-128"/>
              </a:defRPr>
            </a:lvl9pPr>
          </a:lstStyle>
          <a:p>
            <a:pPr algn="ctr">
              <a:defRPr/>
            </a:pPr>
            <a:r>
              <a:rPr lang="en-US" altLang="en-US" sz="4000" b="1" dirty="0">
                <a:solidFill>
                  <a:schemeClr val="bg1"/>
                </a:solidFill>
              </a:rPr>
              <a:t>Methods</a:t>
            </a:r>
          </a:p>
        </p:txBody>
      </p:sp>
      <p:sp>
        <p:nvSpPr>
          <p:cNvPr id="1036" name="TextBox 28">
            <a:extLst>
              <a:ext uri="{FF2B5EF4-FFF2-40B4-BE49-F238E27FC236}">
                <a16:creationId xmlns:a16="http://schemas.microsoft.com/office/drawing/2014/main" id="{C7B37C02-EE92-4983-9761-7C744E32A40D}"/>
              </a:ext>
            </a:extLst>
          </p:cNvPr>
          <p:cNvSpPr txBox="1">
            <a:spLocks noChangeArrowheads="1"/>
          </p:cNvSpPr>
          <p:nvPr/>
        </p:nvSpPr>
        <p:spPr bwMode="auto">
          <a:xfrm>
            <a:off x="12534900" y="14685963"/>
            <a:ext cx="11582400" cy="1449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Arial" panose="020B0604020202020204" pitchFamily="34" charset="0"/>
                <a:ea typeface="ヒラギノ角ゴ Pro W3" charset="-128"/>
              </a:defRPr>
            </a:lvl1pPr>
            <a:lvl2pPr marL="742950" indent="-285750">
              <a:defRPr sz="2100">
                <a:solidFill>
                  <a:schemeClr val="tx1"/>
                </a:solidFill>
                <a:latin typeface="Arial" panose="020B0604020202020204" pitchFamily="34" charset="0"/>
                <a:ea typeface="ヒラギノ角ゴ Pro W3" charset="-128"/>
              </a:defRPr>
            </a:lvl2pPr>
            <a:lvl3pPr marL="1143000" indent="-228600">
              <a:defRPr sz="2100">
                <a:solidFill>
                  <a:schemeClr val="tx1"/>
                </a:solidFill>
                <a:latin typeface="Arial" panose="020B0604020202020204" pitchFamily="34" charset="0"/>
                <a:ea typeface="ヒラギノ角ゴ Pro W3" charset="-128"/>
              </a:defRPr>
            </a:lvl3pPr>
            <a:lvl4pPr marL="1600200" indent="-228600">
              <a:defRPr sz="2100">
                <a:solidFill>
                  <a:schemeClr val="tx1"/>
                </a:solidFill>
                <a:latin typeface="Arial" panose="020B0604020202020204" pitchFamily="34" charset="0"/>
                <a:ea typeface="ヒラギノ角ゴ Pro W3" charset="-128"/>
              </a:defRPr>
            </a:lvl4pPr>
            <a:lvl5pPr marL="2057400" indent="-228600">
              <a:defRPr sz="21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ヒラギノ角ゴ Pro W3" charset="-128"/>
              </a:defRPr>
            </a:lvl9pPr>
          </a:lstStyle>
          <a:p>
            <a:pPr marL="571500" indent="-571500">
              <a:buFont typeface="Wingdings" panose="05000000000000000000" pitchFamily="2" charset="2"/>
              <a:buChar char="Ø"/>
              <a:defRPr/>
            </a:pPr>
            <a:r>
              <a:rPr lang="en-US" sz="3600" dirty="0">
                <a:solidFill>
                  <a:srgbClr val="000000"/>
                </a:solidFill>
              </a:rPr>
              <a:t>Separating text from images, locating columns,</a:t>
            </a:r>
          </a:p>
          <a:p>
            <a:pPr>
              <a:defRPr/>
            </a:pPr>
            <a:r>
              <a:rPr lang="en-US" sz="3600" dirty="0">
                <a:solidFill>
                  <a:srgbClr val="000000"/>
                </a:solidFill>
              </a:rPr>
              <a:t>paragraphs, words, titles and captions. Retrieving intensity values of the text to capture the information. Comparing each pixel to one another to accurately retrieve what characters are recognized. The best way to find a global threshold is by the use of histograms. Hough transform is useful for line detection. </a:t>
            </a:r>
          </a:p>
          <a:p>
            <a:pPr>
              <a:defRPr/>
            </a:pPr>
            <a:endParaRPr lang="en-US" altLang="en-US" sz="3600" dirty="0">
              <a:solidFill>
                <a:srgbClr val="000000"/>
              </a:solidFill>
            </a:endParaRPr>
          </a:p>
          <a:p>
            <a:pPr>
              <a:defRPr/>
            </a:pPr>
            <a:endParaRPr lang="en-US" altLang="en-US" sz="3600" dirty="0">
              <a:solidFill>
                <a:srgbClr val="000000"/>
              </a:solidFill>
            </a:endParaRPr>
          </a:p>
          <a:p>
            <a:pPr>
              <a:defRPr/>
            </a:pPr>
            <a:endParaRPr lang="en-US" altLang="en-US" sz="3600" dirty="0">
              <a:solidFill>
                <a:srgbClr val="000000"/>
              </a:solidFill>
            </a:endParaRPr>
          </a:p>
          <a:p>
            <a:pPr>
              <a:defRPr/>
            </a:pPr>
            <a:endParaRPr lang="en-US" altLang="en-US" sz="3600" dirty="0">
              <a:solidFill>
                <a:srgbClr val="000000"/>
              </a:solidFill>
            </a:endParaRPr>
          </a:p>
          <a:p>
            <a:pPr>
              <a:defRPr/>
            </a:pPr>
            <a:endParaRPr lang="en-US" altLang="en-US" sz="3600" dirty="0">
              <a:solidFill>
                <a:srgbClr val="000000"/>
              </a:solidFill>
            </a:endParaRPr>
          </a:p>
          <a:p>
            <a:pPr>
              <a:defRPr/>
            </a:pPr>
            <a:endParaRPr lang="en-US" altLang="en-US" sz="3600" dirty="0">
              <a:solidFill>
                <a:srgbClr val="000000"/>
              </a:solidFill>
            </a:endParaRPr>
          </a:p>
          <a:p>
            <a:pPr>
              <a:defRPr/>
            </a:pPr>
            <a:endParaRPr lang="en-US" altLang="en-US" sz="3600" dirty="0">
              <a:solidFill>
                <a:srgbClr val="000000"/>
              </a:solidFill>
            </a:endParaRPr>
          </a:p>
          <a:p>
            <a:pPr marL="571500" indent="-571500">
              <a:buFont typeface="Wingdings" panose="05000000000000000000" pitchFamily="2" charset="2"/>
              <a:buChar char="Ø"/>
              <a:defRPr/>
            </a:pPr>
            <a:r>
              <a:rPr lang="en-US" sz="3600" dirty="0">
                <a:solidFill>
                  <a:schemeClr val="accent4"/>
                </a:solidFill>
              </a:rPr>
              <a:t>Multiple templates can be used for detection. This</a:t>
            </a:r>
          </a:p>
          <a:p>
            <a:pPr>
              <a:defRPr/>
            </a:pPr>
            <a:r>
              <a:rPr lang="en-US" sz="3600" dirty="0">
                <a:solidFill>
                  <a:schemeClr val="accent4"/>
                </a:solidFill>
              </a:rPr>
              <a:t>allows several fonts that have different shapes, sizes, lower case, and uppercase characters to be detected</a:t>
            </a:r>
            <a:r>
              <a:rPr lang="en-US" sz="3600" dirty="0">
                <a:solidFill>
                  <a:srgbClr val="595959"/>
                </a:solidFill>
              </a:rPr>
              <a:t>.</a:t>
            </a:r>
          </a:p>
          <a:p>
            <a:pPr>
              <a:defRPr/>
            </a:pPr>
            <a:endParaRPr lang="en-US" sz="3600" dirty="0">
              <a:solidFill>
                <a:srgbClr val="595959"/>
              </a:solidFill>
            </a:endParaRPr>
          </a:p>
          <a:p>
            <a:pPr>
              <a:defRPr/>
            </a:pPr>
            <a:endParaRPr lang="en-US" sz="3600" dirty="0">
              <a:solidFill>
                <a:srgbClr val="595959"/>
              </a:solidFill>
            </a:endParaRPr>
          </a:p>
          <a:p>
            <a:pPr>
              <a:defRPr/>
            </a:pPr>
            <a:endParaRPr lang="en-US" sz="3600" dirty="0">
              <a:solidFill>
                <a:srgbClr val="595959"/>
              </a:solidFill>
            </a:endParaRPr>
          </a:p>
          <a:p>
            <a:pPr>
              <a:defRPr/>
            </a:pPr>
            <a:endParaRPr lang="en-US" sz="3600" dirty="0">
              <a:solidFill>
                <a:srgbClr val="595959"/>
              </a:solidFill>
            </a:endParaRPr>
          </a:p>
          <a:p>
            <a:pPr>
              <a:defRPr/>
            </a:pPr>
            <a:endParaRPr lang="en-US" sz="3600" dirty="0">
              <a:solidFill>
                <a:srgbClr val="595959"/>
              </a:solidFill>
            </a:endParaRPr>
          </a:p>
          <a:p>
            <a:pPr marL="571500" indent="-571500">
              <a:buFont typeface="Wingdings" panose="05000000000000000000" pitchFamily="2" charset="2"/>
              <a:buChar char="Ø"/>
              <a:defRPr/>
            </a:pPr>
            <a:r>
              <a:rPr lang="en-US" sz="3600" dirty="0">
                <a:solidFill>
                  <a:schemeClr val="accent4"/>
                </a:solidFill>
              </a:rPr>
              <a:t>After the image is captured the characters are</a:t>
            </a:r>
          </a:p>
          <a:p>
            <a:pPr>
              <a:defRPr/>
            </a:pPr>
            <a:r>
              <a:rPr lang="en-US" sz="3600" dirty="0">
                <a:solidFill>
                  <a:schemeClr val="accent4"/>
                </a:solidFill>
              </a:rPr>
              <a:t>separated and compared to the available templates. </a:t>
            </a:r>
          </a:p>
          <a:p>
            <a:pPr>
              <a:defRPr/>
            </a:pPr>
            <a:r>
              <a:rPr lang="en-US" sz="3600" dirty="0">
                <a:solidFill>
                  <a:srgbClr val="595959"/>
                </a:solidFill>
              </a:rPr>
              <a:t> </a:t>
            </a:r>
            <a:endParaRPr lang="en-US" altLang="en-US" sz="3600" dirty="0"/>
          </a:p>
        </p:txBody>
      </p:sp>
      <p:sp>
        <p:nvSpPr>
          <p:cNvPr id="1037" name="Rectangle 6">
            <a:extLst>
              <a:ext uri="{FF2B5EF4-FFF2-40B4-BE49-F238E27FC236}">
                <a16:creationId xmlns:a16="http://schemas.microsoft.com/office/drawing/2014/main" id="{765DD53C-1288-43AD-9CBB-2279D7875946}"/>
              </a:ext>
            </a:extLst>
          </p:cNvPr>
          <p:cNvSpPr>
            <a:spLocks noChangeArrowheads="1"/>
          </p:cNvSpPr>
          <p:nvPr/>
        </p:nvSpPr>
        <p:spPr bwMode="auto">
          <a:xfrm>
            <a:off x="24517350" y="24130000"/>
            <a:ext cx="11658600" cy="838200"/>
          </a:xfrm>
          <a:prstGeom prst="rect">
            <a:avLst/>
          </a:prstGeom>
          <a:solidFill>
            <a:schemeClr val="accent4"/>
          </a:solidFill>
          <a:ln w="9525">
            <a:solidFill>
              <a:srgbClr val="C00000"/>
            </a:solidFill>
            <a:miter lim="800000"/>
            <a:headEnd/>
            <a:tailEnd/>
          </a:ln>
        </p:spPr>
        <p:txBody>
          <a:bodyPr wrap="none" lIns="78373" tIns="39187" rIns="78373" bIns="39187" anchor="ctr"/>
          <a:lstStyle>
            <a:lvl1pPr>
              <a:defRPr sz="2100">
                <a:solidFill>
                  <a:schemeClr val="tx1"/>
                </a:solidFill>
                <a:latin typeface="Arial" panose="020B0604020202020204" pitchFamily="34" charset="0"/>
                <a:ea typeface="ヒラギノ角ゴ Pro W3" charset="-128"/>
              </a:defRPr>
            </a:lvl1pPr>
            <a:lvl2pPr marL="742950" indent="-285750">
              <a:defRPr sz="2100">
                <a:solidFill>
                  <a:schemeClr val="tx1"/>
                </a:solidFill>
                <a:latin typeface="Arial" panose="020B0604020202020204" pitchFamily="34" charset="0"/>
                <a:ea typeface="ヒラギノ角ゴ Pro W3" charset="-128"/>
              </a:defRPr>
            </a:lvl2pPr>
            <a:lvl3pPr marL="1143000" indent="-228600">
              <a:defRPr sz="2100">
                <a:solidFill>
                  <a:schemeClr val="tx1"/>
                </a:solidFill>
                <a:latin typeface="Arial" panose="020B0604020202020204" pitchFamily="34" charset="0"/>
                <a:ea typeface="ヒラギノ角ゴ Pro W3" charset="-128"/>
              </a:defRPr>
            </a:lvl3pPr>
            <a:lvl4pPr marL="1600200" indent="-228600">
              <a:defRPr sz="2100">
                <a:solidFill>
                  <a:schemeClr val="tx1"/>
                </a:solidFill>
                <a:latin typeface="Arial" panose="020B0604020202020204" pitchFamily="34" charset="0"/>
                <a:ea typeface="ヒラギノ角ゴ Pro W3" charset="-128"/>
              </a:defRPr>
            </a:lvl4pPr>
            <a:lvl5pPr marL="2057400" indent="-228600">
              <a:defRPr sz="21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ヒラギノ角ゴ Pro W3" charset="-128"/>
              </a:defRPr>
            </a:lvl9pPr>
          </a:lstStyle>
          <a:p>
            <a:pPr algn="ctr">
              <a:defRPr/>
            </a:pPr>
            <a:r>
              <a:rPr lang="en-US" altLang="en-US" sz="4000" b="1" dirty="0">
                <a:solidFill>
                  <a:schemeClr val="bg1"/>
                </a:solidFill>
              </a:rPr>
              <a:t>References</a:t>
            </a:r>
          </a:p>
        </p:txBody>
      </p:sp>
      <p:sp>
        <p:nvSpPr>
          <p:cNvPr id="1038" name="TextBox 30">
            <a:extLst>
              <a:ext uri="{FF2B5EF4-FFF2-40B4-BE49-F238E27FC236}">
                <a16:creationId xmlns:a16="http://schemas.microsoft.com/office/drawing/2014/main" id="{96EADE3C-046F-49D4-B3DA-A19F4A7B53DB}"/>
              </a:ext>
            </a:extLst>
          </p:cNvPr>
          <p:cNvSpPr txBox="1">
            <a:spLocks noChangeArrowheads="1"/>
          </p:cNvSpPr>
          <p:nvPr/>
        </p:nvSpPr>
        <p:spPr bwMode="auto">
          <a:xfrm>
            <a:off x="24555450" y="25192038"/>
            <a:ext cx="11582400"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100">
                <a:solidFill>
                  <a:schemeClr val="tx1"/>
                </a:solidFill>
                <a:latin typeface="Arial" panose="020B0604020202020204" pitchFamily="34" charset="0"/>
                <a:ea typeface="ヒラギノ角ゴ Pro W3" charset="-128"/>
              </a:defRPr>
            </a:lvl1pPr>
            <a:lvl2pPr marL="742950" indent="-285750">
              <a:defRPr sz="2100">
                <a:solidFill>
                  <a:schemeClr val="tx1"/>
                </a:solidFill>
                <a:latin typeface="Arial" panose="020B0604020202020204" pitchFamily="34" charset="0"/>
                <a:ea typeface="ヒラギノ角ゴ Pro W3" charset="-128"/>
              </a:defRPr>
            </a:lvl2pPr>
            <a:lvl3pPr marL="1143000" indent="-228600">
              <a:defRPr sz="2100">
                <a:solidFill>
                  <a:schemeClr val="tx1"/>
                </a:solidFill>
                <a:latin typeface="Arial" panose="020B0604020202020204" pitchFamily="34" charset="0"/>
                <a:ea typeface="ヒラギノ角ゴ Pro W3" charset="-128"/>
              </a:defRPr>
            </a:lvl3pPr>
            <a:lvl4pPr marL="1600200" indent="-228600">
              <a:defRPr sz="2100">
                <a:solidFill>
                  <a:schemeClr val="tx1"/>
                </a:solidFill>
                <a:latin typeface="Arial" panose="020B0604020202020204" pitchFamily="34" charset="0"/>
                <a:ea typeface="ヒラギノ角ゴ Pro W3" charset="-128"/>
              </a:defRPr>
            </a:lvl4pPr>
            <a:lvl5pPr marL="2057400" indent="-228600">
              <a:defRPr sz="21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ヒラギノ角ゴ Pro W3" charset="-128"/>
              </a:defRPr>
            </a:lvl9pPr>
          </a:lstStyle>
          <a:p>
            <a:pPr>
              <a:buFont typeface="Arial" panose="020B0604020202020204" pitchFamily="34" charset="0"/>
              <a:buChar char="•"/>
            </a:pPr>
            <a:r>
              <a:rPr lang="en-US" altLang="en-US" sz="2800" u="sng">
                <a:hlinkClick r:id="rId2"/>
              </a:rPr>
              <a:t>https://www.mathworks.com/help/vision/examples/recognize-text-using-optical-character-recognition-ocr.html</a:t>
            </a:r>
            <a:endParaRPr lang="en-US" altLang="en-US" sz="2800"/>
          </a:p>
          <a:p>
            <a:pPr>
              <a:buFont typeface="Arial" panose="020B0604020202020204" pitchFamily="34" charset="0"/>
              <a:buChar char="•"/>
            </a:pPr>
            <a:r>
              <a:rPr lang="en-US" altLang="en-US" sz="2800" u="sng">
                <a:hlinkClick r:id="rId3"/>
              </a:rPr>
              <a:t>http://www.cse.usf.edu/~r1k/DocumentImageAnalysis/DIA.pdf</a:t>
            </a:r>
            <a:endParaRPr lang="en-US" altLang="en-US" sz="2800"/>
          </a:p>
          <a:p>
            <a:pPr>
              <a:buFont typeface="Arial" panose="020B0604020202020204" pitchFamily="34" charset="0"/>
              <a:buChar char="•"/>
            </a:pPr>
            <a:r>
              <a:rPr lang="en-US" altLang="en-US" sz="2800" u="sng">
                <a:hlinkClick r:id="rId4"/>
              </a:rPr>
              <a:t>https://www.mathworks.com/help/vision/ref/ocr.html</a:t>
            </a:r>
            <a:endParaRPr lang="en-US" altLang="en-US" sz="2800"/>
          </a:p>
          <a:p>
            <a:pPr>
              <a:buFont typeface="Arial" panose="020B0604020202020204" pitchFamily="34" charset="0"/>
              <a:buChar char="•"/>
            </a:pPr>
            <a:r>
              <a:rPr lang="en-US" altLang="en-US" sz="2800" u="sng">
                <a:hlinkClick r:id="rId5"/>
              </a:rPr>
              <a:t>https://www.mathworks.com/help/vision/examples/automatically-detect-and-recognize-text-in-natural-images.html</a:t>
            </a:r>
            <a:endParaRPr lang="en-US" altLang="en-US" sz="2800"/>
          </a:p>
        </p:txBody>
      </p:sp>
      <p:pic>
        <p:nvPicPr>
          <p:cNvPr id="1039" name="Picture 4">
            <a:extLst>
              <a:ext uri="{FF2B5EF4-FFF2-40B4-BE49-F238E27FC236}">
                <a16:creationId xmlns:a16="http://schemas.microsoft.com/office/drawing/2014/main" id="{C6B2FFC2-E066-46AD-9D90-3F1768FFBF60}"/>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914400" y="1658938"/>
            <a:ext cx="3048000" cy="132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0" name="TextBox 1">
            <a:extLst>
              <a:ext uri="{FF2B5EF4-FFF2-40B4-BE49-F238E27FC236}">
                <a16:creationId xmlns:a16="http://schemas.microsoft.com/office/drawing/2014/main" id="{DC0A9FD7-367B-4BF8-A60F-FB65FDA91DB9}"/>
              </a:ext>
            </a:extLst>
          </p:cNvPr>
          <p:cNvSpPr txBox="1">
            <a:spLocks noChangeArrowheads="1"/>
          </p:cNvSpPr>
          <p:nvPr/>
        </p:nvSpPr>
        <p:spPr bwMode="auto">
          <a:xfrm>
            <a:off x="11591925" y="2938463"/>
            <a:ext cx="133159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en-US" sz="3600" b="1">
                <a:solidFill>
                  <a:schemeClr val="bg1"/>
                </a:solidFill>
              </a:rPr>
              <a:t>ISCS-380- Digital Image Processing- Keene State College</a:t>
            </a:r>
          </a:p>
        </p:txBody>
      </p:sp>
      <p:pic>
        <p:nvPicPr>
          <p:cNvPr id="1041" name="Picture 4">
            <a:extLst>
              <a:ext uri="{FF2B5EF4-FFF2-40B4-BE49-F238E27FC236}">
                <a16:creationId xmlns:a16="http://schemas.microsoft.com/office/drawing/2014/main" id="{0B8BCD44-677B-41A7-BCBC-8BF5F809EF5F}"/>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2613600" y="1658938"/>
            <a:ext cx="3048000" cy="132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2" name="Picture 3" descr="A circuit board&#10;&#10;Description generated with high confidence">
            <a:extLst>
              <a:ext uri="{FF2B5EF4-FFF2-40B4-BE49-F238E27FC236}">
                <a16:creationId xmlns:a16="http://schemas.microsoft.com/office/drawing/2014/main" id="{A4F58338-6C2C-4741-80B5-0EE83CF6555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52950" y="9566275"/>
            <a:ext cx="32766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3" name="Picture 5">
            <a:extLst>
              <a:ext uri="{FF2B5EF4-FFF2-40B4-BE49-F238E27FC236}">
                <a16:creationId xmlns:a16="http://schemas.microsoft.com/office/drawing/2014/main" id="{B7E3FB7B-CCF5-44C3-8AD0-1ED5EC7DAB4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03438" y="25273000"/>
            <a:ext cx="1858962" cy="209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 name="Picture 7" descr="A picture containing text&#10;&#10;Description generated with high confidence">
            <a:extLst>
              <a:ext uri="{FF2B5EF4-FFF2-40B4-BE49-F238E27FC236}">
                <a16:creationId xmlns:a16="http://schemas.microsoft.com/office/drawing/2014/main" id="{017B4913-9097-44B8-ACF4-016149D9EED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42150" y="25273000"/>
            <a:ext cx="1860550" cy="209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5" name="Picture 9" descr="A screenshot of a cell phone&#10;&#10;Description generated with very high confidence">
            <a:extLst>
              <a:ext uri="{FF2B5EF4-FFF2-40B4-BE49-F238E27FC236}">
                <a16:creationId xmlns:a16="http://schemas.microsoft.com/office/drawing/2014/main" id="{9BB240B2-8CBF-4F69-848B-936B4AEACA3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746163" y="7802563"/>
            <a:ext cx="9083675"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Rectangle 6">
            <a:extLst>
              <a:ext uri="{FF2B5EF4-FFF2-40B4-BE49-F238E27FC236}">
                <a16:creationId xmlns:a16="http://schemas.microsoft.com/office/drawing/2014/main" id="{BA074E8A-4707-4BB1-BDD9-55ED3EB22ECF}"/>
              </a:ext>
            </a:extLst>
          </p:cNvPr>
          <p:cNvSpPr>
            <a:spLocks noChangeArrowheads="1"/>
          </p:cNvSpPr>
          <p:nvPr/>
        </p:nvSpPr>
        <p:spPr bwMode="auto">
          <a:xfrm>
            <a:off x="12382500" y="4343400"/>
            <a:ext cx="11658600" cy="838200"/>
          </a:xfrm>
          <a:prstGeom prst="rect">
            <a:avLst/>
          </a:prstGeom>
          <a:solidFill>
            <a:schemeClr val="accent4"/>
          </a:solidFill>
          <a:ln w="9525">
            <a:solidFill>
              <a:srgbClr val="C00000"/>
            </a:solidFill>
            <a:miter lim="800000"/>
            <a:headEnd/>
            <a:tailEnd/>
          </a:ln>
        </p:spPr>
        <p:txBody>
          <a:bodyPr wrap="none" lIns="78373" tIns="39187" rIns="78373" bIns="39187" anchor="ctr"/>
          <a:lstStyle>
            <a:lvl1pPr>
              <a:defRPr sz="2100">
                <a:solidFill>
                  <a:schemeClr val="tx1"/>
                </a:solidFill>
                <a:latin typeface="Arial" panose="020B0604020202020204" pitchFamily="34" charset="0"/>
                <a:ea typeface="ヒラギノ角ゴ Pro W3" charset="-128"/>
              </a:defRPr>
            </a:lvl1pPr>
            <a:lvl2pPr marL="742950" indent="-285750">
              <a:defRPr sz="2100">
                <a:solidFill>
                  <a:schemeClr val="tx1"/>
                </a:solidFill>
                <a:latin typeface="Arial" panose="020B0604020202020204" pitchFamily="34" charset="0"/>
                <a:ea typeface="ヒラギノ角ゴ Pro W3" charset="-128"/>
              </a:defRPr>
            </a:lvl2pPr>
            <a:lvl3pPr marL="1143000" indent="-228600">
              <a:defRPr sz="2100">
                <a:solidFill>
                  <a:schemeClr val="tx1"/>
                </a:solidFill>
                <a:latin typeface="Arial" panose="020B0604020202020204" pitchFamily="34" charset="0"/>
                <a:ea typeface="ヒラギノ角ゴ Pro W3" charset="-128"/>
              </a:defRPr>
            </a:lvl3pPr>
            <a:lvl4pPr marL="1600200" indent="-228600">
              <a:defRPr sz="2100">
                <a:solidFill>
                  <a:schemeClr val="tx1"/>
                </a:solidFill>
                <a:latin typeface="Arial" panose="020B0604020202020204" pitchFamily="34" charset="0"/>
                <a:ea typeface="ヒラギノ角ゴ Pro W3" charset="-128"/>
              </a:defRPr>
            </a:lvl4pPr>
            <a:lvl5pPr marL="2057400" indent="-228600">
              <a:defRPr sz="21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ヒラギノ角ゴ Pro W3" charset="-128"/>
              </a:defRPr>
            </a:lvl9pPr>
          </a:lstStyle>
          <a:p>
            <a:pPr algn="ctr">
              <a:defRPr/>
            </a:pPr>
            <a:r>
              <a:rPr lang="en-US" altLang="en-US" sz="4000" b="1" dirty="0">
                <a:solidFill>
                  <a:schemeClr val="bg1"/>
                </a:solidFill>
              </a:rPr>
              <a:t>Preprocessing Techniques</a:t>
            </a:r>
          </a:p>
        </p:txBody>
      </p:sp>
      <p:sp>
        <p:nvSpPr>
          <p:cNvPr id="11" name="TextBox 10">
            <a:extLst>
              <a:ext uri="{FF2B5EF4-FFF2-40B4-BE49-F238E27FC236}">
                <a16:creationId xmlns:a16="http://schemas.microsoft.com/office/drawing/2014/main" id="{FDD98834-0C05-4BEC-ACCF-54F6EEBF089E}"/>
              </a:ext>
            </a:extLst>
          </p:cNvPr>
          <p:cNvSpPr txBox="1"/>
          <p:nvPr/>
        </p:nvSpPr>
        <p:spPr>
          <a:xfrm>
            <a:off x="12573000" y="5508625"/>
            <a:ext cx="11277600" cy="7848600"/>
          </a:xfrm>
          <a:prstGeom prst="rect">
            <a:avLst/>
          </a:prstGeom>
          <a:noFill/>
        </p:spPr>
        <p:txBody>
          <a:bodyPr>
            <a:spAutoFit/>
          </a:bodyPr>
          <a:lstStyle/>
          <a:p>
            <a:pPr marL="571500" indent="-571500">
              <a:buFont typeface="Wingdings" panose="05000000000000000000" pitchFamily="2" charset="2"/>
              <a:buChar char="Ø"/>
              <a:defRPr/>
            </a:pPr>
            <a:r>
              <a:rPr lang="en-US" sz="3600" dirty="0">
                <a:solidFill>
                  <a:srgbClr val="000000"/>
                </a:solidFill>
              </a:rPr>
              <a:t>Removal of salt and pepper noise using certain</a:t>
            </a:r>
          </a:p>
          <a:p>
            <a:pPr>
              <a:defRPr/>
            </a:pPr>
            <a:r>
              <a:rPr lang="en-US" sz="3600" dirty="0">
                <a:solidFill>
                  <a:srgbClr val="000000"/>
                </a:solidFill>
              </a:rPr>
              <a:t>filters. In the example below we used median filtering to clear the text image.</a:t>
            </a:r>
          </a:p>
          <a:p>
            <a:pPr>
              <a:defRPr/>
            </a:pPr>
            <a:endParaRPr lang="en-US" altLang="en-US" sz="3600" dirty="0">
              <a:solidFill>
                <a:srgbClr val="000000"/>
              </a:solidFill>
            </a:endParaRPr>
          </a:p>
          <a:p>
            <a:pPr>
              <a:defRPr/>
            </a:pPr>
            <a:endParaRPr lang="en-US" altLang="en-US" sz="3600" dirty="0">
              <a:solidFill>
                <a:srgbClr val="000000"/>
              </a:solidFill>
            </a:endParaRPr>
          </a:p>
          <a:p>
            <a:pPr>
              <a:defRPr/>
            </a:pPr>
            <a:endParaRPr lang="en-US" altLang="en-US" sz="3600" dirty="0">
              <a:solidFill>
                <a:srgbClr val="000000"/>
              </a:solidFill>
            </a:endParaRPr>
          </a:p>
          <a:p>
            <a:pPr>
              <a:defRPr/>
            </a:pPr>
            <a:endParaRPr lang="en-US" altLang="en-US" sz="3600" dirty="0">
              <a:solidFill>
                <a:srgbClr val="000000"/>
              </a:solidFill>
            </a:endParaRPr>
          </a:p>
          <a:p>
            <a:pPr>
              <a:defRPr/>
            </a:pPr>
            <a:endParaRPr lang="en-US" altLang="en-US" sz="3600" dirty="0">
              <a:solidFill>
                <a:srgbClr val="000000"/>
              </a:solidFill>
            </a:endParaRPr>
          </a:p>
          <a:p>
            <a:pPr>
              <a:defRPr/>
            </a:pPr>
            <a:endParaRPr lang="en-US" sz="3600" dirty="0">
              <a:solidFill>
                <a:srgbClr val="000000"/>
              </a:solidFill>
            </a:endParaRPr>
          </a:p>
          <a:p>
            <a:pPr marL="571500" indent="-571500">
              <a:buFont typeface="Wingdings" panose="05000000000000000000" pitchFamily="2" charset="2"/>
              <a:buChar char="Ø"/>
              <a:defRPr/>
            </a:pPr>
            <a:endParaRPr lang="en-US" sz="3600" dirty="0">
              <a:solidFill>
                <a:srgbClr val="000000"/>
              </a:solidFill>
            </a:endParaRPr>
          </a:p>
          <a:p>
            <a:pPr marL="571500" indent="-571500">
              <a:buFont typeface="Wingdings" panose="05000000000000000000" pitchFamily="2" charset="2"/>
              <a:buChar char="Ø"/>
              <a:defRPr/>
            </a:pPr>
            <a:endParaRPr lang="en-US" sz="3600" dirty="0">
              <a:solidFill>
                <a:srgbClr val="000000"/>
              </a:solidFill>
            </a:endParaRPr>
          </a:p>
          <a:p>
            <a:pPr marL="571500" indent="-571500">
              <a:buFont typeface="Wingdings" panose="05000000000000000000" pitchFamily="2" charset="2"/>
              <a:buChar char="Ø"/>
              <a:defRPr/>
            </a:pPr>
            <a:r>
              <a:rPr lang="en-US" sz="3600" dirty="0">
                <a:solidFill>
                  <a:srgbClr val="000000"/>
                </a:solidFill>
              </a:rPr>
              <a:t>Salt-and-pepper noise (also called impulse noise,</a:t>
            </a:r>
          </a:p>
          <a:p>
            <a:pPr>
              <a:defRPr/>
            </a:pPr>
            <a:r>
              <a:rPr lang="en-US" sz="3600" dirty="0">
                <a:solidFill>
                  <a:srgbClr val="000000"/>
                </a:solidFill>
              </a:rPr>
              <a:t>speckle noise, or just dirt) is a common form of noise on a binary image.</a:t>
            </a:r>
            <a:endParaRPr lang="en-US" altLang="en-US" sz="3600" dirty="0">
              <a:solidFill>
                <a:srgbClr val="000000"/>
              </a:solidFill>
            </a:endParaRPr>
          </a:p>
        </p:txBody>
      </p:sp>
      <p:pic>
        <p:nvPicPr>
          <p:cNvPr id="1048" name="Picture 19" descr="A screenshot of a computer&#10;&#10;Description generated with high confidence">
            <a:extLst>
              <a:ext uri="{FF2B5EF4-FFF2-40B4-BE49-F238E27FC236}">
                <a16:creationId xmlns:a16="http://schemas.microsoft.com/office/drawing/2014/main" id="{3D67810E-D5DC-43BE-823A-C2AB66A970A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844625" y="11383963"/>
            <a:ext cx="5921375" cy="340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9" name="Picture 21" descr="A picture containing indoor&#10;&#10;Description generated with high confidence">
            <a:extLst>
              <a:ext uri="{FF2B5EF4-FFF2-40B4-BE49-F238E27FC236}">
                <a16:creationId xmlns:a16="http://schemas.microsoft.com/office/drawing/2014/main" id="{810DB6B2-0029-432B-811F-75875EF24E6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030450" y="18721388"/>
            <a:ext cx="6515100" cy="3348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0" name="Picture 23" descr="A screenshot of a video game&#10;&#10;Description generated with high confidence">
            <a:extLst>
              <a:ext uri="{FF2B5EF4-FFF2-40B4-BE49-F238E27FC236}">
                <a16:creationId xmlns:a16="http://schemas.microsoft.com/office/drawing/2014/main" id="{B5EAC4D3-11FE-4D43-ACDD-551D97B8833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992100" y="24233188"/>
            <a:ext cx="10439400" cy="230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1" name="Picture 6" descr="A close up of a logo&#10;&#10;Description generated with high confidence">
            <a:extLst>
              <a:ext uri="{FF2B5EF4-FFF2-40B4-BE49-F238E27FC236}">
                <a16:creationId xmlns:a16="http://schemas.microsoft.com/office/drawing/2014/main" id="{831FB782-6E1D-4989-A00D-3E9E2AF9BA3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742900" y="19100800"/>
            <a:ext cx="9207500" cy="113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ヒラギノ角ゴ Pro W3"/>
        <a:cs typeface=""/>
      </a:majorFont>
      <a:minorFont>
        <a:latin typeface="Arial"/>
        <a:ea typeface="ヒラギノ角ゴ Pro W3"/>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ヒラギノ角ゴ Pro W3"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ヒラギノ角ゴ Pro W3"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410</TotalTime>
  <Words>613</Words>
  <Application>Microsoft Office PowerPoint</Application>
  <PresentationFormat>Custom</PresentationFormat>
  <Paragraphs>93</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Blank Presentation</vt:lpstr>
      <vt:lpstr>PowerPoint Presentation</vt:lpstr>
    </vt:vector>
  </TitlesOfParts>
  <Company>San Diego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Melodie Tune</dc:creator>
  <cp:lastModifiedBy>Stewart, Alexander (Alexander.Stewart@ksc.keene.edu)</cp:lastModifiedBy>
  <cp:revision>39</cp:revision>
  <dcterms:created xsi:type="dcterms:W3CDTF">2005-07-11T22:37:37Z</dcterms:created>
  <dcterms:modified xsi:type="dcterms:W3CDTF">2019-04-30T14:15:06Z</dcterms:modified>
</cp:coreProperties>
</file>