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32918400" cy="21945600"/>
  <p:notesSz cx="9144000" cy="6858000"/>
  <p:defaultTextStyle>
    <a:defPPr>
      <a:defRPr lang="en-US"/>
    </a:defPPr>
    <a:lvl1pPr algn="l" rtl="0" eaLnBrk="0" fontAlgn="base" hangingPunct="0">
      <a:spcBef>
        <a:spcPct val="0"/>
      </a:spcBef>
      <a:spcAft>
        <a:spcPct val="0"/>
      </a:spcAft>
      <a:defRPr sz="1750" kern="1200">
        <a:solidFill>
          <a:schemeClr val="tx1"/>
        </a:solidFill>
        <a:latin typeface="Arial" panose="020B0604020202020204" pitchFamily="34" charset="0"/>
        <a:ea typeface="ヒラギノ角ゴ Pro W3" charset="-128"/>
        <a:cs typeface="+mn-cs"/>
      </a:defRPr>
    </a:lvl1pPr>
    <a:lvl2pPr marL="325424" indent="55560" algn="l" rtl="0" eaLnBrk="0" fontAlgn="base" hangingPunct="0">
      <a:spcBef>
        <a:spcPct val="0"/>
      </a:spcBef>
      <a:spcAft>
        <a:spcPct val="0"/>
      </a:spcAft>
      <a:defRPr sz="1750" kern="1200">
        <a:solidFill>
          <a:schemeClr val="tx1"/>
        </a:solidFill>
        <a:latin typeface="Arial" panose="020B0604020202020204" pitchFamily="34" charset="0"/>
        <a:ea typeface="ヒラギノ角ゴ Pro W3" charset="-128"/>
        <a:cs typeface="+mn-cs"/>
      </a:defRPr>
    </a:lvl2pPr>
    <a:lvl3pPr marL="652172" indent="109798" algn="l" rtl="0" eaLnBrk="0" fontAlgn="base" hangingPunct="0">
      <a:spcBef>
        <a:spcPct val="0"/>
      </a:spcBef>
      <a:spcAft>
        <a:spcPct val="0"/>
      </a:spcAft>
      <a:defRPr sz="1750" kern="1200">
        <a:solidFill>
          <a:schemeClr val="tx1"/>
        </a:solidFill>
        <a:latin typeface="Arial" panose="020B0604020202020204" pitchFamily="34" charset="0"/>
        <a:ea typeface="ヒラギノ角ゴ Pro W3" charset="-128"/>
        <a:cs typeface="+mn-cs"/>
      </a:defRPr>
    </a:lvl3pPr>
    <a:lvl4pPr marL="978919" indent="164035" algn="l" rtl="0" eaLnBrk="0" fontAlgn="base" hangingPunct="0">
      <a:spcBef>
        <a:spcPct val="0"/>
      </a:spcBef>
      <a:spcAft>
        <a:spcPct val="0"/>
      </a:spcAft>
      <a:defRPr sz="1750" kern="1200">
        <a:solidFill>
          <a:schemeClr val="tx1"/>
        </a:solidFill>
        <a:latin typeface="Arial" panose="020B0604020202020204" pitchFamily="34" charset="0"/>
        <a:ea typeface="ヒラギノ角ゴ Pro W3" charset="-128"/>
        <a:cs typeface="+mn-cs"/>
      </a:defRPr>
    </a:lvl4pPr>
    <a:lvl5pPr marL="1305667" indent="218273" algn="l" rtl="0" eaLnBrk="0" fontAlgn="base" hangingPunct="0">
      <a:spcBef>
        <a:spcPct val="0"/>
      </a:spcBef>
      <a:spcAft>
        <a:spcPct val="0"/>
      </a:spcAft>
      <a:defRPr sz="1750" kern="1200">
        <a:solidFill>
          <a:schemeClr val="tx1"/>
        </a:solidFill>
        <a:latin typeface="Arial" panose="020B0604020202020204" pitchFamily="34" charset="0"/>
        <a:ea typeface="ヒラギノ角ゴ Pro W3" charset="-128"/>
        <a:cs typeface="+mn-cs"/>
      </a:defRPr>
    </a:lvl5pPr>
    <a:lvl6pPr marL="1904924" algn="l" defTabSz="761970" rtl="0" eaLnBrk="1" latinLnBrk="0" hangingPunct="1">
      <a:defRPr sz="1750" kern="1200">
        <a:solidFill>
          <a:schemeClr val="tx1"/>
        </a:solidFill>
        <a:latin typeface="Arial" panose="020B0604020202020204" pitchFamily="34" charset="0"/>
        <a:ea typeface="ヒラギノ角ゴ Pro W3" charset="-128"/>
        <a:cs typeface="+mn-cs"/>
      </a:defRPr>
    </a:lvl6pPr>
    <a:lvl7pPr marL="2285909" algn="l" defTabSz="761970" rtl="0" eaLnBrk="1" latinLnBrk="0" hangingPunct="1">
      <a:defRPr sz="1750" kern="1200">
        <a:solidFill>
          <a:schemeClr val="tx1"/>
        </a:solidFill>
        <a:latin typeface="Arial" panose="020B0604020202020204" pitchFamily="34" charset="0"/>
        <a:ea typeface="ヒラギノ角ゴ Pro W3" charset="-128"/>
        <a:cs typeface="+mn-cs"/>
      </a:defRPr>
    </a:lvl7pPr>
    <a:lvl8pPr marL="2666893" algn="l" defTabSz="761970" rtl="0" eaLnBrk="1" latinLnBrk="0" hangingPunct="1">
      <a:defRPr sz="1750" kern="1200">
        <a:solidFill>
          <a:schemeClr val="tx1"/>
        </a:solidFill>
        <a:latin typeface="Arial" panose="020B0604020202020204" pitchFamily="34" charset="0"/>
        <a:ea typeface="ヒラギノ角ゴ Pro W3" charset="-128"/>
        <a:cs typeface="+mn-cs"/>
      </a:defRPr>
    </a:lvl8pPr>
    <a:lvl9pPr marL="3047878" algn="l" defTabSz="761970" rtl="0" eaLnBrk="1" latinLnBrk="0" hangingPunct="1">
      <a:defRPr sz="175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6912" userDrawn="1">
          <p15:clr>
            <a:srgbClr val="A4A3A4"/>
          </p15:clr>
        </p15:guide>
        <p15:guide id="2" orient="horz" pos="-768" userDrawn="1">
          <p15:clr>
            <a:srgbClr val="A4A3A4"/>
          </p15:clr>
        </p15:guide>
        <p15:guide id="3" orient="horz" pos="14592" userDrawn="1">
          <p15:clr>
            <a:srgbClr val="A4A3A4"/>
          </p15:clr>
        </p15:guide>
        <p15:guide id="4" orient="horz" pos="384" userDrawn="1">
          <p15:clr>
            <a:srgbClr val="A4A3A4"/>
          </p15:clr>
        </p15:guide>
        <p15:guide id="5" orient="horz" pos="13440" userDrawn="1">
          <p15:clr>
            <a:srgbClr val="A4A3A4"/>
          </p15:clr>
        </p15:guide>
        <p15:guide id="6" pos="432" userDrawn="1">
          <p15:clr>
            <a:srgbClr val="A4A3A4"/>
          </p15:clr>
        </p15:guide>
        <p15:guide id="7" pos="6156" userDrawn="1">
          <p15:clr>
            <a:srgbClr val="A4A3A4"/>
          </p15:clr>
        </p15:guide>
        <p15:guide id="8" pos="20304" userDrawn="1">
          <p15:clr>
            <a:srgbClr val="A4A3A4"/>
          </p15:clr>
        </p15:guide>
        <p15:guide id="9" pos="14688" userDrawn="1">
          <p15:clr>
            <a:srgbClr val="A4A3A4"/>
          </p15:clr>
        </p15:guide>
        <p15:guide id="10" pos="6804" userDrawn="1">
          <p15:clr>
            <a:srgbClr val="A4A3A4"/>
          </p15:clr>
        </p15:guide>
        <p15:guide id="11" pos="140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varScale="1">
        <p:scale>
          <a:sx n="20" d="100"/>
          <a:sy n="20" d="100"/>
        </p:scale>
        <p:origin x="1704" y="88"/>
      </p:cViewPr>
      <p:guideLst>
        <p:guide orient="horz" pos="6912"/>
        <p:guide orient="horz" pos="-768"/>
        <p:guide orient="horz" pos="14592"/>
        <p:guide orient="horz" pos="384"/>
        <p:guide orient="horz" pos="13440"/>
        <p:guide pos="432"/>
        <p:guide pos="6156"/>
        <p:guide pos="20304"/>
        <p:guide pos="14688"/>
        <p:guide pos="6804"/>
        <p:guide pos="140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6817783"/>
            <a:ext cx="27979688" cy="4703234"/>
          </a:xfrm>
          <a:prstGeom prst="rect">
            <a:avLst/>
          </a:prstGeom>
        </p:spPr>
        <p:txBody>
          <a:bodyPr lIns="78373" tIns="39187" rIns="78373" bIns="39187"/>
          <a:lstStyle/>
          <a:p>
            <a:r>
              <a:rPr lang="en-US"/>
              <a:t>Click to edit Master title style</a:t>
            </a:r>
          </a:p>
        </p:txBody>
      </p:sp>
      <p:sp>
        <p:nvSpPr>
          <p:cNvPr id="3" name="Subtitle 2"/>
          <p:cNvSpPr>
            <a:spLocks noGrp="1"/>
          </p:cNvSpPr>
          <p:nvPr>
            <p:ph type="subTitle" idx="1"/>
          </p:nvPr>
        </p:nvSpPr>
        <p:spPr>
          <a:xfrm>
            <a:off x="4937523" y="12435417"/>
            <a:ext cx="23043356" cy="5609167"/>
          </a:xfrm>
          <a:prstGeom prst="rect">
            <a:avLst/>
          </a:prstGeom>
        </p:spPr>
        <p:txBody>
          <a:bodyPr lIns="78373" tIns="39187" rIns="78373" bIns="39187"/>
          <a:lstStyle>
            <a:lvl1pPr marL="0" indent="0" algn="ctr">
              <a:buNone/>
              <a:defRPr/>
            </a:lvl1pPr>
            <a:lvl2pPr marL="293900" indent="0" algn="ctr">
              <a:buNone/>
              <a:defRPr/>
            </a:lvl2pPr>
            <a:lvl3pPr marL="587799" indent="0" algn="ctr">
              <a:buNone/>
              <a:defRPr/>
            </a:lvl3pPr>
            <a:lvl4pPr marL="881699" indent="0" algn="ctr">
              <a:buNone/>
              <a:defRPr/>
            </a:lvl4pPr>
            <a:lvl5pPr marL="1175598" indent="0" algn="ctr">
              <a:buNone/>
              <a:defRPr/>
            </a:lvl5pPr>
            <a:lvl6pPr marL="1469498" indent="0" algn="ctr">
              <a:buNone/>
              <a:defRPr/>
            </a:lvl6pPr>
            <a:lvl7pPr marL="1763398" indent="0" algn="ctr">
              <a:buNone/>
              <a:defRPr/>
            </a:lvl7pPr>
            <a:lvl8pPr marL="2057297" indent="0" algn="ctr">
              <a:buNone/>
              <a:defRPr/>
            </a:lvl8pPr>
            <a:lvl9pPr marL="2351197" indent="0" algn="ctr">
              <a:buNone/>
              <a:defRPr/>
            </a:lvl9pPr>
          </a:lstStyle>
          <a:p>
            <a:r>
              <a:rPr lang="en-US"/>
              <a:t>Click to edit Master subtitle style</a:t>
            </a:r>
          </a:p>
        </p:txBody>
      </p:sp>
    </p:spTree>
    <p:extLst>
      <p:ext uri="{BB962C8B-B14F-4D97-AF65-F5344CB8AC3E}">
        <p14:creationId xmlns:p14="http://schemas.microsoft.com/office/powerpoint/2010/main" val="360418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444" y="878417"/>
            <a:ext cx="29627512" cy="3657600"/>
          </a:xfrm>
          <a:prstGeom prst="rect">
            <a:avLst/>
          </a:prstGeom>
        </p:spPr>
        <p:txBody>
          <a:bodyPr lIns="78373" tIns="39187" rIns="78373" bIns="39187"/>
          <a:lstStyle/>
          <a:p>
            <a:r>
              <a:rPr lang="en-US"/>
              <a:t>Click to edit Master title style</a:t>
            </a:r>
          </a:p>
        </p:txBody>
      </p:sp>
      <p:sp>
        <p:nvSpPr>
          <p:cNvPr id="3" name="Vertical Text Placeholder 2"/>
          <p:cNvSpPr>
            <a:spLocks noGrp="1"/>
          </p:cNvSpPr>
          <p:nvPr>
            <p:ph type="body" orient="vert" idx="1"/>
          </p:nvPr>
        </p:nvSpPr>
        <p:spPr>
          <a:xfrm>
            <a:off x="1645444" y="5120217"/>
            <a:ext cx="29627512" cy="14483292"/>
          </a:xfrm>
          <a:prstGeom prst="rect">
            <a:avLst/>
          </a:prstGeom>
        </p:spPr>
        <p:txBody>
          <a:bodyPr vert="eaVert" lIns="78373" tIns="39187" rIns="78373" bIns="3918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852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878417"/>
            <a:ext cx="7406878" cy="18725092"/>
          </a:xfrm>
          <a:prstGeom prst="rect">
            <a:avLst/>
          </a:prstGeom>
        </p:spPr>
        <p:txBody>
          <a:bodyPr vert="eaVert" lIns="78373" tIns="39187" rIns="78373" bIns="39187"/>
          <a:lstStyle/>
          <a:p>
            <a:r>
              <a:rPr lang="en-US"/>
              <a:t>Click to edit Master title style</a:t>
            </a:r>
          </a:p>
        </p:txBody>
      </p:sp>
      <p:sp>
        <p:nvSpPr>
          <p:cNvPr id="3" name="Vertical Text Placeholder 2"/>
          <p:cNvSpPr>
            <a:spLocks noGrp="1"/>
          </p:cNvSpPr>
          <p:nvPr>
            <p:ph type="body" orient="vert" idx="1"/>
          </p:nvPr>
        </p:nvSpPr>
        <p:spPr>
          <a:xfrm>
            <a:off x="1645444" y="878417"/>
            <a:ext cx="22106335" cy="18725092"/>
          </a:xfrm>
          <a:prstGeom prst="rect">
            <a:avLst/>
          </a:prstGeom>
        </p:spPr>
        <p:txBody>
          <a:bodyPr vert="eaVert" lIns="78373" tIns="39187" rIns="78373" bIns="3918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218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4" y="878417"/>
            <a:ext cx="29627512" cy="3657600"/>
          </a:xfrm>
          <a:prstGeom prst="rect">
            <a:avLst/>
          </a:prstGeom>
        </p:spPr>
        <p:txBody>
          <a:bodyPr lIns="78373" tIns="39187" rIns="78373" bIns="39187"/>
          <a:lstStyle/>
          <a:p>
            <a:r>
              <a:rPr lang="en-US"/>
              <a:t>Click to edit Master title style</a:t>
            </a:r>
          </a:p>
        </p:txBody>
      </p:sp>
      <p:sp>
        <p:nvSpPr>
          <p:cNvPr id="3" name="Content Placeholder 2"/>
          <p:cNvSpPr>
            <a:spLocks noGrp="1"/>
          </p:cNvSpPr>
          <p:nvPr>
            <p:ph idx="1"/>
          </p:nvPr>
        </p:nvSpPr>
        <p:spPr>
          <a:xfrm>
            <a:off x="1645444" y="5120217"/>
            <a:ext cx="29627512" cy="14483292"/>
          </a:xfrm>
          <a:prstGeom prst="rect">
            <a:avLst/>
          </a:prstGeom>
        </p:spPr>
        <p:txBody>
          <a:bodyPr lIns="78373" tIns="39187" rIns="78373" bIns="3918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85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2"/>
            <a:ext cx="27980879" cy="4358217"/>
          </a:xfrm>
          <a:prstGeom prst="rect">
            <a:avLst/>
          </a:prstGeom>
        </p:spPr>
        <p:txBody>
          <a:bodyPr lIns="78373" tIns="39187" rIns="78373" bIns="39187" anchor="t"/>
          <a:lstStyle>
            <a:lvl1pPr algn="l">
              <a:defRPr sz="2550" b="1" cap="all"/>
            </a:lvl1pPr>
          </a:lstStyle>
          <a:p>
            <a:r>
              <a:rPr lang="en-US"/>
              <a:t>Click to edit Master title style</a:t>
            </a:r>
          </a:p>
        </p:txBody>
      </p:sp>
      <p:sp>
        <p:nvSpPr>
          <p:cNvPr id="3" name="Text Placeholder 2"/>
          <p:cNvSpPr>
            <a:spLocks noGrp="1"/>
          </p:cNvSpPr>
          <p:nvPr>
            <p:ph type="body" idx="1"/>
          </p:nvPr>
        </p:nvSpPr>
        <p:spPr>
          <a:xfrm>
            <a:off x="2600325" y="9301692"/>
            <a:ext cx="27980879" cy="4800600"/>
          </a:xfrm>
          <a:prstGeom prst="rect">
            <a:avLst/>
          </a:prstGeom>
        </p:spPr>
        <p:txBody>
          <a:bodyPr lIns="78373" tIns="39187" rIns="78373" bIns="39187" anchor="b"/>
          <a:lstStyle>
            <a:lvl1pPr marL="0" indent="0">
              <a:buNone/>
              <a:defRPr sz="1275"/>
            </a:lvl1pPr>
            <a:lvl2pPr marL="293900" indent="0">
              <a:buNone/>
              <a:defRPr sz="1125"/>
            </a:lvl2pPr>
            <a:lvl3pPr marL="587799" indent="0">
              <a:buNone/>
              <a:defRPr sz="1050"/>
            </a:lvl3pPr>
            <a:lvl4pPr marL="881699" indent="0">
              <a:buNone/>
              <a:defRPr sz="900"/>
            </a:lvl4pPr>
            <a:lvl5pPr marL="1175598" indent="0">
              <a:buNone/>
              <a:defRPr sz="900"/>
            </a:lvl5pPr>
            <a:lvl6pPr marL="1469498" indent="0">
              <a:buNone/>
              <a:defRPr sz="900"/>
            </a:lvl6pPr>
            <a:lvl7pPr marL="1763398" indent="0">
              <a:buNone/>
              <a:defRPr sz="900"/>
            </a:lvl7pPr>
            <a:lvl8pPr marL="2057297" indent="0">
              <a:buNone/>
              <a:defRPr sz="900"/>
            </a:lvl8pPr>
            <a:lvl9pPr marL="2351197" indent="0">
              <a:buNone/>
              <a:defRPr sz="900"/>
            </a:lvl9pPr>
          </a:lstStyle>
          <a:p>
            <a:pPr lvl="0"/>
            <a:r>
              <a:rPr lang="en-US"/>
              <a:t>Click to edit Master text styles</a:t>
            </a:r>
          </a:p>
        </p:txBody>
      </p:sp>
    </p:spTree>
    <p:extLst>
      <p:ext uri="{BB962C8B-B14F-4D97-AF65-F5344CB8AC3E}">
        <p14:creationId xmlns:p14="http://schemas.microsoft.com/office/powerpoint/2010/main" val="312872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4" y="878417"/>
            <a:ext cx="29627512" cy="3657600"/>
          </a:xfrm>
          <a:prstGeom prst="rect">
            <a:avLst/>
          </a:prstGeom>
        </p:spPr>
        <p:txBody>
          <a:bodyPr lIns="78373" tIns="39187" rIns="78373" bIns="39187"/>
          <a:lstStyle/>
          <a:p>
            <a:r>
              <a:rPr lang="en-US"/>
              <a:t>Click to edit Master title style</a:t>
            </a:r>
          </a:p>
        </p:txBody>
      </p:sp>
      <p:sp>
        <p:nvSpPr>
          <p:cNvPr id="3" name="Content Placeholder 2"/>
          <p:cNvSpPr>
            <a:spLocks noGrp="1"/>
          </p:cNvSpPr>
          <p:nvPr>
            <p:ph sz="half" idx="1"/>
          </p:nvPr>
        </p:nvSpPr>
        <p:spPr>
          <a:xfrm>
            <a:off x="1645444" y="5120217"/>
            <a:ext cx="14756606" cy="14483292"/>
          </a:xfrm>
          <a:prstGeom prst="rect">
            <a:avLst/>
          </a:prstGeom>
        </p:spPr>
        <p:txBody>
          <a:bodyPr lIns="78373" tIns="39187" rIns="78373" bIns="39187"/>
          <a:lstStyle>
            <a:lvl1pPr>
              <a:defRPr sz="1800"/>
            </a:lvl1pPr>
            <a:lvl2pPr>
              <a:defRPr sz="1575"/>
            </a:lvl2pPr>
            <a:lvl3pPr>
              <a:defRPr sz="1275"/>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1" y="5120217"/>
            <a:ext cx="14756606" cy="14483292"/>
          </a:xfrm>
          <a:prstGeom prst="rect">
            <a:avLst/>
          </a:prstGeom>
        </p:spPr>
        <p:txBody>
          <a:bodyPr lIns="78373" tIns="39187" rIns="78373" bIns="39187"/>
          <a:lstStyle>
            <a:lvl1pPr>
              <a:defRPr sz="1800"/>
            </a:lvl1pPr>
            <a:lvl2pPr>
              <a:defRPr sz="1575"/>
            </a:lvl2pPr>
            <a:lvl3pPr>
              <a:defRPr sz="1275"/>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55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8417"/>
            <a:ext cx="29627512" cy="3657600"/>
          </a:xfrm>
          <a:prstGeom prst="rect">
            <a:avLst/>
          </a:prstGeom>
        </p:spPr>
        <p:txBody>
          <a:bodyPr lIns="78373" tIns="39187" rIns="78373" bIns="39187"/>
          <a:lstStyle>
            <a:lvl1pPr>
              <a:defRPr/>
            </a:lvl1pPr>
          </a:lstStyle>
          <a:p>
            <a:r>
              <a:rPr lang="en-US"/>
              <a:t>Click to edit Master title style</a:t>
            </a:r>
          </a:p>
        </p:txBody>
      </p:sp>
      <p:sp>
        <p:nvSpPr>
          <p:cNvPr id="3" name="Text Placeholder 2"/>
          <p:cNvSpPr>
            <a:spLocks noGrp="1"/>
          </p:cNvSpPr>
          <p:nvPr>
            <p:ph type="body" idx="1"/>
          </p:nvPr>
        </p:nvSpPr>
        <p:spPr>
          <a:xfrm>
            <a:off x="1645444" y="4912784"/>
            <a:ext cx="14544675" cy="2046817"/>
          </a:xfrm>
          <a:prstGeom prst="rect">
            <a:avLst/>
          </a:prstGeom>
        </p:spPr>
        <p:txBody>
          <a:bodyPr lIns="78373" tIns="39187" rIns="78373" bIns="39187" anchor="b"/>
          <a:lstStyle>
            <a:lvl1pPr marL="0" indent="0">
              <a:buNone/>
              <a:defRPr sz="1575" b="1"/>
            </a:lvl1pPr>
            <a:lvl2pPr marL="293900" indent="0">
              <a:buNone/>
              <a:defRPr sz="1275" b="1"/>
            </a:lvl2pPr>
            <a:lvl3pPr marL="587799" indent="0">
              <a:buNone/>
              <a:defRPr sz="1125" b="1"/>
            </a:lvl3pPr>
            <a:lvl4pPr marL="881699" indent="0">
              <a:buNone/>
              <a:defRPr sz="1050" b="1"/>
            </a:lvl4pPr>
            <a:lvl5pPr marL="1175598" indent="0">
              <a:buNone/>
              <a:defRPr sz="1050" b="1"/>
            </a:lvl5pPr>
            <a:lvl6pPr marL="1469498" indent="0">
              <a:buNone/>
              <a:defRPr sz="1050" b="1"/>
            </a:lvl6pPr>
            <a:lvl7pPr marL="1763398" indent="0">
              <a:buNone/>
              <a:defRPr sz="1050" b="1"/>
            </a:lvl7pPr>
            <a:lvl8pPr marL="2057297" indent="0">
              <a:buNone/>
              <a:defRPr sz="1050" b="1"/>
            </a:lvl8pPr>
            <a:lvl9pPr marL="2351197" indent="0">
              <a:buNone/>
              <a:defRPr sz="1050" b="1"/>
            </a:lvl9pPr>
          </a:lstStyle>
          <a:p>
            <a:pPr lvl="0"/>
            <a:r>
              <a:rPr lang="en-US"/>
              <a:t>Click to edit Master text styles</a:t>
            </a:r>
          </a:p>
        </p:txBody>
      </p:sp>
      <p:sp>
        <p:nvSpPr>
          <p:cNvPr id="4" name="Content Placeholder 3"/>
          <p:cNvSpPr>
            <a:spLocks noGrp="1"/>
          </p:cNvSpPr>
          <p:nvPr>
            <p:ph sz="half" idx="2"/>
          </p:nvPr>
        </p:nvSpPr>
        <p:spPr>
          <a:xfrm>
            <a:off x="1645444" y="6959601"/>
            <a:ext cx="14544675" cy="12643909"/>
          </a:xfrm>
          <a:prstGeom prst="rect">
            <a:avLst/>
          </a:prstGeom>
        </p:spPr>
        <p:txBody>
          <a:bodyPr lIns="78373" tIns="39187" rIns="78373" bIns="39187"/>
          <a:lstStyle>
            <a:lvl1pPr>
              <a:defRPr sz="1575"/>
            </a:lvl1pPr>
            <a:lvl2pPr>
              <a:defRPr sz="1275"/>
            </a:lvl2pPr>
            <a:lvl3pPr>
              <a:defRPr sz="1125"/>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9" y="4912784"/>
            <a:ext cx="14550628" cy="2046817"/>
          </a:xfrm>
          <a:prstGeom prst="rect">
            <a:avLst/>
          </a:prstGeom>
        </p:spPr>
        <p:txBody>
          <a:bodyPr lIns="78373" tIns="39187" rIns="78373" bIns="39187" anchor="b"/>
          <a:lstStyle>
            <a:lvl1pPr marL="0" indent="0">
              <a:buNone/>
              <a:defRPr sz="1575" b="1"/>
            </a:lvl1pPr>
            <a:lvl2pPr marL="293900" indent="0">
              <a:buNone/>
              <a:defRPr sz="1275" b="1"/>
            </a:lvl2pPr>
            <a:lvl3pPr marL="587799" indent="0">
              <a:buNone/>
              <a:defRPr sz="1125" b="1"/>
            </a:lvl3pPr>
            <a:lvl4pPr marL="881699" indent="0">
              <a:buNone/>
              <a:defRPr sz="1050" b="1"/>
            </a:lvl4pPr>
            <a:lvl5pPr marL="1175598" indent="0">
              <a:buNone/>
              <a:defRPr sz="1050" b="1"/>
            </a:lvl5pPr>
            <a:lvl6pPr marL="1469498" indent="0">
              <a:buNone/>
              <a:defRPr sz="1050" b="1"/>
            </a:lvl6pPr>
            <a:lvl7pPr marL="1763398" indent="0">
              <a:buNone/>
              <a:defRPr sz="1050" b="1"/>
            </a:lvl7pPr>
            <a:lvl8pPr marL="2057297" indent="0">
              <a:buNone/>
              <a:defRPr sz="1050" b="1"/>
            </a:lvl8pPr>
            <a:lvl9pPr marL="2351197" indent="0">
              <a:buNone/>
              <a:defRPr sz="1050" b="1"/>
            </a:lvl9pPr>
          </a:lstStyle>
          <a:p>
            <a:pPr lvl="0"/>
            <a:r>
              <a:rPr lang="en-US"/>
              <a:t>Click to edit Master text styles</a:t>
            </a:r>
          </a:p>
        </p:txBody>
      </p:sp>
      <p:sp>
        <p:nvSpPr>
          <p:cNvPr id="6" name="Content Placeholder 5"/>
          <p:cNvSpPr>
            <a:spLocks noGrp="1"/>
          </p:cNvSpPr>
          <p:nvPr>
            <p:ph sz="quarter" idx="4"/>
          </p:nvPr>
        </p:nvSpPr>
        <p:spPr>
          <a:xfrm>
            <a:off x="16722329" y="6959601"/>
            <a:ext cx="14550628" cy="12643909"/>
          </a:xfrm>
          <a:prstGeom prst="rect">
            <a:avLst/>
          </a:prstGeom>
        </p:spPr>
        <p:txBody>
          <a:bodyPr lIns="78373" tIns="39187" rIns="78373" bIns="39187"/>
          <a:lstStyle>
            <a:lvl1pPr>
              <a:defRPr sz="1575"/>
            </a:lvl1pPr>
            <a:lvl2pPr>
              <a:defRPr sz="1275"/>
            </a:lvl2pPr>
            <a:lvl3pPr>
              <a:defRPr sz="1125"/>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99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444" y="878417"/>
            <a:ext cx="29627512" cy="3657600"/>
          </a:xfrm>
          <a:prstGeom prst="rect">
            <a:avLst/>
          </a:prstGeom>
        </p:spPr>
        <p:txBody>
          <a:bodyPr lIns="78373" tIns="39187" rIns="78373" bIns="39187"/>
          <a:lstStyle/>
          <a:p>
            <a:r>
              <a:rPr lang="en-US"/>
              <a:t>Click to edit Master title style</a:t>
            </a:r>
          </a:p>
        </p:txBody>
      </p:sp>
    </p:spTree>
    <p:extLst>
      <p:ext uri="{BB962C8B-B14F-4D97-AF65-F5344CB8AC3E}">
        <p14:creationId xmlns:p14="http://schemas.microsoft.com/office/powerpoint/2010/main" val="353392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88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4183"/>
            <a:ext cx="10829925" cy="3717926"/>
          </a:xfrm>
          <a:prstGeom prst="rect">
            <a:avLst/>
          </a:prstGeom>
        </p:spPr>
        <p:txBody>
          <a:bodyPr lIns="78373" tIns="39187" rIns="78373" bIns="39187" anchor="b"/>
          <a:lstStyle>
            <a:lvl1pPr algn="l">
              <a:defRPr sz="1275" b="1"/>
            </a:lvl1pPr>
          </a:lstStyle>
          <a:p>
            <a:r>
              <a:rPr lang="en-US"/>
              <a:t>Click to edit Master title style</a:t>
            </a:r>
          </a:p>
        </p:txBody>
      </p:sp>
      <p:sp>
        <p:nvSpPr>
          <p:cNvPr id="3" name="Content Placeholder 2"/>
          <p:cNvSpPr>
            <a:spLocks noGrp="1"/>
          </p:cNvSpPr>
          <p:nvPr>
            <p:ph idx="1"/>
          </p:nvPr>
        </p:nvSpPr>
        <p:spPr>
          <a:xfrm>
            <a:off x="12870656" y="874183"/>
            <a:ext cx="18402300" cy="18729326"/>
          </a:xfrm>
          <a:prstGeom prst="rect">
            <a:avLst/>
          </a:prstGeom>
        </p:spPr>
        <p:txBody>
          <a:bodyPr lIns="78373" tIns="39187" rIns="78373" bIns="39187"/>
          <a:lstStyle>
            <a:lvl1pPr>
              <a:defRPr sz="2025"/>
            </a:lvl1pPr>
            <a:lvl2pPr>
              <a:defRPr sz="1800"/>
            </a:lvl2pPr>
            <a:lvl3pPr>
              <a:defRPr sz="1575"/>
            </a:lvl3pPr>
            <a:lvl4pPr>
              <a:defRPr sz="1275"/>
            </a:lvl4pPr>
            <a:lvl5pPr>
              <a:defRPr sz="1275"/>
            </a:lvl5pPr>
            <a:lvl6pPr>
              <a:defRPr sz="1275"/>
            </a:lvl6pPr>
            <a:lvl7pPr>
              <a:defRPr sz="1275"/>
            </a:lvl7pPr>
            <a:lvl8pPr>
              <a:defRPr sz="1275"/>
            </a:lvl8pPr>
            <a:lvl9pPr>
              <a:defRPr sz="12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2109"/>
            <a:ext cx="10829925" cy="15011400"/>
          </a:xfrm>
          <a:prstGeom prst="rect">
            <a:avLst/>
          </a:prstGeom>
        </p:spPr>
        <p:txBody>
          <a:bodyPr lIns="78373" tIns="39187" rIns="78373" bIns="39187"/>
          <a:lstStyle>
            <a:lvl1pPr marL="0" indent="0">
              <a:buNone/>
              <a:defRPr sz="900"/>
            </a:lvl1pPr>
            <a:lvl2pPr marL="293900" indent="0">
              <a:buNone/>
              <a:defRPr sz="750"/>
            </a:lvl2pPr>
            <a:lvl3pPr marL="587799" indent="0">
              <a:buNone/>
              <a:defRPr sz="675"/>
            </a:lvl3pPr>
            <a:lvl4pPr marL="881699" indent="0">
              <a:buNone/>
              <a:defRPr sz="600"/>
            </a:lvl4pPr>
            <a:lvl5pPr marL="1175598" indent="0">
              <a:buNone/>
              <a:defRPr sz="600"/>
            </a:lvl5pPr>
            <a:lvl6pPr marL="1469498" indent="0">
              <a:buNone/>
              <a:defRPr sz="600"/>
            </a:lvl6pPr>
            <a:lvl7pPr marL="1763398" indent="0">
              <a:buNone/>
              <a:defRPr sz="600"/>
            </a:lvl7pPr>
            <a:lvl8pPr marL="2057297" indent="0">
              <a:buNone/>
              <a:defRPr sz="600"/>
            </a:lvl8pPr>
            <a:lvl9pPr marL="2351197" indent="0">
              <a:buNone/>
              <a:defRPr sz="600"/>
            </a:lvl9pPr>
          </a:lstStyle>
          <a:p>
            <a:pPr lvl="0"/>
            <a:r>
              <a:rPr lang="en-US"/>
              <a:t>Click to edit Master text styles</a:t>
            </a:r>
          </a:p>
        </p:txBody>
      </p:sp>
    </p:spTree>
    <p:extLst>
      <p:ext uri="{BB962C8B-B14F-4D97-AF65-F5344CB8AC3E}">
        <p14:creationId xmlns:p14="http://schemas.microsoft.com/office/powerpoint/2010/main" val="176209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15361709"/>
            <a:ext cx="19751278" cy="1813983"/>
          </a:xfrm>
          <a:prstGeom prst="rect">
            <a:avLst/>
          </a:prstGeom>
        </p:spPr>
        <p:txBody>
          <a:bodyPr lIns="78373" tIns="39187" rIns="78373" bIns="39187" anchor="b"/>
          <a:lstStyle>
            <a:lvl1pPr algn="l">
              <a:defRPr sz="1275" b="1"/>
            </a:lvl1pPr>
          </a:lstStyle>
          <a:p>
            <a:r>
              <a:rPr lang="en-US"/>
              <a:t>Click to edit Master title style</a:t>
            </a:r>
          </a:p>
        </p:txBody>
      </p:sp>
      <p:sp>
        <p:nvSpPr>
          <p:cNvPr id="3" name="Picture Placeholder 2"/>
          <p:cNvSpPr>
            <a:spLocks noGrp="1"/>
          </p:cNvSpPr>
          <p:nvPr>
            <p:ph type="pic" idx="1"/>
          </p:nvPr>
        </p:nvSpPr>
        <p:spPr>
          <a:xfrm>
            <a:off x="6451997" y="1961093"/>
            <a:ext cx="19751278" cy="13166725"/>
          </a:xfrm>
          <a:prstGeom prst="rect">
            <a:avLst/>
          </a:prstGeom>
        </p:spPr>
        <p:txBody>
          <a:bodyPr lIns="78373" tIns="39187" rIns="78373" bIns="39187"/>
          <a:lstStyle>
            <a:lvl1pPr marL="0" indent="0">
              <a:buNone/>
              <a:defRPr sz="2025"/>
            </a:lvl1pPr>
            <a:lvl2pPr marL="293900" indent="0">
              <a:buNone/>
              <a:defRPr sz="1800"/>
            </a:lvl2pPr>
            <a:lvl3pPr marL="587799" indent="0">
              <a:buNone/>
              <a:defRPr sz="1575"/>
            </a:lvl3pPr>
            <a:lvl4pPr marL="881699" indent="0">
              <a:buNone/>
              <a:defRPr sz="1275"/>
            </a:lvl4pPr>
            <a:lvl5pPr marL="1175598" indent="0">
              <a:buNone/>
              <a:defRPr sz="1275"/>
            </a:lvl5pPr>
            <a:lvl6pPr marL="1469498" indent="0">
              <a:buNone/>
              <a:defRPr sz="1275"/>
            </a:lvl6pPr>
            <a:lvl7pPr marL="1763398" indent="0">
              <a:buNone/>
              <a:defRPr sz="1275"/>
            </a:lvl7pPr>
            <a:lvl8pPr marL="2057297" indent="0">
              <a:buNone/>
              <a:defRPr sz="1275"/>
            </a:lvl8pPr>
            <a:lvl9pPr marL="2351197" indent="0">
              <a:buNone/>
              <a:defRPr sz="1275"/>
            </a:lvl9pPr>
          </a:lstStyle>
          <a:p>
            <a:pPr lvl="0"/>
            <a:endParaRPr lang="en-US" noProof="0" dirty="0"/>
          </a:p>
        </p:txBody>
      </p:sp>
      <p:sp>
        <p:nvSpPr>
          <p:cNvPr id="4" name="Text Placeholder 3"/>
          <p:cNvSpPr>
            <a:spLocks noGrp="1"/>
          </p:cNvSpPr>
          <p:nvPr>
            <p:ph type="body" sz="half" idx="2"/>
          </p:nvPr>
        </p:nvSpPr>
        <p:spPr>
          <a:xfrm>
            <a:off x="6451997" y="17175693"/>
            <a:ext cx="19751278" cy="2574925"/>
          </a:xfrm>
          <a:prstGeom prst="rect">
            <a:avLst/>
          </a:prstGeom>
        </p:spPr>
        <p:txBody>
          <a:bodyPr lIns="78373" tIns="39187" rIns="78373" bIns="39187"/>
          <a:lstStyle>
            <a:lvl1pPr marL="0" indent="0">
              <a:buNone/>
              <a:defRPr sz="900"/>
            </a:lvl1pPr>
            <a:lvl2pPr marL="293900" indent="0">
              <a:buNone/>
              <a:defRPr sz="750"/>
            </a:lvl2pPr>
            <a:lvl3pPr marL="587799" indent="0">
              <a:buNone/>
              <a:defRPr sz="675"/>
            </a:lvl3pPr>
            <a:lvl4pPr marL="881699" indent="0">
              <a:buNone/>
              <a:defRPr sz="600"/>
            </a:lvl4pPr>
            <a:lvl5pPr marL="1175598" indent="0">
              <a:buNone/>
              <a:defRPr sz="600"/>
            </a:lvl5pPr>
            <a:lvl6pPr marL="1469498" indent="0">
              <a:buNone/>
              <a:defRPr sz="600"/>
            </a:lvl6pPr>
            <a:lvl7pPr marL="1763398" indent="0">
              <a:buNone/>
              <a:defRPr sz="600"/>
            </a:lvl7pPr>
            <a:lvl8pPr marL="2057297" indent="0">
              <a:buNone/>
              <a:defRPr sz="600"/>
            </a:lvl8pPr>
            <a:lvl9pPr marL="2351197" indent="0">
              <a:buNone/>
              <a:defRPr sz="600"/>
            </a:lvl9pPr>
          </a:lstStyle>
          <a:p>
            <a:pPr lvl="0"/>
            <a:r>
              <a:rPr lang="en-US"/>
              <a:t>Click to edit Master text styles</a:t>
            </a:r>
          </a:p>
        </p:txBody>
      </p:sp>
    </p:spTree>
    <p:extLst>
      <p:ext uri="{BB962C8B-B14F-4D97-AF65-F5344CB8AC3E}">
        <p14:creationId xmlns:p14="http://schemas.microsoft.com/office/powerpoint/2010/main" val="25500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20591" rtl="0" eaLnBrk="0" fontAlgn="base" hangingPunct="0">
        <a:spcBef>
          <a:spcPct val="0"/>
        </a:spcBef>
        <a:spcAft>
          <a:spcPct val="0"/>
        </a:spcAft>
        <a:defRPr sz="13575">
          <a:solidFill>
            <a:schemeClr val="tx2"/>
          </a:solidFill>
          <a:latin typeface="+mj-lt"/>
          <a:ea typeface="+mj-ea"/>
          <a:cs typeface="+mj-cs"/>
        </a:defRPr>
      </a:lvl1pPr>
      <a:lvl2pPr algn="ctr" defTabSz="2820591" rtl="0" eaLnBrk="0" fontAlgn="base" hangingPunct="0">
        <a:spcBef>
          <a:spcPct val="0"/>
        </a:spcBef>
        <a:spcAft>
          <a:spcPct val="0"/>
        </a:spcAft>
        <a:defRPr sz="13575">
          <a:solidFill>
            <a:schemeClr val="tx2"/>
          </a:solidFill>
          <a:latin typeface="Arial" charset="0"/>
          <a:ea typeface="ヒラギノ角ゴ Pro W3" charset="-128"/>
        </a:defRPr>
      </a:lvl2pPr>
      <a:lvl3pPr algn="ctr" defTabSz="2820591" rtl="0" eaLnBrk="0" fontAlgn="base" hangingPunct="0">
        <a:spcBef>
          <a:spcPct val="0"/>
        </a:spcBef>
        <a:spcAft>
          <a:spcPct val="0"/>
        </a:spcAft>
        <a:defRPr sz="13575">
          <a:solidFill>
            <a:schemeClr val="tx2"/>
          </a:solidFill>
          <a:latin typeface="Arial" charset="0"/>
          <a:ea typeface="ヒラギノ角ゴ Pro W3" charset="-128"/>
        </a:defRPr>
      </a:lvl3pPr>
      <a:lvl4pPr algn="ctr" defTabSz="2820591" rtl="0" eaLnBrk="0" fontAlgn="base" hangingPunct="0">
        <a:spcBef>
          <a:spcPct val="0"/>
        </a:spcBef>
        <a:spcAft>
          <a:spcPct val="0"/>
        </a:spcAft>
        <a:defRPr sz="13575">
          <a:solidFill>
            <a:schemeClr val="tx2"/>
          </a:solidFill>
          <a:latin typeface="Arial" charset="0"/>
          <a:ea typeface="ヒラギノ角ゴ Pro W3" charset="-128"/>
        </a:defRPr>
      </a:lvl4pPr>
      <a:lvl5pPr algn="ctr" defTabSz="2820591" rtl="0" eaLnBrk="0" fontAlgn="base" hangingPunct="0">
        <a:spcBef>
          <a:spcPct val="0"/>
        </a:spcBef>
        <a:spcAft>
          <a:spcPct val="0"/>
        </a:spcAft>
        <a:defRPr sz="13575">
          <a:solidFill>
            <a:schemeClr val="tx2"/>
          </a:solidFill>
          <a:latin typeface="Arial" charset="0"/>
          <a:ea typeface="ヒラギノ角ゴ Pro W3" charset="-128"/>
        </a:defRPr>
      </a:lvl5pPr>
      <a:lvl6pPr marL="293900" algn="ctr" defTabSz="2821640" rtl="0" fontAlgn="base">
        <a:spcBef>
          <a:spcPct val="0"/>
        </a:spcBef>
        <a:spcAft>
          <a:spcPct val="0"/>
        </a:spcAft>
        <a:defRPr sz="13575">
          <a:solidFill>
            <a:schemeClr val="tx2"/>
          </a:solidFill>
          <a:latin typeface="Arial" charset="0"/>
          <a:ea typeface="ヒラギノ角ゴ Pro W3" charset="-128"/>
        </a:defRPr>
      </a:lvl6pPr>
      <a:lvl7pPr marL="587799" algn="ctr" defTabSz="2821640" rtl="0" fontAlgn="base">
        <a:spcBef>
          <a:spcPct val="0"/>
        </a:spcBef>
        <a:spcAft>
          <a:spcPct val="0"/>
        </a:spcAft>
        <a:defRPr sz="13575">
          <a:solidFill>
            <a:schemeClr val="tx2"/>
          </a:solidFill>
          <a:latin typeface="Arial" charset="0"/>
          <a:ea typeface="ヒラギノ角ゴ Pro W3" charset="-128"/>
        </a:defRPr>
      </a:lvl7pPr>
      <a:lvl8pPr marL="881699" algn="ctr" defTabSz="2821640" rtl="0" fontAlgn="base">
        <a:spcBef>
          <a:spcPct val="0"/>
        </a:spcBef>
        <a:spcAft>
          <a:spcPct val="0"/>
        </a:spcAft>
        <a:defRPr sz="13575">
          <a:solidFill>
            <a:schemeClr val="tx2"/>
          </a:solidFill>
          <a:latin typeface="Arial" charset="0"/>
          <a:ea typeface="ヒラギノ角ゴ Pro W3" charset="-128"/>
        </a:defRPr>
      </a:lvl8pPr>
      <a:lvl9pPr marL="1175598" algn="ctr" defTabSz="2821640" rtl="0" fontAlgn="base">
        <a:spcBef>
          <a:spcPct val="0"/>
        </a:spcBef>
        <a:spcAft>
          <a:spcPct val="0"/>
        </a:spcAft>
        <a:defRPr sz="13575">
          <a:solidFill>
            <a:schemeClr val="tx2"/>
          </a:solidFill>
          <a:latin typeface="Arial" charset="0"/>
          <a:ea typeface="ヒラギノ角ゴ Pro W3" charset="-128"/>
        </a:defRPr>
      </a:lvl9pPr>
    </p:titleStyle>
    <p:bodyStyle>
      <a:lvl1pPr marL="1057275" indent="-1057275" algn="l" defTabSz="2820591" rtl="0" eaLnBrk="0" fontAlgn="base" hangingPunct="0">
        <a:spcBef>
          <a:spcPct val="20000"/>
        </a:spcBef>
        <a:spcAft>
          <a:spcPct val="0"/>
        </a:spcAft>
        <a:buChar char="•"/>
        <a:defRPr sz="9825">
          <a:solidFill>
            <a:schemeClr val="tx1"/>
          </a:solidFill>
          <a:latin typeface="+mn-lt"/>
          <a:ea typeface="+mn-ea"/>
          <a:cs typeface="+mn-cs"/>
        </a:defRPr>
      </a:lvl1pPr>
      <a:lvl2pPr marL="2291954" indent="-879872" algn="l" defTabSz="2820591" rtl="0" eaLnBrk="0" fontAlgn="base" hangingPunct="0">
        <a:spcBef>
          <a:spcPct val="20000"/>
        </a:spcBef>
        <a:spcAft>
          <a:spcPct val="0"/>
        </a:spcAft>
        <a:buChar char="–"/>
        <a:defRPr sz="8700">
          <a:solidFill>
            <a:schemeClr val="tx1"/>
          </a:solidFill>
          <a:latin typeface="+mn-lt"/>
          <a:ea typeface="+mn-ea"/>
        </a:defRPr>
      </a:lvl2pPr>
      <a:lvl3pPr marL="3526631" indent="-704850" algn="l" defTabSz="2820591" rtl="0" eaLnBrk="0" fontAlgn="base" hangingPunct="0">
        <a:spcBef>
          <a:spcPct val="20000"/>
        </a:spcBef>
        <a:spcAft>
          <a:spcPct val="0"/>
        </a:spcAft>
        <a:buChar char="•"/>
        <a:defRPr sz="7425">
          <a:solidFill>
            <a:schemeClr val="tx1"/>
          </a:solidFill>
          <a:latin typeface="+mn-lt"/>
          <a:ea typeface="+mn-ea"/>
        </a:defRPr>
      </a:lvl3pPr>
      <a:lvl4pPr marL="4936331" indent="-704850" algn="l" defTabSz="2820591" rtl="0" eaLnBrk="0" fontAlgn="base" hangingPunct="0">
        <a:spcBef>
          <a:spcPct val="20000"/>
        </a:spcBef>
        <a:spcAft>
          <a:spcPct val="0"/>
        </a:spcAft>
        <a:buChar char="–"/>
        <a:defRPr sz="6150">
          <a:solidFill>
            <a:schemeClr val="tx1"/>
          </a:solidFill>
          <a:latin typeface="+mn-lt"/>
          <a:ea typeface="+mn-ea"/>
        </a:defRPr>
      </a:lvl4pPr>
      <a:lvl5pPr marL="6348413" indent="-706041" algn="l" defTabSz="2820591" rtl="0" eaLnBrk="0" fontAlgn="base" hangingPunct="0">
        <a:spcBef>
          <a:spcPct val="20000"/>
        </a:spcBef>
        <a:spcAft>
          <a:spcPct val="0"/>
        </a:spcAft>
        <a:buChar char="»"/>
        <a:defRPr sz="6150">
          <a:solidFill>
            <a:schemeClr val="tx1"/>
          </a:solidFill>
          <a:latin typeface="+mn-lt"/>
          <a:ea typeface="+mn-ea"/>
        </a:defRPr>
      </a:lvl5pPr>
      <a:lvl6pPr marL="6642335" indent="-706175" algn="l" defTabSz="2821640" rtl="0" fontAlgn="base">
        <a:spcBef>
          <a:spcPct val="20000"/>
        </a:spcBef>
        <a:spcAft>
          <a:spcPct val="0"/>
        </a:spcAft>
        <a:buChar char="»"/>
        <a:defRPr sz="6150">
          <a:solidFill>
            <a:schemeClr val="tx1"/>
          </a:solidFill>
          <a:latin typeface="+mn-lt"/>
          <a:ea typeface="+mn-ea"/>
        </a:defRPr>
      </a:lvl6pPr>
      <a:lvl7pPr marL="6936235" indent="-706175" algn="l" defTabSz="2821640" rtl="0" fontAlgn="base">
        <a:spcBef>
          <a:spcPct val="20000"/>
        </a:spcBef>
        <a:spcAft>
          <a:spcPct val="0"/>
        </a:spcAft>
        <a:buChar char="»"/>
        <a:defRPr sz="6150">
          <a:solidFill>
            <a:schemeClr val="tx1"/>
          </a:solidFill>
          <a:latin typeface="+mn-lt"/>
          <a:ea typeface="+mn-ea"/>
        </a:defRPr>
      </a:lvl7pPr>
      <a:lvl8pPr marL="7230134" indent="-706175" algn="l" defTabSz="2821640" rtl="0" fontAlgn="base">
        <a:spcBef>
          <a:spcPct val="20000"/>
        </a:spcBef>
        <a:spcAft>
          <a:spcPct val="0"/>
        </a:spcAft>
        <a:buChar char="»"/>
        <a:defRPr sz="6150">
          <a:solidFill>
            <a:schemeClr val="tx1"/>
          </a:solidFill>
          <a:latin typeface="+mn-lt"/>
          <a:ea typeface="+mn-ea"/>
        </a:defRPr>
      </a:lvl8pPr>
      <a:lvl9pPr marL="7524034" indent="-706175" algn="l" defTabSz="2821640" rtl="0" fontAlgn="base">
        <a:spcBef>
          <a:spcPct val="20000"/>
        </a:spcBef>
        <a:spcAft>
          <a:spcPct val="0"/>
        </a:spcAft>
        <a:buChar char="»"/>
        <a:defRPr sz="6150">
          <a:solidFill>
            <a:schemeClr val="tx1"/>
          </a:solidFill>
          <a:latin typeface="+mn-lt"/>
          <a:ea typeface="+mn-ea"/>
        </a:defRPr>
      </a:lvl9pPr>
    </p:bodyStyle>
    <p:otherStyle>
      <a:defPPr>
        <a:defRPr lang="en-US"/>
      </a:defPPr>
      <a:lvl1pPr marL="0" algn="l" defTabSz="587799" rtl="0" eaLnBrk="1" latinLnBrk="0" hangingPunct="1">
        <a:defRPr sz="1125" kern="1200">
          <a:solidFill>
            <a:schemeClr val="tx1"/>
          </a:solidFill>
          <a:latin typeface="+mn-lt"/>
          <a:ea typeface="+mn-ea"/>
          <a:cs typeface="+mn-cs"/>
        </a:defRPr>
      </a:lvl1pPr>
      <a:lvl2pPr marL="293900" algn="l" defTabSz="587799" rtl="0" eaLnBrk="1" latinLnBrk="0" hangingPunct="1">
        <a:defRPr sz="1125" kern="1200">
          <a:solidFill>
            <a:schemeClr val="tx1"/>
          </a:solidFill>
          <a:latin typeface="+mn-lt"/>
          <a:ea typeface="+mn-ea"/>
          <a:cs typeface="+mn-cs"/>
        </a:defRPr>
      </a:lvl2pPr>
      <a:lvl3pPr marL="587799" algn="l" defTabSz="587799" rtl="0" eaLnBrk="1" latinLnBrk="0" hangingPunct="1">
        <a:defRPr sz="1125" kern="1200">
          <a:solidFill>
            <a:schemeClr val="tx1"/>
          </a:solidFill>
          <a:latin typeface="+mn-lt"/>
          <a:ea typeface="+mn-ea"/>
          <a:cs typeface="+mn-cs"/>
        </a:defRPr>
      </a:lvl3pPr>
      <a:lvl4pPr marL="881699" algn="l" defTabSz="587799" rtl="0" eaLnBrk="1" latinLnBrk="0" hangingPunct="1">
        <a:defRPr sz="1125" kern="1200">
          <a:solidFill>
            <a:schemeClr val="tx1"/>
          </a:solidFill>
          <a:latin typeface="+mn-lt"/>
          <a:ea typeface="+mn-ea"/>
          <a:cs typeface="+mn-cs"/>
        </a:defRPr>
      </a:lvl4pPr>
      <a:lvl5pPr marL="1175598" algn="l" defTabSz="587799" rtl="0" eaLnBrk="1" latinLnBrk="0" hangingPunct="1">
        <a:defRPr sz="1125" kern="1200">
          <a:solidFill>
            <a:schemeClr val="tx1"/>
          </a:solidFill>
          <a:latin typeface="+mn-lt"/>
          <a:ea typeface="+mn-ea"/>
          <a:cs typeface="+mn-cs"/>
        </a:defRPr>
      </a:lvl5pPr>
      <a:lvl6pPr marL="1469498" algn="l" defTabSz="587799" rtl="0" eaLnBrk="1" latinLnBrk="0" hangingPunct="1">
        <a:defRPr sz="1125" kern="1200">
          <a:solidFill>
            <a:schemeClr val="tx1"/>
          </a:solidFill>
          <a:latin typeface="+mn-lt"/>
          <a:ea typeface="+mn-ea"/>
          <a:cs typeface="+mn-cs"/>
        </a:defRPr>
      </a:lvl6pPr>
      <a:lvl7pPr marL="1763398" algn="l" defTabSz="587799" rtl="0" eaLnBrk="1" latinLnBrk="0" hangingPunct="1">
        <a:defRPr sz="1125" kern="1200">
          <a:solidFill>
            <a:schemeClr val="tx1"/>
          </a:solidFill>
          <a:latin typeface="+mn-lt"/>
          <a:ea typeface="+mn-ea"/>
          <a:cs typeface="+mn-cs"/>
        </a:defRPr>
      </a:lvl7pPr>
      <a:lvl8pPr marL="2057297" algn="l" defTabSz="587799" rtl="0" eaLnBrk="1" latinLnBrk="0" hangingPunct="1">
        <a:defRPr sz="1125" kern="1200">
          <a:solidFill>
            <a:schemeClr val="tx1"/>
          </a:solidFill>
          <a:latin typeface="+mn-lt"/>
          <a:ea typeface="+mn-ea"/>
          <a:cs typeface="+mn-cs"/>
        </a:defRPr>
      </a:lvl8pPr>
      <a:lvl9pPr marL="2351197" algn="l" defTabSz="587799"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pdfs.semanticscholar.org/21ff/c45009c3016d465b6a16244199ba5f703e62.pdf" TargetMode="External"/><Relationship Id="rId7" Type="http://schemas.openxmlformats.org/officeDocument/2006/relationships/image" Target="../media/image4.PNG"/><Relationship Id="rId2" Type="http://schemas.openxmlformats.org/officeDocument/2006/relationships/hyperlink" Target="https://www.mathworks.com/help/images/ref/graythresh.html"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026" name="Rectangle 6">
            <a:extLst>
              <a:ext uri="{FF2B5EF4-FFF2-40B4-BE49-F238E27FC236}">
                <a16:creationId xmlns:a16="http://schemas.microsoft.com/office/drawing/2014/main" id="{AE20271E-3CEE-483A-A902-969B5AF1378D}"/>
              </a:ext>
            </a:extLst>
          </p:cNvPr>
          <p:cNvSpPr>
            <a:spLocks noChangeArrowheads="1"/>
          </p:cNvSpPr>
          <p:nvPr/>
        </p:nvSpPr>
        <p:spPr bwMode="auto">
          <a:xfrm>
            <a:off x="0" y="0"/>
            <a:ext cx="32918400" cy="3523060"/>
          </a:xfrm>
          <a:prstGeom prst="rect">
            <a:avLst/>
          </a:prstGeom>
          <a:solidFill>
            <a:schemeClr val="tx1"/>
          </a:solidFill>
          <a:ln w="9525">
            <a:noFill/>
            <a:miter lim="800000"/>
            <a:headEnd/>
            <a:tailEnd/>
          </a:ln>
        </p:spPr>
        <p:txBody>
          <a:bodyPr wrap="none" lIns="58780" tIns="29390" rIns="58780" bIns="29390"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endParaRPr lang="en-US" altLang="en-US" sz="1575" dirty="0"/>
          </a:p>
        </p:txBody>
      </p:sp>
      <p:sp>
        <p:nvSpPr>
          <p:cNvPr id="1027" name="Text Box 5">
            <a:extLst>
              <a:ext uri="{FF2B5EF4-FFF2-40B4-BE49-F238E27FC236}">
                <a16:creationId xmlns:a16="http://schemas.microsoft.com/office/drawing/2014/main" id="{3EAF741F-B141-4E25-9214-31E78B936A06}"/>
              </a:ext>
            </a:extLst>
          </p:cNvPr>
          <p:cNvSpPr txBox="1">
            <a:spLocks noChangeArrowheads="1"/>
          </p:cNvSpPr>
          <p:nvPr/>
        </p:nvSpPr>
        <p:spPr bwMode="auto">
          <a:xfrm>
            <a:off x="9234488" y="696517"/>
            <a:ext cx="14449425" cy="85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380" tIns="25190" rIns="50380" bIns="25190">
            <a:spAutoFit/>
          </a:bodyPr>
          <a:lstStyle>
            <a:lvl1pPr defTabSz="671513">
              <a:defRPr sz="2100">
                <a:solidFill>
                  <a:schemeClr val="tx1"/>
                </a:solidFill>
                <a:latin typeface="Arial" panose="020B0604020202020204" pitchFamily="34" charset="0"/>
                <a:ea typeface="ヒラギノ角ゴ Pro W3" charset="-128"/>
              </a:defRPr>
            </a:lvl1pPr>
            <a:lvl2pPr marL="742950" indent="-285750" defTabSz="671513">
              <a:defRPr sz="2100">
                <a:solidFill>
                  <a:schemeClr val="tx1"/>
                </a:solidFill>
                <a:latin typeface="Arial" panose="020B0604020202020204" pitchFamily="34" charset="0"/>
                <a:ea typeface="ヒラギノ角ゴ Pro W3" charset="-128"/>
              </a:defRPr>
            </a:lvl2pPr>
            <a:lvl3pPr marL="1143000" indent="-228600" defTabSz="671513">
              <a:defRPr sz="2100">
                <a:solidFill>
                  <a:schemeClr val="tx1"/>
                </a:solidFill>
                <a:latin typeface="Arial" panose="020B0604020202020204" pitchFamily="34" charset="0"/>
                <a:ea typeface="ヒラギノ角ゴ Pro W3" charset="-128"/>
              </a:defRPr>
            </a:lvl3pPr>
            <a:lvl4pPr marL="1600200" indent="-228600" defTabSz="671513">
              <a:defRPr sz="2100">
                <a:solidFill>
                  <a:schemeClr val="tx1"/>
                </a:solidFill>
                <a:latin typeface="Arial" panose="020B0604020202020204" pitchFamily="34" charset="0"/>
                <a:ea typeface="ヒラギノ角ゴ Pro W3" charset="-128"/>
              </a:defRPr>
            </a:lvl4pPr>
            <a:lvl5pPr marL="2057400" indent="-228600" defTabSz="671513">
              <a:defRPr sz="2100">
                <a:solidFill>
                  <a:schemeClr val="tx1"/>
                </a:solidFill>
                <a:latin typeface="Arial" panose="020B0604020202020204" pitchFamily="34" charset="0"/>
                <a:ea typeface="ヒラギノ角ゴ Pro W3" charset="-128"/>
              </a:defRPr>
            </a:lvl5pPr>
            <a:lvl6pPr marL="25146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spcBef>
                <a:spcPct val="50000"/>
              </a:spcBef>
            </a:pPr>
            <a:r>
              <a:rPr lang="en-US" altLang="en-US" sz="5250" dirty="0">
                <a:solidFill>
                  <a:schemeClr val="bg1"/>
                </a:solidFill>
              </a:rPr>
              <a:t>Food Inspection Using Image Processing</a:t>
            </a:r>
          </a:p>
        </p:txBody>
      </p:sp>
      <p:sp>
        <p:nvSpPr>
          <p:cNvPr id="1028" name="Text Box 11">
            <a:extLst>
              <a:ext uri="{FF2B5EF4-FFF2-40B4-BE49-F238E27FC236}">
                <a16:creationId xmlns:a16="http://schemas.microsoft.com/office/drawing/2014/main" id="{7EA1D9D4-55AC-4B7F-B332-11F4E48B612E}"/>
              </a:ext>
            </a:extLst>
          </p:cNvPr>
          <p:cNvSpPr txBox="1">
            <a:spLocks noChangeArrowheads="1"/>
          </p:cNvSpPr>
          <p:nvPr/>
        </p:nvSpPr>
        <p:spPr bwMode="auto">
          <a:xfrm>
            <a:off x="9234488" y="1741885"/>
            <a:ext cx="14449425" cy="132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380" tIns="25190" rIns="50380" bIns="25190">
            <a:spAutoFit/>
          </a:bodyPr>
          <a:lstStyle>
            <a:lvl1pPr defTabSz="671513">
              <a:defRPr sz="2100">
                <a:solidFill>
                  <a:schemeClr val="tx1"/>
                </a:solidFill>
                <a:latin typeface="Arial" panose="020B0604020202020204" pitchFamily="34" charset="0"/>
                <a:ea typeface="ヒラギノ角ゴ Pro W3" charset="-128"/>
              </a:defRPr>
            </a:lvl1pPr>
            <a:lvl2pPr marL="742950" indent="-285750" defTabSz="671513">
              <a:defRPr sz="2100">
                <a:solidFill>
                  <a:schemeClr val="tx1"/>
                </a:solidFill>
                <a:latin typeface="Arial" panose="020B0604020202020204" pitchFamily="34" charset="0"/>
                <a:ea typeface="ヒラギノ角ゴ Pro W3" charset="-128"/>
              </a:defRPr>
            </a:lvl2pPr>
            <a:lvl3pPr marL="1143000" indent="-228600" defTabSz="671513">
              <a:defRPr sz="2100">
                <a:solidFill>
                  <a:schemeClr val="tx1"/>
                </a:solidFill>
                <a:latin typeface="Arial" panose="020B0604020202020204" pitchFamily="34" charset="0"/>
                <a:ea typeface="ヒラギノ角ゴ Pro W3" charset="-128"/>
              </a:defRPr>
            </a:lvl3pPr>
            <a:lvl4pPr marL="1600200" indent="-228600" defTabSz="671513">
              <a:defRPr sz="2100">
                <a:solidFill>
                  <a:schemeClr val="tx1"/>
                </a:solidFill>
                <a:latin typeface="Arial" panose="020B0604020202020204" pitchFamily="34" charset="0"/>
                <a:ea typeface="ヒラギノ角ゴ Pro W3" charset="-128"/>
              </a:defRPr>
            </a:lvl4pPr>
            <a:lvl5pPr marL="2057400" indent="-228600" defTabSz="671513">
              <a:defRPr sz="2100">
                <a:solidFill>
                  <a:schemeClr val="tx1"/>
                </a:solidFill>
                <a:latin typeface="Arial" panose="020B0604020202020204" pitchFamily="34" charset="0"/>
                <a:ea typeface="ヒラギノ角ゴ Pro W3" charset="-128"/>
              </a:defRPr>
            </a:lvl5pPr>
            <a:lvl6pPr marL="25146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spcBef>
                <a:spcPct val="50000"/>
              </a:spcBef>
            </a:pPr>
            <a:r>
              <a:rPr lang="en-US" altLang="en-US" sz="3300" b="1" dirty="0">
                <a:solidFill>
                  <a:schemeClr val="bg1"/>
                </a:solidFill>
              </a:rPr>
              <a:t>Kevin Chernoff &amp; Cyril Farrar</a:t>
            </a:r>
          </a:p>
          <a:p>
            <a:pPr algn="ctr">
              <a:spcBef>
                <a:spcPct val="50000"/>
              </a:spcBef>
            </a:pPr>
            <a:r>
              <a:rPr lang="en-US" altLang="en-US" sz="3300" b="1" dirty="0">
                <a:solidFill>
                  <a:schemeClr val="bg1"/>
                </a:solidFill>
              </a:rPr>
              <a:t>ISCS-380-Digital Image Processing, Keene State College</a:t>
            </a:r>
          </a:p>
        </p:txBody>
      </p:sp>
      <p:sp>
        <p:nvSpPr>
          <p:cNvPr id="1029" name="Rectangle 6">
            <a:extLst>
              <a:ext uri="{FF2B5EF4-FFF2-40B4-BE49-F238E27FC236}">
                <a16:creationId xmlns:a16="http://schemas.microsoft.com/office/drawing/2014/main" id="{3A41DCF1-EF5A-4D75-9A5E-636C16144BCA}"/>
              </a:ext>
            </a:extLst>
          </p:cNvPr>
          <p:cNvSpPr>
            <a:spLocks noChangeArrowheads="1"/>
          </p:cNvSpPr>
          <p:nvPr/>
        </p:nvSpPr>
        <p:spPr bwMode="auto">
          <a:xfrm>
            <a:off x="1279239" y="3698736"/>
            <a:ext cx="8743950" cy="628650"/>
          </a:xfrm>
          <a:prstGeom prst="rect">
            <a:avLst/>
          </a:prstGeom>
          <a:noFill/>
          <a:ln w="9525">
            <a:noFill/>
            <a:miter lim="800000"/>
            <a:headEnd/>
            <a:tailEnd/>
          </a:ln>
        </p:spPr>
        <p:txBody>
          <a:bodyPr wrap="none" lIns="58780" tIns="29390" rIns="58780" bIns="29390"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r>
              <a:rPr lang="en-US" altLang="en-US" sz="3600" b="1" dirty="0"/>
              <a:t>Introduction</a:t>
            </a:r>
          </a:p>
        </p:txBody>
      </p:sp>
      <p:sp>
        <p:nvSpPr>
          <p:cNvPr id="1030" name="TextBox 14">
            <a:extLst>
              <a:ext uri="{FF2B5EF4-FFF2-40B4-BE49-F238E27FC236}">
                <a16:creationId xmlns:a16="http://schemas.microsoft.com/office/drawing/2014/main" id="{B361F7CE-9426-4157-8523-776017652632}"/>
              </a:ext>
            </a:extLst>
          </p:cNvPr>
          <p:cNvSpPr txBox="1">
            <a:spLocks noChangeArrowheads="1"/>
          </p:cNvSpPr>
          <p:nvPr/>
        </p:nvSpPr>
        <p:spPr bwMode="auto">
          <a:xfrm>
            <a:off x="536542" y="4429937"/>
            <a:ext cx="10050106" cy="5935013"/>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txBody>
          <a:bodyPr wrap="square" numCol="1" anchor="t">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just"/>
            <a:r>
              <a:rPr lang="en-US" altLang="en-US" sz="2700" dirty="0"/>
              <a:t>Before reaching the shelves of grocery stores, fruits and vegetables must be evaluated and inspected for defects. This job can be completed by humans but it is time-consuming, expensive and not consistent. The solution to this problem is computer vision. The quality of produce, specifically apples can be determined by color, texture, size, shape, and defects. To inspect for these features, the image will first need to be preprocessed. This involves reducing noise in the image. The next step is segmentation. The basic purpose of segmentation is to separate the background from the object in the image and to separate the image into separate sections. Then the image will need to go through feature extraction to make it easier to determine what is important in the image. Lastly, this leads to classification and identification. </a:t>
            </a:r>
          </a:p>
        </p:txBody>
      </p:sp>
      <p:sp>
        <p:nvSpPr>
          <p:cNvPr id="1031" name="Rectangle 6">
            <a:extLst>
              <a:ext uri="{FF2B5EF4-FFF2-40B4-BE49-F238E27FC236}">
                <a16:creationId xmlns:a16="http://schemas.microsoft.com/office/drawing/2014/main" id="{2AAC5B48-DF3C-43FE-A864-6209503690E1}"/>
              </a:ext>
            </a:extLst>
          </p:cNvPr>
          <p:cNvSpPr>
            <a:spLocks noChangeArrowheads="1"/>
          </p:cNvSpPr>
          <p:nvPr/>
        </p:nvSpPr>
        <p:spPr bwMode="auto">
          <a:xfrm>
            <a:off x="1189620" y="14269886"/>
            <a:ext cx="8743950" cy="628650"/>
          </a:xfrm>
          <a:prstGeom prst="rect">
            <a:avLst/>
          </a:prstGeom>
          <a:noFill/>
          <a:ln w="9525">
            <a:noFill/>
            <a:miter lim="800000"/>
            <a:headEnd/>
            <a:tailEnd/>
          </a:ln>
        </p:spPr>
        <p:txBody>
          <a:bodyPr wrap="none" lIns="58780" tIns="29390" rIns="58780" bIns="29390"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r>
              <a:rPr lang="en-US" altLang="en-US" sz="3600" b="1" dirty="0"/>
              <a:t>Preprocessing</a:t>
            </a:r>
          </a:p>
        </p:txBody>
      </p:sp>
      <p:sp>
        <p:nvSpPr>
          <p:cNvPr id="1032" name="TextBox 16">
            <a:extLst>
              <a:ext uri="{FF2B5EF4-FFF2-40B4-BE49-F238E27FC236}">
                <a16:creationId xmlns:a16="http://schemas.microsoft.com/office/drawing/2014/main" id="{3B67C72D-7BA4-49D4-9505-A2119C302724}"/>
              </a:ext>
            </a:extLst>
          </p:cNvPr>
          <p:cNvSpPr txBox="1">
            <a:spLocks noChangeArrowheads="1"/>
          </p:cNvSpPr>
          <p:nvPr/>
        </p:nvSpPr>
        <p:spPr bwMode="auto">
          <a:xfrm>
            <a:off x="536542" y="15035981"/>
            <a:ext cx="10050106" cy="2585323"/>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just"/>
            <a:r>
              <a:rPr lang="en-US" altLang="en-US" sz="2700" dirty="0"/>
              <a:t>Every picture is susceptible to noise. This makes it harder to perform segmentation and determine if there are flaws on the produce being inspected. To resolve this issue the image is preprocessed. When preprocessing images of apples and other foods, the most effective way to reduce noise is by converting the image to grayscale and applying a median filter. </a:t>
            </a:r>
          </a:p>
        </p:txBody>
      </p:sp>
      <p:sp>
        <p:nvSpPr>
          <p:cNvPr id="1034" name="TextBox 22">
            <a:extLst>
              <a:ext uri="{FF2B5EF4-FFF2-40B4-BE49-F238E27FC236}">
                <a16:creationId xmlns:a16="http://schemas.microsoft.com/office/drawing/2014/main" id="{C7EE712E-6C5E-4738-9552-E37E9CF55C40}"/>
              </a:ext>
            </a:extLst>
          </p:cNvPr>
          <p:cNvSpPr txBox="1">
            <a:spLocks noChangeArrowheads="1"/>
          </p:cNvSpPr>
          <p:nvPr/>
        </p:nvSpPr>
        <p:spPr bwMode="auto">
          <a:xfrm>
            <a:off x="23032033" y="3775339"/>
            <a:ext cx="868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r>
              <a:rPr lang="en-US" altLang="en-US" sz="3600" b="1" dirty="0"/>
              <a:t>Feature Extraction</a:t>
            </a:r>
          </a:p>
        </p:txBody>
      </p:sp>
      <p:sp>
        <p:nvSpPr>
          <p:cNvPr id="1035" name="Rectangle 6">
            <a:extLst>
              <a:ext uri="{FF2B5EF4-FFF2-40B4-BE49-F238E27FC236}">
                <a16:creationId xmlns:a16="http://schemas.microsoft.com/office/drawing/2014/main" id="{B34A5CF7-D5B1-455C-92E5-3C70E51713D8}"/>
              </a:ext>
            </a:extLst>
          </p:cNvPr>
          <p:cNvSpPr>
            <a:spLocks noChangeArrowheads="1"/>
          </p:cNvSpPr>
          <p:nvPr/>
        </p:nvSpPr>
        <p:spPr bwMode="auto">
          <a:xfrm>
            <a:off x="12028438" y="3698736"/>
            <a:ext cx="8743950" cy="628650"/>
          </a:xfrm>
          <a:prstGeom prst="rect">
            <a:avLst/>
          </a:prstGeom>
          <a:noFill/>
          <a:ln w="9525">
            <a:noFill/>
            <a:miter lim="800000"/>
            <a:headEnd/>
            <a:tailEnd/>
          </a:ln>
        </p:spPr>
        <p:txBody>
          <a:bodyPr wrap="none" lIns="58780" tIns="29390" rIns="58780" bIns="29390"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r>
              <a:rPr lang="en-US" altLang="en-US" sz="3600" b="1" dirty="0"/>
              <a:t>Segmentation</a:t>
            </a:r>
          </a:p>
        </p:txBody>
      </p:sp>
      <p:sp>
        <p:nvSpPr>
          <p:cNvPr id="1036" name="TextBox 28">
            <a:extLst>
              <a:ext uri="{FF2B5EF4-FFF2-40B4-BE49-F238E27FC236}">
                <a16:creationId xmlns:a16="http://schemas.microsoft.com/office/drawing/2014/main" id="{32CB09C1-E845-4128-8E60-755895A96947}"/>
              </a:ext>
            </a:extLst>
          </p:cNvPr>
          <p:cNvSpPr txBox="1">
            <a:spLocks noChangeArrowheads="1"/>
          </p:cNvSpPr>
          <p:nvPr/>
        </p:nvSpPr>
        <p:spPr bwMode="auto">
          <a:xfrm>
            <a:off x="11434147" y="4429937"/>
            <a:ext cx="10050106" cy="4662815"/>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just"/>
            <a:r>
              <a:rPr lang="en-US" altLang="en-US" sz="2700" dirty="0"/>
              <a:t>Once the image is preprocessed it is ready for segmentation. The main purpose of this is to separate the image into different sections for evaluating the significant areas. The most commonly used forms of segmentation for processing images of food are thresholding and clustering. A segmentation process commonly used on produce is called Otsu’s Method. This creates a gray level histogram from the grayscale image. The profits of this are that the threshold value and processing of the grayscale image can be completed without past information of the Image. The main overhead of Otsu’s method is the long computational time when there is a high number of clusters. </a:t>
            </a:r>
          </a:p>
        </p:txBody>
      </p:sp>
      <p:sp>
        <p:nvSpPr>
          <p:cNvPr id="1037" name="Rectangle 6">
            <a:extLst>
              <a:ext uri="{FF2B5EF4-FFF2-40B4-BE49-F238E27FC236}">
                <a16:creationId xmlns:a16="http://schemas.microsoft.com/office/drawing/2014/main" id="{DEE7B5B9-D960-4F2F-981A-E8DAA6A7E932}"/>
              </a:ext>
            </a:extLst>
          </p:cNvPr>
          <p:cNvSpPr>
            <a:spLocks noChangeArrowheads="1"/>
          </p:cNvSpPr>
          <p:nvPr/>
        </p:nvSpPr>
        <p:spPr bwMode="auto">
          <a:xfrm>
            <a:off x="23174325" y="17306979"/>
            <a:ext cx="8743950" cy="628650"/>
          </a:xfrm>
          <a:prstGeom prst="rect">
            <a:avLst/>
          </a:prstGeom>
          <a:noFill/>
          <a:ln w="9525">
            <a:noFill/>
            <a:miter lim="800000"/>
            <a:headEnd/>
            <a:tailEnd/>
          </a:ln>
        </p:spPr>
        <p:txBody>
          <a:bodyPr wrap="none" lIns="58780" tIns="29390" rIns="58780" bIns="29390"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r>
              <a:rPr lang="en-US" altLang="en-US" sz="3600" b="1" dirty="0"/>
              <a:t>References</a:t>
            </a:r>
          </a:p>
        </p:txBody>
      </p:sp>
      <p:sp>
        <p:nvSpPr>
          <p:cNvPr id="1038" name="TextBox 30">
            <a:extLst>
              <a:ext uri="{FF2B5EF4-FFF2-40B4-BE49-F238E27FC236}">
                <a16:creationId xmlns:a16="http://schemas.microsoft.com/office/drawing/2014/main" id="{FAB45314-785D-4A43-93FE-C4A66AF5FAC4}"/>
              </a:ext>
            </a:extLst>
          </p:cNvPr>
          <p:cNvSpPr txBox="1">
            <a:spLocks noChangeArrowheads="1"/>
          </p:cNvSpPr>
          <p:nvPr/>
        </p:nvSpPr>
        <p:spPr bwMode="auto">
          <a:xfrm>
            <a:off x="22926083" y="17131429"/>
            <a:ext cx="8898699"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endParaRPr lang="en-US" sz="1575" dirty="0"/>
          </a:p>
          <a:p>
            <a:endParaRPr lang="en-US" sz="1575" dirty="0"/>
          </a:p>
          <a:p>
            <a:endParaRPr lang="en-US" sz="1575" dirty="0"/>
          </a:p>
          <a:p>
            <a:r>
              <a:rPr lang="en-US" sz="1575" dirty="0"/>
              <a:t>Bhargava, A., &amp; Bansal, A. (2018, June 05). Fruits and vegetables quality evaluation using 	computer 	vision: A review. Retrieved March/April, 2019, from 	https://www.sciencedirect.com/science/article/pii/S131915781830209X#b0835</a:t>
            </a:r>
          </a:p>
          <a:p>
            <a:endParaRPr lang="en-US" sz="1575" dirty="0"/>
          </a:p>
          <a:p>
            <a:r>
              <a:rPr lang="en-US" sz="1575" dirty="0" err="1"/>
              <a:t>Graythresh</a:t>
            </a:r>
            <a:r>
              <a:rPr lang="en-US" sz="1575" dirty="0"/>
              <a:t>. (n.d.). Retrieved April 15, 2019, from 	</a:t>
            </a:r>
            <a:r>
              <a:rPr lang="en-US" sz="1575" dirty="0">
                <a:hlinkClick r:id="rId2"/>
              </a:rPr>
              <a:t>https://www.mathworks.com/help/images/ref/graythresh.html</a:t>
            </a:r>
            <a:endParaRPr lang="en-US" sz="1575" dirty="0"/>
          </a:p>
          <a:p>
            <a:endParaRPr lang="en-US" sz="1575" dirty="0"/>
          </a:p>
          <a:p>
            <a:r>
              <a:rPr lang="en-US" sz="1575" dirty="0"/>
              <a:t>Mohana, Prabhakar, &amp; Kumar, P. (2013). Surface Defect Detection and Grading of Apples. 58-	64. Retrieved April 4, 2019, from 	</a:t>
            </a:r>
            <a:r>
              <a:rPr lang="en-US" sz="1575" dirty="0">
                <a:hlinkClick r:id="rId3"/>
              </a:rPr>
              <a:t>https://pdfs.semanticscholar.org/21ff/c45009c3016d465b6a16244199ba5f703e62.pdf</a:t>
            </a:r>
            <a:r>
              <a:rPr lang="en-US" sz="1575" dirty="0"/>
              <a:t>.</a:t>
            </a:r>
          </a:p>
          <a:p>
            <a:endParaRPr lang="en-US" sz="1575" dirty="0"/>
          </a:p>
          <a:p>
            <a:r>
              <a:rPr lang="en-US" sz="1575" dirty="0" err="1"/>
              <a:t>Puchalski</a:t>
            </a:r>
            <a:r>
              <a:rPr lang="en-US" sz="1575" dirty="0"/>
              <a:t>, C., </a:t>
            </a:r>
            <a:r>
              <a:rPr lang="en-US" sz="1575" dirty="0" err="1"/>
              <a:t>Gorzelany</a:t>
            </a:r>
            <a:r>
              <a:rPr lang="en-US" sz="1575" dirty="0"/>
              <a:t>, J., </a:t>
            </a:r>
            <a:r>
              <a:rPr lang="en-US" sz="1575" dirty="0" err="1"/>
              <a:t>Zaguła</a:t>
            </a:r>
            <a:r>
              <a:rPr lang="en-US" sz="1575" dirty="0"/>
              <a:t>, G., &amp; </a:t>
            </a:r>
            <a:r>
              <a:rPr lang="en-US" sz="1575" dirty="0" err="1"/>
              <a:t>Brusewitz</a:t>
            </a:r>
            <a:r>
              <a:rPr lang="en-US" sz="1575" dirty="0"/>
              <a:t>, G. (2008). IMAGE ANALYSIS FOR APPLE 	DEFECT DETECTION. 197-205. Retrieved April 15, 2019, from 	http://citeseerx.ist.psu.edu/viewdoc/download?doi=10.1.1.501.781&amp;rep=rep1&amp;type=pdf</a:t>
            </a:r>
          </a:p>
          <a:p>
            <a:endParaRPr lang="en-US" sz="1575" dirty="0"/>
          </a:p>
          <a:p>
            <a:endParaRPr lang="en-US" sz="1575" dirty="0"/>
          </a:p>
          <a:p>
            <a:endParaRPr lang="en-US" sz="1575" dirty="0"/>
          </a:p>
          <a:p>
            <a:endParaRPr lang="en-US" altLang="en-US" sz="1500" dirty="0"/>
          </a:p>
          <a:p>
            <a:endParaRPr lang="en-US" altLang="en-US" sz="1500" dirty="0"/>
          </a:p>
        </p:txBody>
      </p:sp>
      <p:sp>
        <p:nvSpPr>
          <p:cNvPr id="1039" name="TextBox 14">
            <a:extLst>
              <a:ext uri="{FF2B5EF4-FFF2-40B4-BE49-F238E27FC236}">
                <a16:creationId xmlns:a16="http://schemas.microsoft.com/office/drawing/2014/main" id="{FDA88B1D-90B4-411A-A2A8-CB12F8F1EB34}"/>
              </a:ext>
            </a:extLst>
          </p:cNvPr>
          <p:cNvSpPr txBox="1">
            <a:spLocks noChangeArrowheads="1"/>
          </p:cNvSpPr>
          <p:nvPr/>
        </p:nvSpPr>
        <p:spPr bwMode="auto">
          <a:xfrm>
            <a:off x="23421215" y="1322949"/>
            <a:ext cx="6057900"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r>
              <a:rPr lang="en-US" altLang="en-US" sz="2400" b="1" dirty="0">
                <a:solidFill>
                  <a:schemeClr val="bg1"/>
                </a:solidFill>
              </a:rPr>
              <a:t>Acknowledgements</a:t>
            </a:r>
          </a:p>
        </p:txBody>
      </p:sp>
      <p:sp>
        <p:nvSpPr>
          <p:cNvPr id="1040" name="TextBox 30">
            <a:extLst>
              <a:ext uri="{FF2B5EF4-FFF2-40B4-BE49-F238E27FC236}">
                <a16:creationId xmlns:a16="http://schemas.microsoft.com/office/drawing/2014/main" id="{C24F2A5F-B8C6-4153-884F-12327BA712D0}"/>
              </a:ext>
            </a:extLst>
          </p:cNvPr>
          <p:cNvSpPr txBox="1">
            <a:spLocks noChangeArrowheads="1"/>
          </p:cNvSpPr>
          <p:nvPr/>
        </p:nvSpPr>
        <p:spPr bwMode="auto">
          <a:xfrm>
            <a:off x="24517350" y="1990293"/>
            <a:ext cx="6057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r>
              <a:rPr lang="en-US" altLang="en-US" sz="2400" dirty="0">
                <a:solidFill>
                  <a:schemeClr val="bg1"/>
                </a:solidFill>
              </a:rPr>
              <a:t>Dr. </a:t>
            </a:r>
            <a:r>
              <a:rPr lang="en-US" altLang="en-US" sz="2400" dirty="0" err="1">
                <a:solidFill>
                  <a:schemeClr val="bg1"/>
                </a:solidFill>
              </a:rPr>
              <a:t>Meenalosini</a:t>
            </a:r>
            <a:r>
              <a:rPr lang="en-US" altLang="en-US" sz="2400" dirty="0">
                <a:solidFill>
                  <a:schemeClr val="bg1"/>
                </a:solidFill>
              </a:rPr>
              <a:t> Vimal Cruz</a:t>
            </a:r>
          </a:p>
        </p:txBody>
      </p:sp>
      <p:pic>
        <p:nvPicPr>
          <p:cNvPr id="1041" name="Picture 4">
            <a:extLst>
              <a:ext uri="{FF2B5EF4-FFF2-40B4-BE49-F238E27FC236}">
                <a16:creationId xmlns:a16="http://schemas.microsoft.com/office/drawing/2014/main" id="{BA162175-5D5F-43F3-96D1-9BD66303A6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6542" y="479494"/>
            <a:ext cx="5805488" cy="252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AEC7F9B-440C-457D-B6FE-AA4AFA2A69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0727" y="10689121"/>
            <a:ext cx="7800975" cy="3346634"/>
          </a:xfrm>
          <a:prstGeom prst="rect">
            <a:avLst/>
          </a:prstGeom>
        </p:spPr>
      </p:pic>
      <p:sp>
        <p:nvSpPr>
          <p:cNvPr id="25" name="Rectangle 6">
            <a:extLst>
              <a:ext uri="{FF2B5EF4-FFF2-40B4-BE49-F238E27FC236}">
                <a16:creationId xmlns:a16="http://schemas.microsoft.com/office/drawing/2014/main" id="{8C77A36D-0B8E-433C-BE0A-73A7BC991A51}"/>
              </a:ext>
            </a:extLst>
          </p:cNvPr>
          <p:cNvSpPr>
            <a:spLocks noChangeArrowheads="1"/>
          </p:cNvSpPr>
          <p:nvPr/>
        </p:nvSpPr>
        <p:spPr bwMode="auto">
          <a:xfrm>
            <a:off x="23174325" y="11412008"/>
            <a:ext cx="8743950" cy="628650"/>
          </a:xfrm>
          <a:prstGeom prst="rect">
            <a:avLst/>
          </a:prstGeom>
          <a:noFill/>
          <a:ln w="9525">
            <a:noFill/>
            <a:miter lim="800000"/>
            <a:headEnd/>
            <a:tailEnd/>
          </a:ln>
        </p:spPr>
        <p:txBody>
          <a:bodyPr wrap="none" lIns="58780" tIns="29390" rIns="58780" bIns="29390"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r>
              <a:rPr lang="en-US" altLang="en-US" sz="3600" b="1" dirty="0"/>
              <a:t>Results</a:t>
            </a:r>
          </a:p>
        </p:txBody>
      </p:sp>
      <p:sp>
        <p:nvSpPr>
          <p:cNvPr id="26" name="TextBox 16">
            <a:extLst>
              <a:ext uri="{FF2B5EF4-FFF2-40B4-BE49-F238E27FC236}">
                <a16:creationId xmlns:a16="http://schemas.microsoft.com/office/drawing/2014/main" id="{9472E54C-9E67-4955-ADA6-A35B099F0017}"/>
              </a:ext>
            </a:extLst>
          </p:cNvPr>
          <p:cNvSpPr txBox="1">
            <a:spLocks noChangeArrowheads="1"/>
          </p:cNvSpPr>
          <p:nvPr/>
        </p:nvSpPr>
        <p:spPr bwMode="auto">
          <a:xfrm>
            <a:off x="22345618" y="12161199"/>
            <a:ext cx="10059631" cy="4662815"/>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just"/>
            <a:r>
              <a:rPr lang="en-US" altLang="en-US" sz="2700" dirty="0"/>
              <a:t>The images show the result after thresholding using Otsu’s method. It is now obvious for a computer to see where the scabs and flaws are on the apple which can be seen in figure 1. One of the challenges of inspecting apples is the glare that reflects off of the shiny skin and the fact that some apples have multiple colors making it harder to perform segmentation. Figure 2 does not have any imperfections but the different colors and lighting make it harder to determine if there are flaws. </a:t>
            </a:r>
            <a:r>
              <a:rPr lang="en-US" sz="2700" dirty="0"/>
              <a:t>In conclusion</a:t>
            </a:r>
            <a:r>
              <a:rPr lang="en-US" sz="2700"/>
              <a:t>, digital </a:t>
            </a:r>
            <a:r>
              <a:rPr lang="en-US" sz="2700" dirty="0"/>
              <a:t>image processing is an extremely helpful tool and is increasing in popularity by the day. The potential of this technology is nowhere near its peak and can be applied in numerous applications.</a:t>
            </a:r>
            <a:endParaRPr lang="en-US" altLang="en-US" sz="2700" dirty="0"/>
          </a:p>
        </p:txBody>
      </p:sp>
      <p:sp>
        <p:nvSpPr>
          <p:cNvPr id="15" name="Arrow: Right 14">
            <a:extLst>
              <a:ext uri="{FF2B5EF4-FFF2-40B4-BE49-F238E27FC236}">
                <a16:creationId xmlns:a16="http://schemas.microsoft.com/office/drawing/2014/main" id="{6A74CFB0-7FD3-47E9-952D-008FBEDCFC48}"/>
              </a:ext>
            </a:extLst>
          </p:cNvPr>
          <p:cNvSpPr/>
          <p:nvPr/>
        </p:nvSpPr>
        <p:spPr bwMode="auto">
          <a:xfrm>
            <a:off x="4346296" y="18803472"/>
            <a:ext cx="2297906" cy="14859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latin typeface="Arial" charset="0"/>
            </a:endParaRPr>
          </a:p>
        </p:txBody>
      </p:sp>
      <p:sp>
        <p:nvSpPr>
          <p:cNvPr id="20" name="TextBox 19">
            <a:extLst>
              <a:ext uri="{FF2B5EF4-FFF2-40B4-BE49-F238E27FC236}">
                <a16:creationId xmlns:a16="http://schemas.microsoft.com/office/drawing/2014/main" id="{FDA610A9-F115-48F8-A5C7-65F0C53FDCD1}"/>
              </a:ext>
            </a:extLst>
          </p:cNvPr>
          <p:cNvSpPr txBox="1"/>
          <p:nvPr/>
        </p:nvSpPr>
        <p:spPr>
          <a:xfrm>
            <a:off x="11432239" y="19962217"/>
            <a:ext cx="4019812" cy="1338828"/>
          </a:xfrm>
          <a:prstGeom prst="rect">
            <a:avLst/>
          </a:prstGeom>
          <a:noFill/>
        </p:spPr>
        <p:txBody>
          <a:bodyPr wrap="square" rtlCol="0">
            <a:spAutoFit/>
          </a:bodyPr>
          <a:lstStyle/>
          <a:p>
            <a:pPr algn="ctr"/>
            <a:r>
              <a:rPr lang="en-US" sz="2700" dirty="0"/>
              <a:t>Figure 1, flawed apple after preprocessing and thresholding</a:t>
            </a:r>
          </a:p>
        </p:txBody>
      </p:sp>
      <p:sp>
        <p:nvSpPr>
          <p:cNvPr id="21" name="TextBox 20">
            <a:extLst>
              <a:ext uri="{FF2B5EF4-FFF2-40B4-BE49-F238E27FC236}">
                <a16:creationId xmlns:a16="http://schemas.microsoft.com/office/drawing/2014/main" id="{3576AD3B-CDF3-4E0C-8BAA-4633F1B8ED34}"/>
              </a:ext>
            </a:extLst>
          </p:cNvPr>
          <p:cNvSpPr txBox="1"/>
          <p:nvPr/>
        </p:nvSpPr>
        <p:spPr>
          <a:xfrm>
            <a:off x="17145015" y="19929606"/>
            <a:ext cx="4626394" cy="1338828"/>
          </a:xfrm>
          <a:prstGeom prst="rect">
            <a:avLst/>
          </a:prstGeom>
          <a:noFill/>
        </p:spPr>
        <p:txBody>
          <a:bodyPr wrap="square" rtlCol="0">
            <a:spAutoFit/>
          </a:bodyPr>
          <a:lstStyle/>
          <a:p>
            <a:pPr algn="ctr"/>
            <a:r>
              <a:rPr lang="en-US" sz="2700" dirty="0"/>
              <a:t>Figure 2, unflawed apple after preprocessing and thresholding</a:t>
            </a:r>
          </a:p>
        </p:txBody>
      </p:sp>
      <p:pic>
        <p:nvPicPr>
          <p:cNvPr id="4" name="Picture 3">
            <a:extLst>
              <a:ext uri="{FF2B5EF4-FFF2-40B4-BE49-F238E27FC236}">
                <a16:creationId xmlns:a16="http://schemas.microsoft.com/office/drawing/2014/main" id="{8375869F-7ECC-4144-BDC8-415202CE5D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0538" y="17792213"/>
            <a:ext cx="3316110" cy="3500083"/>
          </a:xfrm>
          <a:prstGeom prst="rect">
            <a:avLst/>
          </a:prstGeom>
        </p:spPr>
      </p:pic>
      <p:pic>
        <p:nvPicPr>
          <p:cNvPr id="6" name="Picture 5">
            <a:extLst>
              <a:ext uri="{FF2B5EF4-FFF2-40B4-BE49-F238E27FC236}">
                <a16:creationId xmlns:a16="http://schemas.microsoft.com/office/drawing/2014/main" id="{E00C7617-F010-40EE-82EF-9988C90185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542" y="17874887"/>
            <a:ext cx="3306912" cy="3500083"/>
          </a:xfrm>
          <a:prstGeom prst="rect">
            <a:avLst/>
          </a:prstGeom>
        </p:spPr>
      </p:pic>
      <p:pic>
        <p:nvPicPr>
          <p:cNvPr id="8" name="Picture 7">
            <a:extLst>
              <a:ext uri="{FF2B5EF4-FFF2-40B4-BE49-F238E27FC236}">
                <a16:creationId xmlns:a16="http://schemas.microsoft.com/office/drawing/2014/main" id="{FBDA0034-B49F-4DFB-9B44-F8025A423C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2239" y="15820168"/>
            <a:ext cx="3996047" cy="4109438"/>
          </a:xfrm>
          <a:prstGeom prst="rect">
            <a:avLst/>
          </a:prstGeom>
        </p:spPr>
      </p:pic>
      <p:pic>
        <p:nvPicPr>
          <p:cNvPr id="10" name="Picture 9">
            <a:extLst>
              <a:ext uri="{FF2B5EF4-FFF2-40B4-BE49-F238E27FC236}">
                <a16:creationId xmlns:a16="http://schemas.microsoft.com/office/drawing/2014/main" id="{5415A4BA-5A85-439B-A0C4-52A5F5C34A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32172" y="15820168"/>
            <a:ext cx="4052081" cy="4071720"/>
          </a:xfrm>
          <a:prstGeom prst="rect">
            <a:avLst/>
          </a:prstGeom>
        </p:spPr>
      </p:pic>
      <p:sp>
        <p:nvSpPr>
          <p:cNvPr id="5" name="TextBox 4">
            <a:extLst>
              <a:ext uri="{FF2B5EF4-FFF2-40B4-BE49-F238E27FC236}">
                <a16:creationId xmlns:a16="http://schemas.microsoft.com/office/drawing/2014/main" id="{1B810194-EA8B-4D4B-9BD7-F0390E10884C}"/>
              </a:ext>
            </a:extLst>
          </p:cNvPr>
          <p:cNvSpPr txBox="1"/>
          <p:nvPr/>
        </p:nvSpPr>
        <p:spPr>
          <a:xfrm>
            <a:off x="22350381" y="4484354"/>
            <a:ext cx="10050106" cy="3416320"/>
          </a:xfrm>
          <a:prstGeom prst="rect">
            <a:avLst/>
          </a:prstGeom>
          <a:noFill/>
          <a:ln w="76200">
            <a:solidFill>
              <a:schemeClr val="tx1"/>
            </a:solid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2700" dirty="0"/>
              <a:t>Feature extraction is the next step in processing any image. In simpler terms, this is the easiest way for a computer to understand an image. In this process, extracted features form feature vectors are used to classify and recognize the input. The feature vectors are used to classify the object precisely and the shape. This is all done to speed up the rate of feature recognition through the extraction of features. In the food industry, these features give the explicit data that can be used for quality checks</a:t>
            </a:r>
          </a:p>
        </p:txBody>
      </p:sp>
      <p:sp>
        <p:nvSpPr>
          <p:cNvPr id="7" name="TextBox 6">
            <a:extLst>
              <a:ext uri="{FF2B5EF4-FFF2-40B4-BE49-F238E27FC236}">
                <a16:creationId xmlns:a16="http://schemas.microsoft.com/office/drawing/2014/main" id="{CAAB4F2B-A4B9-467D-8FA1-EC6B4736912A}"/>
              </a:ext>
            </a:extLst>
          </p:cNvPr>
          <p:cNvSpPr txBox="1"/>
          <p:nvPr/>
        </p:nvSpPr>
        <p:spPr>
          <a:xfrm>
            <a:off x="23003458" y="7992207"/>
            <a:ext cx="8743950" cy="646331"/>
          </a:xfrm>
          <a:prstGeom prst="rect">
            <a:avLst/>
          </a:prstGeom>
          <a:noFill/>
        </p:spPr>
        <p:txBody>
          <a:bodyPr wrap="square" rtlCol="0">
            <a:spAutoFit/>
          </a:bodyPr>
          <a:lstStyle/>
          <a:p>
            <a:pPr algn="ctr"/>
            <a:r>
              <a:rPr lang="en-US" sz="3600" b="1" dirty="0"/>
              <a:t>Flaw Detection</a:t>
            </a:r>
          </a:p>
        </p:txBody>
      </p:sp>
      <p:sp>
        <p:nvSpPr>
          <p:cNvPr id="32" name="Rectangle 6">
            <a:extLst>
              <a:ext uri="{FF2B5EF4-FFF2-40B4-BE49-F238E27FC236}">
                <a16:creationId xmlns:a16="http://schemas.microsoft.com/office/drawing/2014/main" id="{A7F16DB4-CC7A-432F-9E38-16611C015F3E}"/>
              </a:ext>
            </a:extLst>
          </p:cNvPr>
          <p:cNvSpPr>
            <a:spLocks noChangeArrowheads="1"/>
          </p:cNvSpPr>
          <p:nvPr/>
        </p:nvSpPr>
        <p:spPr bwMode="auto">
          <a:xfrm>
            <a:off x="12087225" y="9305485"/>
            <a:ext cx="8743950" cy="628650"/>
          </a:xfrm>
          <a:prstGeom prst="rect">
            <a:avLst/>
          </a:prstGeom>
          <a:noFill/>
          <a:ln w="9525">
            <a:noFill/>
            <a:miter lim="800000"/>
            <a:headEnd/>
            <a:tailEnd/>
          </a:ln>
        </p:spPr>
        <p:txBody>
          <a:bodyPr wrap="none" lIns="58780" tIns="29390" rIns="58780" bIns="29390"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r>
              <a:rPr lang="en-US" altLang="en-US" sz="3600" b="1" dirty="0"/>
              <a:t>Code</a:t>
            </a:r>
          </a:p>
        </p:txBody>
      </p:sp>
      <p:sp>
        <p:nvSpPr>
          <p:cNvPr id="33" name="TextBox 32">
            <a:extLst>
              <a:ext uri="{FF2B5EF4-FFF2-40B4-BE49-F238E27FC236}">
                <a16:creationId xmlns:a16="http://schemas.microsoft.com/office/drawing/2014/main" id="{B1199B55-AD5A-4BFC-817F-6844B2DED5DD}"/>
              </a:ext>
            </a:extLst>
          </p:cNvPr>
          <p:cNvSpPr txBox="1"/>
          <p:nvPr/>
        </p:nvSpPr>
        <p:spPr>
          <a:xfrm>
            <a:off x="22350381" y="8761540"/>
            <a:ext cx="10050106" cy="2585323"/>
          </a:xfrm>
          <a:prstGeom prst="rect">
            <a:avLst/>
          </a:prstGeom>
          <a:noFill/>
          <a:ln w="76200">
            <a:solidFill>
              <a:schemeClr val="tx1"/>
            </a:solidFill>
          </a:ln>
        </p:spPr>
        <p:txBody>
          <a:bodyPr wrap="square" rtlCol="0">
            <a:spAutoFit/>
          </a:bodyPr>
          <a:lstStyle/>
          <a:p>
            <a:pPr algn="just"/>
            <a:r>
              <a:rPr lang="en-US" sz="2700" dirty="0"/>
              <a:t>Fruit disease causes losses in yield and quality. The common disease of apples is rot and blotch. To manage the increased expectation inspection requirements, computer vision systems provide automated, and cost-effective solutions. These solutions work much faster than any human can, and is reliable 93% of the time. </a:t>
            </a:r>
          </a:p>
        </p:txBody>
      </p:sp>
      <p:pic>
        <p:nvPicPr>
          <p:cNvPr id="18" name="Picture 17">
            <a:extLst>
              <a:ext uri="{FF2B5EF4-FFF2-40B4-BE49-F238E27FC236}">
                <a16:creationId xmlns:a16="http://schemas.microsoft.com/office/drawing/2014/main" id="{CEC5462A-B8E0-4361-B432-081222C5B3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61544" y="10054201"/>
            <a:ext cx="10004415" cy="5692889"/>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650</TotalTime>
  <Words>687</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Blank Presentation</vt:lpstr>
      <vt:lpstr>PowerPoint Presentation</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Melodie Tune</dc:creator>
  <cp:lastModifiedBy>Kevin Chernoff</cp:lastModifiedBy>
  <cp:revision>75</cp:revision>
  <dcterms:created xsi:type="dcterms:W3CDTF">2005-07-11T22:37:37Z</dcterms:created>
  <dcterms:modified xsi:type="dcterms:W3CDTF">2019-05-02T14:20:45Z</dcterms:modified>
</cp:coreProperties>
</file>