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70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4809916-4691-1A95-4F32-01CD7CC4020D}"/>
              </a:ext>
            </a:extLst>
          </p:cNvPr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96684B8E-C4E6-853D-8F5A-6C2584B9737B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058276CB-F70E-1C9F-5D90-9B6E9D9B80E7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AFEC7B64-54C4-25B9-54B8-7FB9422C880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D73A9818-FCAF-734B-F16C-D232B8228070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494DD114-CB24-C84B-FCDF-19D7035CDD0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76C0A454-5044-EC78-D74F-CD2EB8AB5C7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C6DBEF98-5550-ECB5-3544-17FD6261A40A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8DBCD661-C045-A2CF-4E1C-BAFEA4F6065D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913A295F-D49D-2A3D-2B11-104F0A3243C6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DE083503-2CDF-3A3A-11DF-76DC7116CA9B}"/>
                </a:ext>
              </a:extLst>
            </p:cNvPr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FFC1673-2566-A575-B41E-289D476302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765B411-BEB7-F63F-033E-13BDCAC08E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1AAB469-6AB9-DF44-CEEC-4B986B931A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27871F-5163-4795-9664-4D87B14571F1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74E4500-7250-1ED0-A7D7-BFDF653F52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C3505E9-BF3D-DF9E-AFEC-9F350B854D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C0B7DB9-C488-4480-A844-E1016314E6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AA8F4653-1B0C-8690-9FA1-DA25CB7BA79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6D698ECF-CE80-EF70-2F35-FB3765138058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02A4149D-517C-A89C-2FE3-776E177D9AB4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90874E73-D9DC-7255-3061-DB6614420204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CC06E1DF-02E1-84DE-578E-77DDEDE7B16A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3FE9FAE6-E47A-FFE0-D64E-E53CDF49833A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6BD695E5-0CCC-6423-A5DF-AD2354FF96F8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CA562B6D-4CDD-A85B-A3CA-94B23861DC2A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B166A89C-3B43-41A2-AA2D-CB7AF77CBB3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554DBE08-2B38-6470-E1F3-6D36C7CA8569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7989721B-685B-EB8B-B8B9-24AEA7F81137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1B2AD79-1689-7541-EEF2-F172662C20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7FD17D4-4B23-2533-57B8-1CD1E2726B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A06BF1A-86AA-4447-A564-4AC21C379B3B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EBC3FC-4D0C-57EA-0442-888BF0D586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DEE9BC-BEAB-8C6E-DC82-5C0EBC6EFE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6692BD0-B317-4EA2-A0FC-3F339FDE1D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525EE613-6C4E-8FA5-C229-3CB166C7BED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5E6EC377-E11A-FEC9-7C64-AD837823AB54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3E9325CC-59B7-732C-9027-2A8EE8B7D31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AFD588C-F6B3-D02C-EBEC-EFC4E1A9A48A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F7BCB67-038D-3D03-8AE3-B721C34B313A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4EE3272C-4348-9781-EEA2-2988480C2B3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6DFDBBB-B477-2B93-2537-7D3061F4BAF0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5D3C78B-7C8F-C685-38F4-08BA966CB3B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36A8DB2-5054-2249-291A-BD991A49281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55F8B283-89F9-0C30-9438-28E0A9FED417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97242DE1-1E8A-3EBA-4F6F-B2522AE231B8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E0C0001-B4D7-8DAB-1B74-978E3B7E65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0A73B-5A6F-C691-64A4-5EE2AC50D6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A3AC-8A66-3A69-BBC1-86FC6728B0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9C406B1-E899-4FDF-901C-86162BCE00D0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9CF85-4473-17AF-3F86-7E48449B3A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33DE-D343-C63E-7FE6-82FDEB295E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1DE97B9-8A78-4F60-9DB8-604D40D1B319}" type="slidenum">
              <a:t>‹#›</a:t>
            </a:fld>
            <a:endParaRPr 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F789F643-117D-57DE-1D55-D53BE5CB1F4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E3236315-949C-B0FD-DA1B-ACD4F3EB3B49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20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085863D0-F99B-A1AE-0C53-56EC72A5A479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1AD5C507-E373-2750-3804-821217955CFC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2BEDDF32-93C5-10C6-4AF0-A3F2FD0074EB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3DE1C65C-9E4C-EC23-95D6-612D6DE9C5DE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25BD0242-9A0A-0FC2-328A-A7B22176580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574C800B-F427-ED9C-53BD-817F34D2D17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69286FA5-E7CC-03DF-A595-142084EEF240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345B41AB-688A-3A12-24BE-FFD15FB8481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25A19ABA-A6D1-9C35-D3F8-7D38C13A787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31A19F0B-3137-605E-385D-5F2C11E216AD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4DA0CC40-59D3-2699-B534-443DA09A4743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E8DD117-0B07-A72F-915D-03F2283E6F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6EA17C-DAE5-8B1F-10D4-72035C54A2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B66F950-BC6F-4C26-A0D9-A3632E56E08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6A8FCC-0B0A-DED8-AC3B-E0BAD38F78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C0364-F85C-3FDD-5029-4C0B1CE4EC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17BDCF2-0B65-464F-9FB3-E3EDF37062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DC43B524-7BAF-278F-7C05-FD5662194324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8B781257-D6F8-4C2C-20C5-DEBD19509E8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D9239E73-9F75-93C5-4D93-FE9D6C0DFA51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A57030EB-DDE3-7214-878C-8FBCFDAD2BB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A24B57F0-E27E-5855-63EC-D4EBF243B9E0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116CF62F-2794-906F-3164-A48C72F89D09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E9D61B-6940-C93F-A68F-DE419061C148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5AB5A1C-A12A-70B2-A68C-5D0AFCD7C31F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D9A95AB0-043B-D32C-8220-DEEFD96E46B2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D412BC99-4052-085D-833D-051F7478FDE0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D577F274-2E49-D1B7-D55B-4ED83F054148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9B60EF4-FDCC-2428-0871-F0B872E808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1602-D491-C01F-7636-38BD6BDA79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34D2-97F1-2BEC-70AF-463BC90CB3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2C13AFE-24E2-4698-963B-60F01BCE66AC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C886-6898-4ACF-378F-ED5BAC67DE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B942-B38E-E58A-CC2A-606E505240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C402268-3444-42F5-AD06-DEF4A32E9842}" type="slidenum">
              <a:t>‹#›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6DCC4EEF-A493-0523-4EBD-4AC25B4B81D8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BB8A1D31-DBB7-3BA7-94D0-60582B4C151E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34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E97E1A5-539C-2A6A-6D0D-6571500477F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C307B60D-DEE1-C451-9B5C-9A6193C134DB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29772BD5-B167-E87C-BCA8-E73E948C33E4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1EA518DF-A723-FD06-192C-C1B5BD13DA8B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1C1854F1-EF61-5E9B-CFAC-1A503873BF3B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596C1AEF-39D7-91A6-012D-0C4AC3E56076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52D712E9-1027-E333-44C7-1961EA9A503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54311D8A-6F37-04FE-3D36-FB502373CA8B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A720EFB6-1428-F7B1-FDAC-63B81C7AF174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10823954-CB92-BFFF-EE9C-0D243E4959CA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96833B68-3F2B-ED92-1CC9-27EF0250D24B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2568DC6-3A37-1654-D51D-9FA99DAD14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7F4A-0F2E-78D1-A8CC-C5949F8B8A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20DE-2AD6-BE67-6599-27350F8EBA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BE61F53-4393-4428-BF69-A9D913B20E5D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E8D5A-B811-03FC-0EEE-22F8D87BFC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FB5E-CE3A-22AD-913E-5A84361ED5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C5CE05-FAAC-48D4-A70D-1C76D4CEC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9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1D72F1C-78E6-E554-276A-69955DC5F043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BEC06950-4400-1843-7E3E-B80CFE57C7B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A24A9224-06E8-7C4E-4C6F-248FE77169E6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B2ABB9CC-A08C-2D49-69A9-4A7C74A2CE55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B9F1F4E6-2E5C-3446-2A49-99E03630BCE3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CD780BA9-CBAB-F29F-0D5F-659117F43EC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C6A9B44E-06A9-3B16-3828-6BB91CCF518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927949BE-ABF8-E302-9138-2E086A42C09B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837003D5-8B76-7B84-CF86-E2C1DC05D2F8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A7D1D547-4591-F878-2C93-AD1E4AF94726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E8439FD9-EF66-0089-6FD8-916160A5E795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9428BCF0-AE9D-5482-15CA-6B78F5DF7E9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2160590"/>
            <a:ext cx="8596667" cy="388076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AF4839-7DE8-46DC-EA51-4A1BC13256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30E8301-B505-4844-B6E2-0AFA8A63A56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D11851-6BAC-77A8-67BA-F79AFE5B16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BEF563-A20E-9BE6-E809-F1FB632186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4D5C428E-3144-4AFD-AFF2-DE00DB63E3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CD66483C-6A4C-00B6-EAA4-7F61CDB8E08F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8B9C8DF4-8B72-3190-3773-38388A04A88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AC98C104-580C-BA67-269F-25774A4D4224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18B034CF-51CA-27B7-7F43-13A926D534A9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073D903D-78FA-11EA-7F5B-6145E534246C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97E70CFC-0957-8080-2927-6E9E529FF3DC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AB84C5E3-8BE6-1F26-1842-43EDDB8CB229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4049E604-F3C3-587C-2DA7-FA3B010AD76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A9C90F9C-1BBB-E25D-80A4-32B16B583BD7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0A7A7688-A00C-60EE-9247-65669D751411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79BB9CDF-2B65-3512-FB45-82AB3910BE08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80EEAD18-53A9-F873-4066-2AB5FAEEEE1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F5AE58-5524-D576-9009-88DB586A7E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2D3CA64-A1C7-4BFF-9178-F5D90C15A15E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AED793-9F9D-F8FE-2BFC-C716622F21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FC3F80-0738-FEC2-5304-41D8EB4A34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A8F99CA-5DC3-4682-B766-47E33C1FB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CEF3EC00-9694-9E00-A4D2-3A8F452A39EA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DA383A6C-8AA2-0FB4-793C-5CF88C8B4A7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5F6E0196-7DF9-F815-2AA0-DAC41625C180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AC4DEAA8-5B12-D815-A89B-8EBF1302548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E7CF7E2D-DB68-9027-5E6E-43A8E757F258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BE193693-FD21-4AEF-D88D-0C34F2A7F40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E382E52B-462D-5B6B-5BA4-7AE5D8E9EE62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96251583-6F53-88B9-EA6F-42A84A72816C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C6AF873F-FCC2-4B11-45F8-7E089EA2CAE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ED9AB61D-3B79-9FC0-CB66-823ADF6091E3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4CAE36C4-1FD2-F7D7-860E-546364B4BAD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A827B1-189D-E358-B29A-3042FE021ED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E008459-7709-FD01-F3C5-D8D3153CD5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56ACF78-5DE5-4F75-9C66-338CA33C7AC4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5FC463-7FB5-6B72-252D-2E4DA2284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7A91E6-E01C-AB6A-BD9F-40FFB9C3DB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809E0B7-47FB-4C18-AE6A-3FB000081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047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42B19F01-D3F5-9903-D1EF-F6990AE5A2AF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7" name="Straight Connector 19">
              <a:extLst>
                <a:ext uri="{FF2B5EF4-FFF2-40B4-BE49-F238E27FC236}">
                  <a16:creationId xmlns:a16="http://schemas.microsoft.com/office/drawing/2014/main" id="{DC51488A-9415-C684-C5D4-62FBD223B56A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8" name="Straight Connector 20">
              <a:extLst>
                <a:ext uri="{FF2B5EF4-FFF2-40B4-BE49-F238E27FC236}">
                  <a16:creationId xmlns:a16="http://schemas.microsoft.com/office/drawing/2014/main" id="{466BA5D2-948A-B95A-DE15-7F4E56CB3B17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9" name="Rectangle 23">
              <a:extLst>
                <a:ext uri="{FF2B5EF4-FFF2-40B4-BE49-F238E27FC236}">
                  <a16:creationId xmlns:a16="http://schemas.microsoft.com/office/drawing/2014/main" id="{465A26B0-BFFD-FA57-09F6-0DDAD1652B95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382734D5-C478-A782-EC93-9AE26B65CC7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3">
              <a:extLst>
                <a:ext uri="{FF2B5EF4-FFF2-40B4-BE49-F238E27FC236}">
                  <a16:creationId xmlns:a16="http://schemas.microsoft.com/office/drawing/2014/main" id="{5631F8B1-3B07-0EA9-5463-964D50E74DBE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7">
              <a:extLst>
                <a:ext uri="{FF2B5EF4-FFF2-40B4-BE49-F238E27FC236}">
                  <a16:creationId xmlns:a16="http://schemas.microsoft.com/office/drawing/2014/main" id="{35D53224-693B-1C74-7D7A-F4F9C6FB43B5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AA7ABE0A-19B1-BC6F-2808-144705677CFC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9">
              <a:extLst>
                <a:ext uri="{FF2B5EF4-FFF2-40B4-BE49-F238E27FC236}">
                  <a16:creationId xmlns:a16="http://schemas.microsoft.com/office/drawing/2014/main" id="{2E675722-0C51-7F65-406C-97127A7C367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7">
              <a:extLst>
                <a:ext uri="{FF2B5EF4-FFF2-40B4-BE49-F238E27FC236}">
                  <a16:creationId xmlns:a16="http://schemas.microsoft.com/office/drawing/2014/main" id="{AFBC3719-DEE3-DF54-8C39-FBD1D2554BC7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8">
              <a:extLst>
                <a:ext uri="{FF2B5EF4-FFF2-40B4-BE49-F238E27FC236}">
                  <a16:creationId xmlns:a16="http://schemas.microsoft.com/office/drawing/2014/main" id="{14B27713-81E1-F77B-398F-53D6CDFCFCB9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DC998C4-934A-0512-F8D1-B7E4C869A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E9BE43-A24A-1C8C-E5FE-0D50020B5A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11D9C7D-20ED-4910-ADE9-9EA9945078B9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FE7B1E-7FA3-9182-0BBB-DF540BA13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2DDFB0-BC74-AC6F-7D97-87D97DD0D4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2875AE4-3C50-48BF-8522-1E11342091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C8E59AE-E0AA-B1C2-AC4A-8836FD2C3127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E6970630-BB99-4AE1-3A16-40B910FEBDC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5F4B7C81-BF94-8217-12FC-D8FA08C301F4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B51C093-8A51-34A8-A94A-886F5E9C9CB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CADEB2F8-636C-8346-84D8-C2255C235CB8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D58C9D1B-9C4E-3941-59FF-669E186CB703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61563F3E-037C-3D6F-F7CA-BAC25ED377C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3AA79FC5-4DD9-E7EC-9E6B-F7EF6986B4F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C952AF54-7BEB-3C02-D263-98A56FA8B3D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AE4429CF-912D-7182-8415-20097DF26531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97850421-D6B1-BA24-58BD-4D87A6E693A5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32D7B0-9E00-3BE4-7338-80CDDD2D34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61BA517-295B-7F03-2F00-42E5676EC2F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9615099-BDA4-A026-E0C8-7E0815F275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CAE9386-518D-4530-A9A6-1E5F4E9CD4A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AB5DF78-4F76-7B3E-0CD3-D6B8A57102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C00A6AA-2205-C355-C991-3E6313FF77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9D8B2CAD-43D3-4332-944E-199EE0C688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">
            <a:extLst>
              <a:ext uri="{FF2B5EF4-FFF2-40B4-BE49-F238E27FC236}">
                <a16:creationId xmlns:a16="http://schemas.microsoft.com/office/drawing/2014/main" id="{B1A89544-10C7-92A5-0742-09431E3F2111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10" name="Straight Connector 19">
              <a:extLst>
                <a:ext uri="{FF2B5EF4-FFF2-40B4-BE49-F238E27FC236}">
                  <a16:creationId xmlns:a16="http://schemas.microsoft.com/office/drawing/2014/main" id="{605CADE0-54DB-6A21-941B-FE5B6892004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11" name="Straight Connector 20">
              <a:extLst>
                <a:ext uri="{FF2B5EF4-FFF2-40B4-BE49-F238E27FC236}">
                  <a16:creationId xmlns:a16="http://schemas.microsoft.com/office/drawing/2014/main" id="{B9678F1F-A72B-B5AD-B773-11FF0AE95561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E38AEBC-E29E-2759-A465-3A42E0CB0CA4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11F61B89-6C67-D1B5-D0E7-6CC8E884F88B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Isosceles Triangle 23">
              <a:extLst>
                <a:ext uri="{FF2B5EF4-FFF2-40B4-BE49-F238E27FC236}">
                  <a16:creationId xmlns:a16="http://schemas.microsoft.com/office/drawing/2014/main" id="{7F00B9F2-7A3C-D515-AFA6-3F637CC19C3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D7669D53-D637-615B-5463-D6A373EE31B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C24A418D-7D76-046C-C73A-0BD1A5F1C44E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01977F41-6931-475F-2221-7070D8989511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Isosceles Triangle 27">
              <a:extLst>
                <a:ext uri="{FF2B5EF4-FFF2-40B4-BE49-F238E27FC236}">
                  <a16:creationId xmlns:a16="http://schemas.microsoft.com/office/drawing/2014/main" id="{217479F9-AFA2-26DA-0E2E-5F1BC170F9A6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Isosceles Triangle 28">
              <a:extLst>
                <a:ext uri="{FF2B5EF4-FFF2-40B4-BE49-F238E27FC236}">
                  <a16:creationId xmlns:a16="http://schemas.microsoft.com/office/drawing/2014/main" id="{57E774D3-65E3-7612-C12B-1D6EAF144402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5630612-8C43-529A-E1E5-2F2D9AEFD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DB7900D-54E7-DE6D-B864-DA52D2251C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78E251C-0182-0454-CDF3-BEB010DBBA4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269F280-4C0D-BEF8-ED65-69A8195AAF7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DD62492-E871-7621-CEB3-1DFD320189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5E4E412-0CE7-4195-AE6C-75C0971C55E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7EB3B51-B472-8945-DDFA-D2840AD3D9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EEE8A60-BC30-D73D-A767-4FDB31FB3E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D4B0B33-E09A-4794-9F2A-3786E5262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F4ABEE78-839F-E5DB-A060-C25398DCF650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6" name="Straight Connector 19">
              <a:extLst>
                <a:ext uri="{FF2B5EF4-FFF2-40B4-BE49-F238E27FC236}">
                  <a16:creationId xmlns:a16="http://schemas.microsoft.com/office/drawing/2014/main" id="{F3A0EE48-0B53-22A8-19A0-27E36F6FB846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7" name="Straight Connector 20">
              <a:extLst>
                <a:ext uri="{FF2B5EF4-FFF2-40B4-BE49-F238E27FC236}">
                  <a16:creationId xmlns:a16="http://schemas.microsoft.com/office/drawing/2014/main" id="{D04C6AE8-F378-37F1-0A68-FD715F50AB07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5D3A549E-840B-AC78-D49F-EF855A2D38C6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5B6B17B0-A70E-400C-F88B-BB4AD0A69CE8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Isosceles Triangle 23">
              <a:extLst>
                <a:ext uri="{FF2B5EF4-FFF2-40B4-BE49-F238E27FC236}">
                  <a16:creationId xmlns:a16="http://schemas.microsoft.com/office/drawing/2014/main" id="{E7F66563-3B14-400E-7706-FF0041688C7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C3F53767-6B3F-C475-D7B9-216B4DFE7BD1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0BD22C24-34FD-8DE2-F61E-7ED5E94186B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489AAE67-C6A4-F026-D87D-93F11FF7D7F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Isosceles Triangle 27">
              <a:extLst>
                <a:ext uri="{FF2B5EF4-FFF2-40B4-BE49-F238E27FC236}">
                  <a16:creationId xmlns:a16="http://schemas.microsoft.com/office/drawing/2014/main" id="{A3D0F7B4-4159-77D5-3536-D985398B465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Isosceles Triangle 28">
              <a:extLst>
                <a:ext uri="{FF2B5EF4-FFF2-40B4-BE49-F238E27FC236}">
                  <a16:creationId xmlns:a16="http://schemas.microsoft.com/office/drawing/2014/main" id="{841A77F8-F017-57CA-12C3-EDBCE1838635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54BC548-5F46-81FE-66AB-E43FEE1446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2003C37D-53A3-4013-AA7E-B20D90F427C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20437AC-DA16-E47A-4B6A-D18F251580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ED02D04-45E7-150C-2B81-4D922C0A7D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13B41C9-B4A0-482D-99FE-74444C7CFF8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7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DDFC5E5C-F36D-913A-301C-9C302D31A9B0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5" name="Straight Connector 19">
              <a:extLst>
                <a:ext uri="{FF2B5EF4-FFF2-40B4-BE49-F238E27FC236}">
                  <a16:creationId xmlns:a16="http://schemas.microsoft.com/office/drawing/2014/main" id="{8A6B541A-243F-59CD-D511-C4FA4DBA7B5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C7096C73-8DE4-AF3A-8812-81A743DEB0C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2746C07A-D082-7EA6-B354-590B00938018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EFEC6918-558F-FAF6-3874-18B43B5B10B2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Isosceles Triangle 23">
              <a:extLst>
                <a:ext uri="{FF2B5EF4-FFF2-40B4-BE49-F238E27FC236}">
                  <a16:creationId xmlns:a16="http://schemas.microsoft.com/office/drawing/2014/main" id="{45E5BD12-8A9C-64F8-EB10-A20CFBDD3D9D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FE98BB81-99CD-F099-6D6B-536F62130D63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8373B12-088B-33CA-FA3A-43286BF5CC5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A9E34C4E-96C9-29A0-F630-0AC5402A18A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Isosceles Triangle 27">
              <a:extLst>
                <a:ext uri="{FF2B5EF4-FFF2-40B4-BE49-F238E27FC236}">
                  <a16:creationId xmlns:a16="http://schemas.microsoft.com/office/drawing/2014/main" id="{1A401A98-2CE5-E566-058A-FC15580A4724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Isosceles Triangle 28">
              <a:extLst>
                <a:ext uri="{FF2B5EF4-FFF2-40B4-BE49-F238E27FC236}">
                  <a16:creationId xmlns:a16="http://schemas.microsoft.com/office/drawing/2014/main" id="{5F738062-081F-91A3-8412-255C7751F0D9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B6689F70-1BDD-F8B6-06BA-347D32055B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4078D5-CEFC-B180-062E-AFF8231C2D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F523AB4-1135-4FBC-8F68-FCE578322D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BF65D1-2961-0829-AF2E-EE3C83E4F4DD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BC45CC35-96F0-4D18-3164-C9F234663295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3B45FD64-340F-3711-DC29-C9E393E13907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D17BF76D-FDBC-BB5D-2B71-818B5815ADA3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651B2542-D007-1817-7AF0-32E416C425AD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8289E105-ED99-70FD-546E-EC0AA9D896D6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15A9D5C7-0AAC-0F8A-6A1D-CC45D50B0F8B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82A8D010-A530-86BD-4A59-242B18567F41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EE0D2CA0-E0B1-95C3-7127-A393E8C4B9A6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EE3B2F79-20A9-1001-F70E-0942FBBA1C5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39B859E0-C68D-A4F6-76BD-4CA7CA8AADED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CA8B06-27B1-3B38-F43D-55258A6268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A47DC81-237A-4EE4-A500-645A05C17A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D959D29-9F27-0998-4A4D-E6C0396A31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2CBF32C-3DE1-40FC-A53E-F7AB8F71819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5743590-AC37-58C4-6FE2-2621AB21CB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9035BBA-4D0D-5AD0-5859-FE9775CBAB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C12432D3-9E82-46DC-BD1F-A8F4EB93AE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4C48195-3AC8-1389-5AA8-458A2B8E1C8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8" name="Straight Connector 19">
              <a:extLst>
                <a:ext uri="{FF2B5EF4-FFF2-40B4-BE49-F238E27FC236}">
                  <a16:creationId xmlns:a16="http://schemas.microsoft.com/office/drawing/2014/main" id="{7A1AE998-783F-DA5A-B40D-9ED2304C5BE0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02713828-B6A6-25AC-6B24-09335B243BDF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FDB818ED-5074-381F-0C7D-EE7415B074A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FDC802C3-12A1-D839-A873-77928D38EC93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3">
              <a:extLst>
                <a:ext uri="{FF2B5EF4-FFF2-40B4-BE49-F238E27FC236}">
                  <a16:creationId xmlns:a16="http://schemas.microsoft.com/office/drawing/2014/main" id="{0208ADC0-FD74-2560-5B41-B3863AC977F7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90FE35EE-C378-29FD-BB7F-3D6AB9FCF5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FD9DFA66-B5C4-6D9F-BE46-676F240967AD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B1D55F25-127C-BEAD-9E4F-68D2C9D791A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Isosceles Triangle 27">
              <a:extLst>
                <a:ext uri="{FF2B5EF4-FFF2-40B4-BE49-F238E27FC236}">
                  <a16:creationId xmlns:a16="http://schemas.microsoft.com/office/drawing/2014/main" id="{80F94953-26E4-5978-1788-4CE0CDA909C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Isosceles Triangle 28">
              <a:extLst>
                <a:ext uri="{FF2B5EF4-FFF2-40B4-BE49-F238E27FC236}">
                  <a16:creationId xmlns:a16="http://schemas.microsoft.com/office/drawing/2014/main" id="{725CB889-0356-189C-9548-A91336FCA135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29D6105-E5A8-F45D-8966-077B2D123B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76A12EE-07E7-6FA2-66A6-EE2E7DE111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4814716-EAD0-511F-77C3-6388E76FB8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9021AA8-4615-456A-8591-0C1CAB790D76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03179A0-A141-F25F-445A-9A21783F28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3625055-9293-F4C0-34F5-B14D0043C6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120E00-A6A8-46D5-82F9-5008C8CBA4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3EE79AB5-94D7-A337-528B-FD4E541562B8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566AB1AB-606F-4F3E-3288-1F7072FA5210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5D23AC63-173A-1550-86A7-BC8E1F01AEB6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6A5E6225-59D6-C38D-752C-A124CB85665F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9EC977F5-1FCB-1E8D-58B4-5C0A94439D5B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D7C7F57F-4230-C829-09AF-6663BC6595D0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AFB77EEA-86C6-87BA-67CA-4CB8A317475A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2A58B8FD-0977-B76F-CDA2-35B425DB916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C044FA81-1FCF-BACC-0B81-F44A268BB3B3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9DB4EAEF-C47D-C8F8-38E3-D5207396A2A0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3401BD74-0299-CB6D-6898-2F21A11D27D9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D48D861-2BD8-369B-068D-96F8D8697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0F345DC-4A51-6B0B-940A-50A5326C4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609980-6903-07E6-C1EF-CD5D8A8906D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46248538-BB9E-43D4-BBA7-7CE5A642E67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252AF68-F8AF-E40A-68DC-7CF27FF7E5E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D28777-6207-796B-60B7-F237DA4AD8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02F1646D-24C9-414C-A5B7-FDA1CA78D2A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0F70-2504-B219-1045-717B609C2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FF6A-0BB0-2E12-D2B3-9672C787CD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/>
          <a:p>
            <a:pPr lvl="0"/>
            <a:r>
              <a:rPr lang="en-US" dirty="0"/>
              <a:t>STUDENT NAME:</a:t>
            </a:r>
            <a:r>
              <a:rPr lang="en-IN" dirty="0"/>
              <a:t>MEENACHI D</a:t>
            </a:r>
            <a:endParaRPr lang="en-US" dirty="0"/>
          </a:p>
          <a:p>
            <a:pPr lvl="0"/>
            <a:r>
              <a:rPr lang="en-US" dirty="0"/>
              <a:t>REGISTER NUMBER &amp;NM ID:2422</a:t>
            </a:r>
            <a:r>
              <a:rPr lang="en-IN" dirty="0"/>
              <a:t>j0911 &amp; </a:t>
            </a:r>
            <a:r>
              <a:rPr lang="en-US" dirty="0"/>
              <a:t>asbru4q2422</a:t>
            </a:r>
            <a:r>
              <a:rPr lang="en-IN" dirty="0"/>
              <a:t>j0911</a:t>
            </a:r>
            <a:endParaRPr lang="en-US" dirty="0"/>
          </a:p>
          <a:p>
            <a:pPr lvl="0"/>
            <a:r>
              <a:rPr lang="en-US" dirty="0"/>
              <a:t>DEPARTMENT:</a:t>
            </a:r>
            <a:r>
              <a:rPr lang="en-IN" dirty="0"/>
              <a:t> BACHELOR OF COMPUTER APPLICATION </a:t>
            </a:r>
            <a:endParaRPr lang="en-US" dirty="0"/>
          </a:p>
          <a:p>
            <a:pPr lvl="0"/>
            <a:r>
              <a:rPr lang="en-US" dirty="0"/>
              <a:t>COLLEGE: K.S.G.COLLEGE OF ARTS AND SCIENCE </a:t>
            </a:r>
          </a:p>
          <a:p>
            <a:pPr lvl="0"/>
            <a:r>
              <a:rPr lang="en-US" dirty="0"/>
              <a:t>UNIVERSITY: BARTHIYAR UNIVERSITY </a:t>
            </a:r>
          </a:p>
          <a:p>
            <a:pPr lvl="0"/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5108EE6-B42A-6F58-6B25-FBCC0747FFDE}"/>
              </a:ext>
            </a:extLst>
          </p:cNvPr>
          <p:cNvSpPr txBox="1"/>
          <p:nvPr/>
        </p:nvSpPr>
        <p:spPr>
          <a:xfrm>
            <a:off x="5552410" y="3186949"/>
            <a:ext cx="1828800" cy="1828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3187-079B-015A-9E26-DC0C40EFD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FEATURES AND FUNCTIONALITY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68A0D59-FFB2-CB84-6C3B-229726A8A0B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723671"/>
            <a:ext cx="8596667" cy="4254163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Features: 1. Project showcase: A gallery or section to display your projects, with images, descriptions, and links to live demos or GitHub repositories. 2. About me: A brief bio or introduction to tell visitors about your background, skills, and interests. 3. Skills and expertise: A section highlighting your technical skills, certifications, or areas of expertise. 4. Contact information: A way for visitors to get in touch with you, such as a contact form, email address, or social media links. 5. *Blog or articles*: A section for sharing your thoughts on industry trends, tutorials, or experiences. *Functionality: 1. *Responsive design*: Ensure your portfolio is accessible and looks great on various devices and screen sizes. 2. *Easy navigation*: Organize your content in a logical and intuitive way, making it easy for visitors to find what they’re looking for. 3. *Interactive elements*: Consider adding interactive features like animations, scrolling effects, or hover effects to enhance user experience. 4. *SEO optimization*: Optimize your portfolio for search engines to improve visibility and attract potential employers or clients. 5. *Regular updates*: Regularly update your portfolio with new projects, skills, or experiences to demonstrate your growth and progress.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A493-1549-71B3-6129-7E06F0EB0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RESULTS AND SCREENSHOTS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E505-3948-FAB5-1928-2669749A2A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832BB-77D3-2BD1-DE30-762FFDA2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960"/>
            <a:ext cx="6118424" cy="22349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CF3AD-CE26-1CD4-2B31-2D13697F1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65" y="3663909"/>
            <a:ext cx="3678478" cy="306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2B53-FA99-54DF-7D8F-DABDBCFFA1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SCREENSHOTS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8364AC-0C45-DF63-CE1D-59C7B6C08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723" y="1930398"/>
            <a:ext cx="4204328" cy="36787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1B9762-E31B-CE5A-9EF0-FC14D917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80" y="1930398"/>
            <a:ext cx="4204328" cy="331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DE9-7DA0-32AF-942B-C278D09A7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4538-76CC-51E1-FB9C-3DAFDA3A37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5127" y="1270001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1. Define your goals: Identify your target audience and what you want to achieve with your portfolio. 2. Showcase your best work: Curate a selection of projects that demonstrate your skills and accomplishments. 3. Make it easy to navigate: Use a clear and intuitive design to help visitors find what they’re looking for. 4. Keep it up-to-date: Regularly update your portfolio with new projects and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E999-2D32-5C68-D597-38544EF90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9364" y="2885005"/>
            <a:ext cx="5818912" cy="3178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5C61-F2E2-AA15-04A2-4B1A2DB258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536D-F533-2134-B0CD-290C3D3745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909456" y="2090409"/>
            <a:ext cx="7256943" cy="683354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USING FRONTEND DEVELOPMENT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64EDB31-6580-B08B-D94B-06F94599A1E9}"/>
              </a:ext>
            </a:extLst>
          </p:cNvPr>
          <p:cNvSpPr txBox="1"/>
          <p:nvPr/>
        </p:nvSpPr>
        <p:spPr>
          <a:xfrm>
            <a:off x="9461836" y="11222184"/>
            <a:ext cx="2730160" cy="305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B1C4478-66EB-151B-3DBD-78A0132FA1A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696800"/>
            <a:ext cx="3625724" cy="5344558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C2CE8BD-9D84-39AC-B46D-4633CFB45B8E}"/>
              </a:ext>
            </a:extLst>
          </p:cNvPr>
          <p:cNvSpPr txBox="1"/>
          <p:nvPr/>
        </p:nvSpPr>
        <p:spPr>
          <a:xfrm>
            <a:off x="1218346" y="2076419"/>
            <a:ext cx="4598865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Problem Statement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2. Project Overview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3. End Users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4. Tools &amp; Technologies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5. Portfolio Design &amp; Layout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6. Features &amp; Functionality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7. Results &amp; Screenshots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8. Conclusion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rPr>
              <a:t>9. GitHub Link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6CF1968F-89EE-0710-823A-0D332F152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AGENDA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AAD1-1B76-27E7-7DF8-F3B8A40150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341D-211E-04D3-2133-9BDDFD4A6A0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70959" y="2297301"/>
            <a:ext cx="8129912" cy="2788133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A problem statement is a clear and concise description of a problem or challenge that needs to be addressed. It typically includes: 1. Problem definition: A specific description of the problem. 2. Impact: The consequences or effects of the problem. 3. Goals: What you want to achieve in solving the problem.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16BC-99C4-01FF-E593-537998465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500-0E86-5C33-601B-AAF91CC63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 A project overview typically includes: 1. *Project goals*: What you aim to achieve. 2. *Target audience*: Who you’re creating for. 3. *Key features*: Main functionalities and components. 4. *Technical requirements*: Tools, technologies, and resources. 5. *Timeline*: Project schedule and milestones. 6. *Deliverables*: Expected outcomes and results. For your digital portfolio, the project overview might cover: - Showcasing skills and experience - Demonstrating expertise - Attracting potential employers or clients - Highlighting projects and achievements What specific aspects would you like to focus on in your project overview?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1F7C-E71F-D631-CC4B-711D7FEBD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WHO ARE THE 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4DAC-5318-F28B-ED39-171316899B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1. Potential employers: Hiring managers, recruiters, or HR personnel looking for candidates with specific skills and experience. 2.Clients: Potential clients or customers interested in your services, skills, or expertise. 3. Industry peers: Colleagues, collaborators, or fellow professionals in your industry who want to learn from your experiences and projects. 4. Mentors or advisors: Professionals who can provide guidance, feedback, or mentorship. 5. Yourself: A personal reflection of your growth, progress, and achievements.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C204-458A-0BF4-C8AF-AB1A497BB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TOOLS AND TECHNIQUES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BA62425-C1EB-ED65-EDB6-394425CC69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69777" y="1930398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*Tools:* 1. Website builders (e.g., Wix, Squarespace, WordPress) 2. HTML/CSS/JavaScript frameworks (e.g., Bootstrap, React) 3. Design tools (e.g., Adobe XD, Figma, Sketch) 4. Content management systems (e.g., WordPress, Joomla) 5. Version control systems (e.g., Git, GitHub) *Techniques:* 1. Responsive web design 2. User experience (UX) design principles 3. Search engine optimization (SEO) 4. Content creation and curation 5. Image and multimedia opratioms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62B2-7DA2-A6E0-C29D-BAAF875B0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PORTFOLIO DESIGN AND LAYOUTS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D47B-3A1C-BD03-D66B-3717E2B01F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lstStyle/>
          <a:p>
            <a:pPr marL="0" lvl="0" indent="0">
              <a:buNone/>
            </a:pPr>
            <a:r>
              <a:rPr lang="en-US"/>
              <a:t>*Key elements:* 1. *Clean and simple layout*: Easy to navigate and visually appealing. 2. *Consistent branding*: Use a consistent color scheme, typography, and visual identity. 3. *Clear typography*: Choose fonts that are legible and professional. 4. *Imagery and visuals*: Use high-quality images, graphics, or other visual elements to break up text and enhance the design. 5. *Whitespace*: Balance content with whitespace to create a clean and uncluttered design. *Layout ideas:* 1. *Grid-based layout*: Organize content into a grid structure for a clean and structured look. 2. *Hero section*: Use a prominent section to showcase your most important work or introduction. 3. *Project showcases*: Use cards, galleries, or sliders to display your projects. 4. *About section*: Include a brief bio, contact information, and relevant links. 5. *Call-to-actions*: Encourage visitors to explore more or get in 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 </vt:lpstr>
      <vt:lpstr>DIGITAL PORTFOLIO </vt:lpstr>
      <vt:lpstr>DIGITAL PORTFOLIO </vt:lpstr>
      <vt:lpstr>AGENDA</vt:lpstr>
      <vt:lpstr>PROBLEM STATEMENT </vt:lpstr>
      <vt:lpstr>PROJECT OVERVIEW </vt:lpstr>
      <vt:lpstr>WHO ARE THE END USERS</vt:lpstr>
      <vt:lpstr>TOOLS AND TECHNIQUES</vt:lpstr>
      <vt:lpstr>PORTFOLIO DESIGN AND LAYOUTS </vt:lpstr>
      <vt:lpstr>FEATURES AND FUNCTIONALITY</vt:lpstr>
      <vt:lpstr>RESULTS AND SCREENSHOTS </vt:lpstr>
      <vt:lpstr>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kaleeshwari809@gmail.com</dc:creator>
  <cp:lastModifiedBy>Meenachii M</cp:lastModifiedBy>
  <cp:revision>13</cp:revision>
  <dcterms:created xsi:type="dcterms:W3CDTF">2025-09-02T16:07:47Z</dcterms:created>
  <dcterms:modified xsi:type="dcterms:W3CDTF">2025-09-05T03:35:34Z</dcterms:modified>
</cp:coreProperties>
</file>