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E052-C30B-4272-A63C-F01CD72305A3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3BDB-E46C-4851-A1EC-B145722B03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114800" y="3477419"/>
          <a:ext cx="914400" cy="771525"/>
        </p:xfrm>
        <a:graphic>
          <a:graphicData uri="http://schemas.openxmlformats.org/presentationml/2006/ole">
            <p:oleObj spid="_x0000_s1026" name="Acrobat Document" showAsIcon="1" r:id="rId3" imgW="914400" imgH="771480" progId="AcroExch.Document.DC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Hadoop</a:t>
            </a:r>
            <a:r>
              <a:rPr lang="en-IN" dirty="0" smtClean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1. </a:t>
            </a:r>
            <a:r>
              <a:rPr lang="en-IN" b="1" u="sng" dirty="0" smtClean="0"/>
              <a:t>Version:</a:t>
            </a:r>
          </a:p>
          <a:p>
            <a:pPr lvl="1">
              <a:buNone/>
            </a:pPr>
            <a:r>
              <a:rPr lang="en-IN" dirty="0" smtClean="0"/>
              <a:t>Command : </a:t>
            </a:r>
            <a:r>
              <a:rPr lang="en-IN" dirty="0" err="1" smtClean="0"/>
              <a:t>hadoop</a:t>
            </a:r>
            <a:r>
              <a:rPr lang="en-IN" dirty="0" smtClean="0"/>
              <a:t> version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2. </a:t>
            </a:r>
            <a:r>
              <a:rPr lang="en-IN" sz="3200" b="1" u="sng" dirty="0" smtClean="0"/>
              <a:t>Make </a:t>
            </a:r>
            <a:r>
              <a:rPr lang="en-IN" sz="3200" b="1" u="sng" dirty="0"/>
              <a:t>Directory:</a:t>
            </a:r>
          </a:p>
          <a:p>
            <a:pPr marL="971550" lvl="1" indent="-514350">
              <a:buNone/>
            </a:pPr>
            <a:r>
              <a:rPr lang="en-IN" dirty="0"/>
              <a:t>	</a:t>
            </a:r>
            <a:r>
              <a:rPr lang="en-IN" dirty="0" smtClean="0"/>
              <a:t>Command: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/path/</a:t>
            </a:r>
            <a:r>
              <a:rPr lang="en-IN" dirty="0" err="1" smtClean="0"/>
              <a:t>directory_name</a:t>
            </a:r>
            <a:endParaRPr lang="en-IN" dirty="0" smtClean="0"/>
          </a:p>
          <a:p>
            <a:pPr marL="971550" lvl="1" indent="-514350">
              <a:buNone/>
            </a:pPr>
            <a:r>
              <a:rPr lang="en-IN" dirty="0" smtClean="0"/>
              <a:t>(If the directory already exists, we will get an error if a file already exists)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3.</a:t>
            </a:r>
            <a:r>
              <a:rPr lang="en-IN" sz="3200" b="1" u="sng" dirty="0"/>
              <a:t> List Directory:</a:t>
            </a:r>
          </a:p>
          <a:p>
            <a:pPr marL="971550" lvl="1" indent="-514350">
              <a:buNone/>
            </a:pPr>
            <a:r>
              <a:rPr lang="en-IN" dirty="0" smtClean="0"/>
              <a:t>Command: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ls</a:t>
            </a:r>
            <a:r>
              <a:rPr lang="en-IN" dirty="0" smtClean="0"/>
              <a:t> /path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Hadoop</a:t>
            </a:r>
            <a:r>
              <a:rPr lang="en-IN" dirty="0" smtClean="0"/>
              <a:t> Commands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4. </a:t>
            </a:r>
            <a:r>
              <a:rPr lang="en-IN" b="1" u="sng" dirty="0" smtClean="0"/>
              <a:t>Check the contents of the file :</a:t>
            </a:r>
          </a:p>
          <a:p>
            <a:pPr lvl="1">
              <a:buNone/>
            </a:pPr>
            <a:r>
              <a:rPr lang="en-IN" dirty="0" smtClean="0"/>
              <a:t>Command: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–cat /path-</a:t>
            </a:r>
            <a:r>
              <a:rPr lang="en-IN" dirty="0" err="1" smtClean="0"/>
              <a:t>to_file_in_hdfs</a:t>
            </a: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b="1" u="sng" dirty="0"/>
              <a:t>5. </a:t>
            </a:r>
            <a:r>
              <a:rPr lang="en-IN" sz="3200" b="1" u="sng" dirty="0" err="1"/>
              <a:t>CopyFromLocal</a:t>
            </a:r>
            <a:endParaRPr lang="en-IN" sz="3200" dirty="0"/>
          </a:p>
          <a:p>
            <a:pPr lvl="1">
              <a:buNone/>
            </a:pPr>
            <a:r>
              <a:rPr lang="en-IN" dirty="0" smtClean="0"/>
              <a:t>Command 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copyFromLocal</a:t>
            </a:r>
            <a:r>
              <a:rPr lang="en-IN" dirty="0" smtClean="0"/>
              <a:t> &lt;</a:t>
            </a:r>
            <a:r>
              <a:rPr lang="en-IN" dirty="0" err="1" smtClean="0"/>
              <a:t>localsrc</a:t>
            </a:r>
            <a:r>
              <a:rPr lang="en-IN" dirty="0" smtClean="0"/>
              <a:t>&gt; &lt;</a:t>
            </a:r>
            <a:r>
              <a:rPr lang="en-IN" dirty="0" err="1" smtClean="0"/>
              <a:t>hdfsDestination</a:t>
            </a:r>
            <a:r>
              <a:rPr lang="en-IN" dirty="0" smtClean="0"/>
              <a:t>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b="1" u="sng" dirty="0"/>
              <a:t>6. </a:t>
            </a:r>
            <a:r>
              <a:rPr lang="en-IN" sz="3200" b="1" u="sng" dirty="0" err="1"/>
              <a:t>CopyToLocal</a:t>
            </a:r>
            <a:endParaRPr lang="en-IN" sz="3200" b="1" u="sng" dirty="0"/>
          </a:p>
          <a:p>
            <a:pPr lvl="1">
              <a:buNone/>
            </a:pPr>
            <a:r>
              <a:rPr lang="en-IN" dirty="0" smtClean="0"/>
              <a:t>Command 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copyToLocal</a:t>
            </a:r>
            <a:r>
              <a:rPr lang="en-IN" dirty="0" smtClean="0"/>
              <a:t> &lt;</a:t>
            </a:r>
            <a:r>
              <a:rPr lang="en-IN" dirty="0" err="1" smtClean="0"/>
              <a:t>hdfs</a:t>
            </a:r>
            <a:r>
              <a:rPr lang="en-IN" dirty="0"/>
              <a:t> </a:t>
            </a:r>
            <a:r>
              <a:rPr lang="en-IN" dirty="0" smtClean="0"/>
              <a:t>source&gt; &lt;</a:t>
            </a:r>
            <a:r>
              <a:rPr lang="en-IN" dirty="0" err="1" smtClean="0"/>
              <a:t>localsrc</a:t>
            </a:r>
            <a:r>
              <a:rPr lang="en-IN" dirty="0" smtClean="0"/>
              <a:t>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b="1" u="sng" dirty="0"/>
              <a:t>7. Move from one </a:t>
            </a:r>
            <a:r>
              <a:rPr lang="en-IN" sz="3200" b="1" u="sng" dirty="0" err="1"/>
              <a:t>hadoop</a:t>
            </a:r>
            <a:r>
              <a:rPr lang="en-IN" sz="3200" b="1" u="sng" dirty="0"/>
              <a:t> destination to another </a:t>
            </a:r>
          </a:p>
          <a:p>
            <a:pPr lvl="1">
              <a:buNone/>
            </a:pPr>
            <a:r>
              <a:rPr lang="en-IN" dirty="0" smtClean="0"/>
              <a:t>Command: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mv</a:t>
            </a:r>
            <a:r>
              <a:rPr lang="en-IN" dirty="0" smtClean="0"/>
              <a:t> &lt;</a:t>
            </a:r>
            <a:r>
              <a:rPr lang="en-IN" dirty="0" err="1" smtClean="0"/>
              <a:t>src</a:t>
            </a:r>
            <a:r>
              <a:rPr lang="en-IN" dirty="0" smtClean="0"/>
              <a:t>&gt; &lt;destination&gt;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Hadoop</a:t>
            </a:r>
            <a:r>
              <a:rPr lang="en-IN" dirty="0" smtClean="0"/>
              <a:t> Commands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IN" sz="3000" b="1" u="sng" dirty="0"/>
              <a:t>8. Copy from One </a:t>
            </a:r>
            <a:r>
              <a:rPr lang="en-IN" sz="3000" b="1" u="sng" dirty="0" err="1"/>
              <a:t>hadoop</a:t>
            </a:r>
            <a:r>
              <a:rPr lang="en-IN" sz="3000" b="1" u="sng" dirty="0"/>
              <a:t> Location to another</a:t>
            </a:r>
          </a:p>
          <a:p>
            <a:pPr lvl="1"/>
            <a:r>
              <a:rPr lang="en-IN" dirty="0" smtClean="0"/>
              <a:t>Command 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–cp &lt;</a:t>
            </a:r>
            <a:r>
              <a:rPr lang="en-IN" dirty="0" err="1" smtClean="0"/>
              <a:t>src</a:t>
            </a:r>
            <a:r>
              <a:rPr lang="en-IN" dirty="0" smtClean="0"/>
              <a:t>&gt; &lt;</a:t>
            </a:r>
            <a:r>
              <a:rPr lang="en-IN" dirty="0" err="1" smtClean="0"/>
              <a:t>dest</a:t>
            </a:r>
            <a:r>
              <a:rPr lang="en-IN" dirty="0" smtClean="0"/>
              <a:t>&gt;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IN" sz="3000" b="1" u="sng" dirty="0"/>
              <a:t>9. Tail (Shows the appended data as file grows)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Command: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–tail –f filename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IN" sz="3000" b="1" u="sng" dirty="0"/>
              <a:t>10. Remove the file : </a:t>
            </a:r>
          </a:p>
          <a:p>
            <a:pPr lvl="1">
              <a:buNone/>
            </a:pPr>
            <a:r>
              <a:rPr lang="en-IN" dirty="0" smtClean="0"/>
              <a:t>Command :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rm</a:t>
            </a:r>
            <a:r>
              <a:rPr lang="en-IN" dirty="0" smtClean="0"/>
              <a:t> &lt;path&gt;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IN" sz="3000" b="1" u="sng" dirty="0"/>
              <a:t>11. </a:t>
            </a:r>
            <a:r>
              <a:rPr lang="en-IN" sz="3000" b="1" u="sng" dirty="0" err="1"/>
              <a:t>Chown</a:t>
            </a:r>
            <a:r>
              <a:rPr lang="en-IN" sz="3000" b="1" u="sng" dirty="0"/>
              <a:t> Command : </a:t>
            </a:r>
          </a:p>
          <a:p>
            <a:pPr lvl="1">
              <a:buNone/>
            </a:pP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chown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Adobe Acrobat Document</vt:lpstr>
      <vt:lpstr>Lecture 3</vt:lpstr>
      <vt:lpstr>Slide 2</vt:lpstr>
      <vt:lpstr>Basic Hadoop Commands</vt:lpstr>
      <vt:lpstr>Basic Hadoop Commands Contd.</vt:lpstr>
      <vt:lpstr>Basic Hadoop Commands Contd.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Meenansha</dc:creator>
  <cp:lastModifiedBy>Meenansha</cp:lastModifiedBy>
  <cp:revision>1</cp:revision>
  <dcterms:created xsi:type="dcterms:W3CDTF">2020-05-10T09:03:45Z</dcterms:created>
  <dcterms:modified xsi:type="dcterms:W3CDTF">2020-05-10T09:19:58Z</dcterms:modified>
</cp:coreProperties>
</file>