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C666-AF4B-4043-A291-380BB7DC9DAF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5A159-2C61-4BA3-9EEB-ED52C94FC6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 err="1" smtClean="0"/>
              <a:t>JobTracker</a:t>
            </a:r>
            <a:r>
              <a:rPr lang="en-IN" baseline="0" dirty="0" smtClean="0"/>
              <a:t> : It is responsible for accepting jobs from clients, dividing those jobs into tasks and assigning those tasks to be executed by worked nodes.</a:t>
            </a:r>
          </a:p>
          <a:p>
            <a:pPr marL="228600" indent="-228600">
              <a:buAutoNum type="arabicPeriod"/>
            </a:pPr>
            <a:r>
              <a:rPr lang="en-IN" baseline="0" dirty="0" smtClean="0"/>
              <a:t>Task Tracker : It is a process that manages the execution of the tasks currently assigned to that node. Each </a:t>
            </a:r>
            <a:r>
              <a:rPr lang="en-IN" baseline="0" dirty="0" err="1" smtClean="0"/>
              <a:t>TaskTracker</a:t>
            </a:r>
            <a:r>
              <a:rPr lang="en-IN" baseline="0" dirty="0" smtClean="0"/>
              <a:t> has a fixed number of slots for executing tasks (two maps and two reduces by default.)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5A159-2C61-4BA3-9EEB-ED52C94FC683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370FF-FE6F-481D-9418-1F1152B5B6A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6E7C-7FF9-47A2-A2BF-D236EAE866A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r>
              <a:rPr lang="en-IN" dirty="0" smtClean="0"/>
              <a:t> provides a reliable storage system and analysis system.</a:t>
            </a:r>
          </a:p>
          <a:p>
            <a:r>
              <a:rPr lang="en-IN" dirty="0" smtClean="0"/>
              <a:t>Storage is provided by HDFS and analysis done by </a:t>
            </a:r>
            <a:r>
              <a:rPr lang="en-IN" dirty="0" err="1" smtClean="0"/>
              <a:t>MapReduce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is programming model for processing.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Concepts(</a:t>
            </a:r>
            <a:r>
              <a:rPr lang="en-IN" dirty="0" err="1" smtClean="0"/>
              <a:t>Hadoop</a:t>
            </a:r>
            <a:r>
              <a:rPr lang="en-IN" dirty="0" smtClean="0"/>
              <a:t> 1.0)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747710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 1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264983" cy="370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 2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904015" cy="360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Stage 3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82718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632848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114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Lecture 4</vt:lpstr>
      <vt:lpstr>MapReduce Introduction</vt:lpstr>
      <vt:lpstr>MapReduce Concepts(Hadoop 1.0)</vt:lpstr>
      <vt:lpstr>MapReduce Stage 1</vt:lpstr>
      <vt:lpstr>MapReduce Stage 2</vt:lpstr>
      <vt:lpstr>MapReduce Stage 3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Meenansha</dc:creator>
  <cp:lastModifiedBy>Meenansha</cp:lastModifiedBy>
  <cp:revision>1</cp:revision>
  <dcterms:created xsi:type="dcterms:W3CDTF">2020-05-10T08:21:14Z</dcterms:created>
  <dcterms:modified xsi:type="dcterms:W3CDTF">2020-05-10T09:03:33Z</dcterms:modified>
</cp:coreProperties>
</file>