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1" r:id="rId3"/>
    <p:sldId id="258" r:id="rId4"/>
    <p:sldId id="263" r:id="rId5"/>
    <p:sldId id="264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3EDBB4-D631-4069-B62D-E6FB7AEB35CB}" type="datetimeFigureOut">
              <a:rPr lang="en-IN" smtClean="0"/>
              <a:pPr/>
              <a:t>27-05-2020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791D7E-7150-446D-8C8C-D9596BE8998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.techtarget.com/definition/variab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Programming In </a:t>
            </a:r>
            <a:r>
              <a:rPr lang="en-IN" sz="4400" b="1" dirty="0" err="1" smtClean="0"/>
              <a:t>Scala</a:t>
            </a:r>
            <a:endParaRPr lang="en-IN" sz="4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20688"/>
            <a:ext cx="33051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Scala</a:t>
            </a:r>
            <a:r>
              <a:rPr lang="en-IN" dirty="0" smtClean="0"/>
              <a:t> language design</a:t>
            </a:r>
          </a:p>
          <a:p>
            <a:r>
              <a:rPr lang="en-IN" dirty="0" smtClean="0"/>
              <a:t>Basic of </a:t>
            </a:r>
            <a:r>
              <a:rPr lang="en-IN" dirty="0" err="1" smtClean="0"/>
              <a:t>Scala</a:t>
            </a:r>
            <a:endParaRPr lang="en-IN" dirty="0" smtClean="0"/>
          </a:p>
          <a:p>
            <a:r>
              <a:rPr lang="en-IN" dirty="0" smtClean="0"/>
              <a:t>Functional programming in </a:t>
            </a:r>
            <a:r>
              <a:rPr lang="en-IN" dirty="0" err="1" smtClean="0"/>
              <a:t>scala</a:t>
            </a:r>
            <a:endParaRPr lang="en-IN" dirty="0" smtClean="0"/>
          </a:p>
          <a:p>
            <a:r>
              <a:rPr lang="en-IN" dirty="0" smtClean="0"/>
              <a:t>Object oriented programming.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language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Scala</a:t>
            </a:r>
            <a:r>
              <a:rPr lang="en-IN" dirty="0" smtClean="0"/>
              <a:t> Type System</a:t>
            </a:r>
          </a:p>
          <a:p>
            <a:r>
              <a:rPr lang="en-IN" dirty="0" smtClean="0"/>
              <a:t>Everything is an Expression</a:t>
            </a:r>
          </a:p>
          <a:p>
            <a:r>
              <a:rPr lang="en-IN" dirty="0" smtClean="0"/>
              <a:t>Lexical scope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Scala</a:t>
            </a:r>
            <a:r>
              <a:rPr lang="en-IN" dirty="0" smtClean="0"/>
              <a:t> language design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Scala</a:t>
            </a:r>
            <a:r>
              <a:rPr lang="en-IN" dirty="0" smtClean="0"/>
              <a:t>, unlike some of the other statically typed languages (C, Pascal, Rust, etc.), does not expect you to provide redundant type information. You don't have to specify a type in most cases, and you certainly don't have to repeat it.</a:t>
            </a:r>
          </a:p>
          <a:p>
            <a:r>
              <a:rPr lang="en-IN" dirty="0" err="1" smtClean="0"/>
              <a:t>Scala</a:t>
            </a:r>
            <a:r>
              <a:rPr lang="en-IN" dirty="0" smtClean="0"/>
              <a:t> has a unified type system, enclosed by the type Any at the top of the hierarchy and the type Nothing at the bottom of the hierarchy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Scala</a:t>
            </a:r>
            <a:r>
              <a:rPr lang="en-IN" dirty="0" smtClean="0"/>
              <a:t> type system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programming language terminology, an "expression" is a combination of values and functions that are combined and interpreted by the compiler to create a new value, as opposed to a "statement" which is just a standalone unit of execution and doesn't return anything</a:t>
            </a:r>
          </a:p>
          <a:p>
            <a:r>
              <a:rPr lang="en-IN" b="1" dirty="0" smtClean="0"/>
              <a:t>def </a:t>
            </a:r>
            <a:r>
              <a:rPr lang="en-IN" b="1" dirty="0" err="1" smtClean="0"/>
              <a:t>ifThenElseExpression</a:t>
            </a:r>
            <a:r>
              <a:rPr lang="en-IN" b="1" dirty="0" smtClean="0"/>
              <a:t>(</a:t>
            </a:r>
            <a:r>
              <a:rPr lang="en-IN" b="1" dirty="0" err="1" smtClean="0"/>
              <a:t>aBool:Boolean</a:t>
            </a:r>
            <a:r>
              <a:rPr lang="en-IN" b="1" dirty="0" smtClean="0"/>
              <a:t>) = if </a:t>
            </a:r>
            <a:r>
              <a:rPr lang="en-IN" b="1" dirty="0" err="1" smtClean="0"/>
              <a:t>aBool</a:t>
            </a:r>
            <a:r>
              <a:rPr lang="en-IN" b="1" dirty="0" smtClean="0"/>
              <a:t> then 42 else 0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Everything is an expression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Scala</a:t>
            </a:r>
            <a:r>
              <a:rPr lang="en-IN" dirty="0" smtClean="0"/>
              <a:t> uses lexical scoping like many other languages.</a:t>
            </a:r>
          </a:p>
          <a:p>
            <a:r>
              <a:rPr lang="en-IN" dirty="0" smtClean="0"/>
              <a:t>Lexical scoping (sometimes known as </a:t>
            </a:r>
            <a:r>
              <a:rPr lang="en-IN" i="1" dirty="0" smtClean="0"/>
              <a:t>static scoping</a:t>
            </a:r>
            <a:r>
              <a:rPr lang="en-IN" dirty="0" smtClean="0"/>
              <a:t> ) is a convention used with many programming languages that sets the </a:t>
            </a:r>
            <a:r>
              <a:rPr lang="en-IN" i="1" dirty="0" smtClean="0"/>
              <a:t>scope</a:t>
            </a:r>
            <a:r>
              <a:rPr lang="en-IN" dirty="0" smtClean="0"/>
              <a:t> (range of functionality) of a </a:t>
            </a:r>
            <a:r>
              <a:rPr lang="en-IN" u="sng" dirty="0" smtClean="0">
                <a:hlinkClick r:id="rId2"/>
              </a:rPr>
              <a:t>variable</a:t>
            </a:r>
            <a:r>
              <a:rPr lang="en-IN" dirty="0" smtClean="0"/>
              <a:t> so that it may only be </a:t>
            </a:r>
            <a:r>
              <a:rPr lang="en-IN" i="1" dirty="0" smtClean="0"/>
              <a:t>called</a:t>
            </a:r>
            <a:r>
              <a:rPr lang="en-IN" dirty="0" smtClean="0"/>
              <a:t> (referenced) from within the block of code in which it is defined. The scope is determined when the code is compiled. A variable declared in this fashion is sometimes called a </a:t>
            </a:r>
            <a:r>
              <a:rPr lang="en-IN" i="1" dirty="0" smtClean="0"/>
              <a:t>private</a:t>
            </a:r>
            <a:r>
              <a:rPr lang="en-IN" dirty="0" smtClean="0"/>
              <a:t> variable.</a:t>
            </a:r>
          </a:p>
          <a:p>
            <a:r>
              <a:rPr lang="en-IN" dirty="0" smtClean="0"/>
              <a:t>The opposite approach is known as </a:t>
            </a:r>
            <a:r>
              <a:rPr lang="en-IN" i="1" dirty="0" smtClean="0"/>
              <a:t>dynamic scoping</a:t>
            </a:r>
            <a:r>
              <a:rPr lang="en-IN" dirty="0" smtClean="0"/>
              <a:t> . Dynamic scoping creates variables that can be called from outside the block of code in which they are defined. A variable declared in this fashion is sometimes called a </a:t>
            </a:r>
            <a:r>
              <a:rPr lang="en-IN" i="1" dirty="0" smtClean="0"/>
              <a:t>public</a:t>
            </a:r>
            <a:r>
              <a:rPr lang="en-IN" dirty="0" smtClean="0"/>
              <a:t> variable.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Lexical scope(Static)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Verify your java installation using </a:t>
            </a:r>
          </a:p>
          <a:p>
            <a:pPr lvl="1"/>
            <a:r>
              <a:rPr lang="en-IN" dirty="0" smtClean="0"/>
              <a:t>Java --version</a:t>
            </a:r>
          </a:p>
          <a:p>
            <a:r>
              <a:rPr lang="en-IN" dirty="0" smtClean="0"/>
              <a:t>2. Download &amp; Install </a:t>
            </a:r>
            <a:r>
              <a:rPr lang="en-IN" dirty="0" err="1" smtClean="0"/>
              <a:t>Scala</a:t>
            </a:r>
            <a:r>
              <a:rPr lang="en-IN" dirty="0" smtClean="0"/>
              <a:t> http://www.scala-lang.org/download/.</a:t>
            </a:r>
          </a:p>
          <a:p>
            <a:r>
              <a:rPr lang="en-IN" dirty="0" smtClean="0"/>
              <a:t>3. Add the installed software to your environment</a:t>
            </a:r>
          </a:p>
          <a:p>
            <a:r>
              <a:rPr lang="it-IT" dirty="0" smtClean="0"/>
              <a:t>4. Type scala in Console</a:t>
            </a:r>
          </a:p>
          <a:p>
            <a:pPr>
              <a:buNone/>
            </a:pPr>
            <a:r>
              <a:rPr lang="it-IT" b="1" dirty="0" smtClean="0"/>
              <a:t>	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steps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97152"/>
            <a:ext cx="7560840" cy="116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Running Basic </a:t>
            </a:r>
            <a:r>
              <a:rPr lang="en-IN" dirty="0" err="1" smtClean="0"/>
              <a:t>Scala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200800" cy="48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questions?</a:t>
            </a:r>
          </a:p>
          <a:p>
            <a:endParaRPr lang="en-IN" dirty="0" smtClean="0"/>
          </a:p>
          <a:p>
            <a:endParaRPr lang="en-IN" dirty="0" smtClean="0"/>
          </a:p>
          <a:p>
            <a:pPr lvl="6"/>
            <a:r>
              <a:rPr lang="en-IN" sz="4000" b="1" dirty="0" smtClean="0"/>
              <a:t>THANK YOU</a:t>
            </a:r>
            <a:endParaRPr lang="en-IN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Scala</a:t>
            </a:r>
            <a:r>
              <a:rPr lang="en-IN" dirty="0" smtClean="0"/>
              <a:t>?</a:t>
            </a:r>
          </a:p>
          <a:p>
            <a:r>
              <a:rPr lang="en-IN" dirty="0" smtClean="0"/>
              <a:t> Why </a:t>
            </a:r>
            <a:r>
              <a:rPr lang="en-IN" dirty="0" err="1" smtClean="0"/>
              <a:t>Scala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Scala</a:t>
            </a:r>
            <a:r>
              <a:rPr lang="en-IN" dirty="0" smtClean="0"/>
              <a:t> Features</a:t>
            </a:r>
          </a:p>
          <a:p>
            <a:r>
              <a:rPr lang="en-IN" dirty="0" smtClean="0"/>
              <a:t>Java to </a:t>
            </a:r>
            <a:r>
              <a:rPr lang="en-IN" dirty="0" err="1" smtClean="0"/>
              <a:t>Scala</a:t>
            </a:r>
            <a:endParaRPr lang="en-IN" dirty="0" smtClean="0"/>
          </a:p>
          <a:p>
            <a:r>
              <a:rPr lang="en-IN" dirty="0" err="1" smtClean="0"/>
              <a:t>Scala</a:t>
            </a:r>
            <a:r>
              <a:rPr lang="en-IN" dirty="0" smtClean="0"/>
              <a:t> Installation</a:t>
            </a:r>
          </a:p>
          <a:p>
            <a:r>
              <a:rPr lang="en-IN" dirty="0" smtClean="0"/>
              <a:t> A feel of </a:t>
            </a:r>
            <a:r>
              <a:rPr lang="en-IN" dirty="0" err="1" smtClean="0"/>
              <a:t>Scala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Scala</a:t>
            </a:r>
            <a:r>
              <a:rPr lang="en-IN" dirty="0" smtClean="0"/>
              <a:t> stands for “Scalable Language”</a:t>
            </a:r>
          </a:p>
          <a:p>
            <a:r>
              <a:rPr lang="en-IN" dirty="0" smtClean="0"/>
              <a:t>Is so named because it was designed to grow with the demand of its users.</a:t>
            </a:r>
          </a:p>
          <a:p>
            <a:r>
              <a:rPr lang="en-IN" dirty="0" err="1" smtClean="0"/>
              <a:t>Scala</a:t>
            </a:r>
            <a:r>
              <a:rPr lang="en-IN" dirty="0" smtClean="0"/>
              <a:t> compiles to byte code in the JVM. </a:t>
            </a:r>
            <a:r>
              <a:rPr lang="en-IN" dirty="0" err="1" smtClean="0"/>
              <a:t>Scala</a:t>
            </a:r>
            <a:r>
              <a:rPr lang="en-IN" dirty="0" smtClean="0"/>
              <a:t> compiles program into JVM </a:t>
            </a:r>
            <a:r>
              <a:rPr lang="en-IN" dirty="0" err="1" smtClean="0"/>
              <a:t>bytecodes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Interoperability with Java, so you can easily use Java ecosystem.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Scala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en-IN" dirty="0" smtClean="0"/>
              <a:t>Eric Raymond introduced two metaphors for model of software development</a:t>
            </a:r>
          </a:p>
          <a:p>
            <a:pPr lvl="3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Scala</a:t>
            </a:r>
            <a:r>
              <a:rPr lang="en-IN" dirty="0" smtClean="0"/>
              <a:t>  As Bazaar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755576" y="2708920"/>
            <a:ext cx="324036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BAZAAR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572000" y="4293096"/>
            <a:ext cx="324036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CATHEDRAL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Scala</a:t>
            </a:r>
            <a:r>
              <a:rPr lang="en-IN" dirty="0" smtClean="0"/>
              <a:t> provides a fusion of Object oriented and functional programming language</a:t>
            </a:r>
          </a:p>
          <a:p>
            <a:r>
              <a:rPr lang="en-IN" dirty="0" smtClean="0"/>
              <a:t>For other languages, where objects and functions are two different values. In </a:t>
            </a:r>
            <a:r>
              <a:rPr lang="en-IN" dirty="0" err="1" smtClean="0"/>
              <a:t>Scala</a:t>
            </a:r>
            <a:r>
              <a:rPr lang="en-IN" dirty="0" smtClean="0"/>
              <a:t>, each function is a value.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makes </a:t>
            </a:r>
            <a:r>
              <a:rPr lang="en-IN" dirty="0" err="1" smtClean="0"/>
              <a:t>Scala</a:t>
            </a:r>
            <a:r>
              <a:rPr lang="en-IN" dirty="0" smtClean="0"/>
              <a:t> scalable?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3717032"/>
          <a:ext cx="7128792" cy="271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3528392"/>
              </a:tblGrid>
              <a:tr h="355298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Functional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</a:t>
                      </a:r>
                      <a:r>
                        <a:rPr lang="en-IN" baseline="0" dirty="0" smtClean="0"/>
                        <a:t> Oriented</a:t>
                      </a:r>
                      <a:endParaRPr lang="en-IN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lang="en-IN" dirty="0" smtClean="0"/>
                        <a:t>Emphasizes</a:t>
                      </a:r>
                      <a:r>
                        <a:rPr lang="en-IN" baseline="0" dirty="0" smtClean="0"/>
                        <a:t> use of functions.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Classes</a:t>
                      </a:r>
                      <a:r>
                        <a:rPr lang="en-IN" baseline="0" dirty="0" smtClean="0"/>
                        <a:t> and objects are used.</a:t>
                      </a:r>
                      <a:endParaRPr lang="en-IN" dirty="0"/>
                    </a:p>
                  </a:txBody>
                  <a:tcPr/>
                </a:tc>
              </a:tr>
              <a:tr h="613254">
                <a:tc>
                  <a:txBody>
                    <a:bodyPr/>
                    <a:lstStyle/>
                    <a:p>
                      <a:r>
                        <a:rPr lang="en-IN" dirty="0" smtClean="0"/>
                        <a:t>Data in the functions</a:t>
                      </a:r>
                      <a:r>
                        <a:rPr lang="en-IN" baseline="0" dirty="0" smtClean="0"/>
                        <a:t> is immutable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used here is</a:t>
                      </a:r>
                      <a:r>
                        <a:rPr lang="en-IN" baseline="0" dirty="0" smtClean="0"/>
                        <a:t> mutable</a:t>
                      </a:r>
                      <a:endParaRPr lang="en-IN" dirty="0"/>
                    </a:p>
                  </a:txBody>
                  <a:tcPr/>
                </a:tc>
              </a:tr>
              <a:tr h="440040">
                <a:tc>
                  <a:txBody>
                    <a:bodyPr/>
                    <a:lstStyle/>
                    <a:p>
                      <a:r>
                        <a:rPr lang="en-IN" dirty="0" smtClean="0"/>
                        <a:t>Declarative programming 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Imperative programming style</a:t>
                      </a:r>
                      <a:endParaRPr lang="en-IN" dirty="0"/>
                    </a:p>
                  </a:txBody>
                  <a:tcPr/>
                </a:tc>
              </a:tr>
              <a:tr h="613254">
                <a:tc>
                  <a:txBody>
                    <a:bodyPr/>
                    <a:lstStyle/>
                    <a:p>
                      <a:r>
                        <a:rPr lang="en-IN" dirty="0" smtClean="0"/>
                        <a:t>Parallel</a:t>
                      </a:r>
                      <a:r>
                        <a:rPr lang="en-IN" baseline="0" dirty="0" smtClean="0"/>
                        <a:t> programming supported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Parallel</a:t>
                      </a:r>
                      <a:r>
                        <a:rPr lang="en-IN" baseline="0" dirty="0" smtClean="0"/>
                        <a:t> programming not supported.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Scala</a:t>
            </a:r>
            <a:r>
              <a:rPr lang="en-IN" dirty="0" smtClean="0"/>
              <a:t> is concise. No boilerplate code! (semicolons, getter/</a:t>
            </a:r>
            <a:r>
              <a:rPr lang="en-IN" dirty="0" err="1" smtClean="0"/>
              <a:t>setters,return</a:t>
            </a:r>
            <a:r>
              <a:rPr lang="en-IN" dirty="0" smtClean="0"/>
              <a:t>). Fewer lines of code mean not only less typing, but also less effort at reading and understanding programs and fewer possibilities of defects</a:t>
            </a:r>
          </a:p>
          <a:p>
            <a:r>
              <a:rPr lang="en-IN" dirty="0" err="1" smtClean="0"/>
              <a:t>Scala</a:t>
            </a:r>
            <a:r>
              <a:rPr lang="en-IN" dirty="0" smtClean="0"/>
              <a:t> is high-level. OOP and FP let you write more complex programs.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Scala</a:t>
            </a:r>
            <a:r>
              <a:rPr lang="en-IN" dirty="0" smtClean="0"/>
              <a:t> is statically typed, verbosity is avoided through type inference so it look likes it’s a dynamic language but it’s not.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Scala</a:t>
            </a:r>
            <a:r>
              <a:rPr lang="en-IN" dirty="0" smtClean="0"/>
              <a:t>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467600" cy="5709248"/>
          </a:xfrm>
        </p:spPr>
        <p:txBody>
          <a:bodyPr/>
          <a:lstStyle/>
          <a:p>
            <a:pPr>
              <a:buNone/>
            </a:pPr>
            <a:endParaRPr lang="en-IN" i="1" dirty="0" smtClean="0"/>
          </a:p>
          <a:p>
            <a:pPr>
              <a:buNone/>
            </a:pPr>
            <a:r>
              <a:rPr lang="en-IN" i="1" dirty="0" smtClean="0"/>
              <a:t>   </a:t>
            </a:r>
          </a:p>
          <a:p>
            <a:pPr>
              <a:buNone/>
            </a:pPr>
            <a:r>
              <a:rPr lang="en-IN" i="1" dirty="0" smtClean="0"/>
              <a:t>   </a:t>
            </a:r>
            <a:r>
              <a:rPr lang="en-IN" i="1" dirty="0" smtClean="0"/>
              <a:t>      “</a:t>
            </a:r>
            <a:r>
              <a:rPr lang="en-IN" i="1" dirty="0" smtClean="0"/>
              <a:t>If I were to pick a language </a:t>
            </a:r>
          </a:p>
          <a:p>
            <a:pPr>
              <a:buNone/>
            </a:pPr>
            <a:r>
              <a:rPr lang="en-IN" i="1" dirty="0" smtClean="0"/>
              <a:t>  </a:t>
            </a:r>
            <a:r>
              <a:rPr lang="en-IN" i="1" dirty="0" smtClean="0"/>
              <a:t>       to </a:t>
            </a:r>
            <a:r>
              <a:rPr lang="en-IN" i="1" dirty="0" smtClean="0"/>
              <a:t>use today other than Java, </a:t>
            </a:r>
          </a:p>
          <a:p>
            <a:pPr>
              <a:buNone/>
            </a:pPr>
            <a:r>
              <a:rPr lang="en-IN" i="1" dirty="0" smtClean="0"/>
              <a:t>			it </a:t>
            </a:r>
            <a:r>
              <a:rPr lang="en-IN" i="1" dirty="0" smtClean="0"/>
              <a:t>would be </a:t>
            </a:r>
            <a:r>
              <a:rPr lang="en-IN" i="1" dirty="0" err="1" smtClean="0"/>
              <a:t>Scala</a:t>
            </a:r>
            <a:r>
              <a:rPr lang="en-IN" i="1" dirty="0" smtClean="0"/>
              <a:t>.”</a:t>
            </a:r>
          </a:p>
          <a:p>
            <a:pPr>
              <a:buNone/>
            </a:pPr>
            <a:r>
              <a:rPr lang="en-IN" b="1" dirty="0" smtClean="0"/>
              <a:t> </a:t>
            </a:r>
          </a:p>
          <a:p>
            <a:pPr>
              <a:buNone/>
            </a:pPr>
            <a:r>
              <a:rPr lang="en-IN" b="1" dirty="0" smtClean="0"/>
              <a:t>			    - James Gosling</a:t>
            </a:r>
          </a:p>
          <a:p>
            <a:pPr>
              <a:buNone/>
            </a:pPr>
            <a:r>
              <a:rPr lang="en-IN" b="1" dirty="0" smtClean="0"/>
              <a:t>			     Creator of Java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r>
              <a:rPr lang="en-IN" dirty="0" smtClean="0"/>
              <a:t>Big data and Science</a:t>
            </a:r>
          </a:p>
          <a:p>
            <a:r>
              <a:rPr lang="en-IN" dirty="0" smtClean="0"/>
              <a:t>Web Application Development, REST API Development</a:t>
            </a:r>
          </a:p>
          <a:p>
            <a:r>
              <a:rPr lang="en-IN" dirty="0" smtClean="0"/>
              <a:t>Distributed System, Concurrency and Parallelism</a:t>
            </a:r>
          </a:p>
          <a:p>
            <a:r>
              <a:rPr lang="en-IN" dirty="0" smtClean="0"/>
              <a:t>Scientific Computation like NLP, Numerical Computing and Data Visualization 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Scala</a:t>
            </a:r>
            <a:r>
              <a:rPr lang="en-IN" dirty="0" smtClean="0"/>
              <a:t> </a:t>
            </a:r>
            <a:r>
              <a:rPr lang="en-IN" dirty="0" err="1" smtClean="0"/>
              <a:t>Usecases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40403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They all use </a:t>
            </a:r>
            <a:r>
              <a:rPr lang="en-IN" dirty="0" err="1" smtClean="0"/>
              <a:t>scala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1535</TotalTime>
  <Words>535</Words>
  <Application>Microsoft Office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Slide 1</vt:lpstr>
      <vt:lpstr>Contents</vt:lpstr>
      <vt:lpstr>What is Scala</vt:lpstr>
      <vt:lpstr>Scala  As Bazaar</vt:lpstr>
      <vt:lpstr>What makes Scala scalable?</vt:lpstr>
      <vt:lpstr>Why Scala?</vt:lpstr>
      <vt:lpstr>Slide 7</vt:lpstr>
      <vt:lpstr>Scala Usecases</vt:lpstr>
      <vt:lpstr>They all use scala</vt:lpstr>
      <vt:lpstr>Features of language</vt:lpstr>
      <vt:lpstr>Scala language design</vt:lpstr>
      <vt:lpstr>Scala type system</vt:lpstr>
      <vt:lpstr>Everything is an expression</vt:lpstr>
      <vt:lpstr>Lexical scope(Static)</vt:lpstr>
      <vt:lpstr>Installation steps</vt:lpstr>
      <vt:lpstr>Running Basic Scala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Meenansha</dc:creator>
  <cp:lastModifiedBy>Meenansha</cp:lastModifiedBy>
  <cp:revision>4</cp:revision>
  <dcterms:created xsi:type="dcterms:W3CDTF">2020-05-25T11:43:37Z</dcterms:created>
  <dcterms:modified xsi:type="dcterms:W3CDTF">2020-05-27T12:42:24Z</dcterms:modified>
</cp:coreProperties>
</file>