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57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62" r:id="rId12"/>
    <p:sldId id="264" r:id="rId13"/>
    <p:sldId id="265" r:id="rId14"/>
    <p:sldId id="258" r:id="rId15"/>
    <p:sldId id="266" r:id="rId16"/>
    <p:sldId id="274" r:id="rId17"/>
    <p:sldId id="26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74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C666-AF4B-4043-A291-380BB7DC9DAF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5A159-2C61-4BA3-9EEB-ED52C94FC6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dirty="0" err="1" smtClean="0"/>
              <a:t>JobTracker</a:t>
            </a:r>
            <a:r>
              <a:rPr lang="en-IN" baseline="0" dirty="0" smtClean="0"/>
              <a:t> : It is responsible for accepting jobs from clients, dividing those jobs into tasks and assigning those tasks to be executed by worked nodes.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Task Tracker : It is a process that manages the execution of the tasks currently assigned to that node. Each </a:t>
            </a:r>
            <a:r>
              <a:rPr lang="en-IN" baseline="0" dirty="0" err="1" smtClean="0"/>
              <a:t>TaskTracker</a:t>
            </a:r>
            <a:r>
              <a:rPr lang="en-IN" baseline="0" dirty="0" smtClean="0"/>
              <a:t> has a fixed number of slots for executing tasks (two maps and two reduces by default.)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5A159-2C61-4BA3-9EEB-ED52C94FC683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5A159-2C61-4BA3-9EEB-ED52C94FC683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5A159-2C61-4BA3-9EEB-ED52C94FC683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B370FF-FE6F-481D-9418-1F1152B5B6AC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D76E7C-7FF9-47A2-A2BF-D236EAE866A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Stages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51889"/>
            <a:ext cx="7416824" cy="484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63284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Example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Mapper</a:t>
            </a:r>
            <a:r>
              <a:rPr lang="en-IN" dirty="0" smtClean="0"/>
              <a:t> takes as input a key/value pair which represents a logical record from the input data source.</a:t>
            </a:r>
          </a:p>
          <a:p>
            <a:r>
              <a:rPr lang="en-IN" dirty="0" smtClean="0"/>
              <a:t>It produces zero or more o/p key/value pairs for each input pair.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 a filtering function may only produce if a certain condition is met.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 a counting function may produce multiple key/value pairs, one per element being counted.</a:t>
            </a:r>
          </a:p>
          <a:p>
            <a:pPr lvl="1"/>
            <a:r>
              <a:rPr lang="en-IN" dirty="0" smtClean="0"/>
              <a:t>Map(</a:t>
            </a:r>
            <a:r>
              <a:rPr lang="en-IN" dirty="0" err="1" smtClean="0"/>
              <a:t>in_key,in_value</a:t>
            </a:r>
            <a:r>
              <a:rPr lang="en-IN" dirty="0" smtClean="0"/>
              <a:t>) </a:t>
            </a:r>
            <a:r>
              <a:rPr lang="en-IN" dirty="0" smtClean="0">
                <a:sym typeface="Wingdings" pitchFamily="2" charset="2"/>
              </a:rPr>
              <a:t> list(</a:t>
            </a:r>
            <a:r>
              <a:rPr lang="en-IN" dirty="0" err="1" smtClean="0">
                <a:sym typeface="Wingdings" pitchFamily="2" charset="2"/>
              </a:rPr>
              <a:t>temp_key,temp_value</a:t>
            </a:r>
            <a:r>
              <a:rPr lang="en-IN" dirty="0" smtClean="0">
                <a:sym typeface="Wingdings" pitchFamily="2" charset="2"/>
              </a:rPr>
              <a:t>)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Function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single reducer handles all the map output for a unique map output key</a:t>
            </a:r>
          </a:p>
          <a:p>
            <a:r>
              <a:rPr lang="en-IN" dirty="0" smtClean="0"/>
              <a:t>A reducer outputs zero to many key/value pairs</a:t>
            </a:r>
          </a:p>
          <a:p>
            <a:r>
              <a:rPr lang="en-IN" dirty="0" smtClean="0"/>
              <a:t>The output is written to HDFS location or external DB.</a:t>
            </a:r>
          </a:p>
          <a:p>
            <a:endParaRPr lang="en-IN" dirty="0" smtClean="0"/>
          </a:p>
          <a:p>
            <a:r>
              <a:rPr lang="en-IN" dirty="0" smtClean="0"/>
              <a:t>Reduce(</a:t>
            </a:r>
            <a:r>
              <a:rPr lang="en-IN" dirty="0" err="1" smtClean="0"/>
              <a:t>temp_key</a:t>
            </a:r>
            <a:r>
              <a:rPr lang="en-IN" dirty="0" smtClean="0"/>
              <a:t>, list(</a:t>
            </a:r>
            <a:r>
              <a:rPr lang="en-IN" dirty="0" err="1" smtClean="0"/>
              <a:t>temp_values</a:t>
            </a:r>
            <a:r>
              <a:rPr lang="en-IN" dirty="0" smtClean="0"/>
              <a:t>))</a:t>
            </a:r>
            <a:r>
              <a:rPr lang="en-IN" dirty="0" smtClean="0">
                <a:sym typeface="Wingdings" pitchFamily="2" charset="2"/>
              </a:rPr>
              <a:t> list(</a:t>
            </a:r>
            <a:r>
              <a:rPr lang="en-IN" dirty="0" err="1" smtClean="0">
                <a:sym typeface="Wingdings" pitchFamily="2" charset="2"/>
              </a:rPr>
              <a:t>out_key,out_value</a:t>
            </a:r>
            <a:r>
              <a:rPr lang="en-IN" dirty="0" smtClean="0">
                <a:sym typeface="Wingdings" pitchFamily="2" charset="2"/>
              </a:rPr>
              <a:t>)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Reduce Function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747710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MapReduce</a:t>
            </a:r>
            <a:r>
              <a:rPr lang="en-IN" dirty="0" smtClean="0"/>
              <a:t> Concepts(</a:t>
            </a:r>
            <a:r>
              <a:rPr lang="en-IN" dirty="0" err="1" smtClean="0"/>
              <a:t>Hadoop</a:t>
            </a:r>
            <a:r>
              <a:rPr lang="en-IN" dirty="0" smtClean="0"/>
              <a:t> 1.0)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err="1" smtClean="0"/>
              <a:t>JobTracker</a:t>
            </a:r>
            <a:r>
              <a:rPr lang="en-IN" b="1" dirty="0" smtClean="0"/>
              <a:t>(Master):</a:t>
            </a:r>
          </a:p>
          <a:p>
            <a:pPr lvl="1"/>
            <a:r>
              <a:rPr lang="en-IN" dirty="0" smtClean="0"/>
              <a:t>Controls </a:t>
            </a:r>
            <a:r>
              <a:rPr lang="en-IN" dirty="0" err="1" smtClean="0"/>
              <a:t>MapReduce</a:t>
            </a:r>
            <a:r>
              <a:rPr lang="en-IN" dirty="0" smtClean="0"/>
              <a:t> Jobs</a:t>
            </a:r>
          </a:p>
          <a:p>
            <a:pPr lvl="1"/>
            <a:r>
              <a:rPr lang="en-IN" dirty="0" smtClean="0"/>
              <a:t>Assigns Map and Reduce task to the other nodes on the cluster.</a:t>
            </a:r>
          </a:p>
          <a:p>
            <a:pPr lvl="1"/>
            <a:r>
              <a:rPr lang="en-IN" dirty="0" smtClean="0"/>
              <a:t>Monitors the task as they are running.</a:t>
            </a:r>
          </a:p>
          <a:p>
            <a:pPr lvl="1"/>
            <a:r>
              <a:rPr lang="en-IN" dirty="0" err="1" smtClean="0"/>
              <a:t>Relaunches</a:t>
            </a:r>
            <a:r>
              <a:rPr lang="en-IN" dirty="0" smtClean="0"/>
              <a:t> failed tasks on the other nodes in the cluster.</a:t>
            </a:r>
            <a:endParaRPr lang="en-I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b="1" dirty="0" err="1" smtClean="0"/>
              <a:t>TaskTracker</a:t>
            </a:r>
            <a:r>
              <a:rPr lang="en-IN" sz="2700" b="1" dirty="0" smtClean="0"/>
              <a:t>(Slave)</a:t>
            </a:r>
          </a:p>
          <a:p>
            <a:pPr lvl="1"/>
            <a:r>
              <a:rPr lang="en-IN" dirty="0" smtClean="0"/>
              <a:t>A single task tracker per slave node</a:t>
            </a:r>
          </a:p>
          <a:p>
            <a:pPr lvl="1"/>
            <a:r>
              <a:rPr lang="en-IN" dirty="0" smtClean="0"/>
              <a:t>Manages the execution of individual tasks on the node.</a:t>
            </a:r>
          </a:p>
          <a:p>
            <a:pPr lvl="1"/>
            <a:r>
              <a:rPr lang="en-IN" dirty="0" smtClean="0"/>
              <a:t>Can instantiate many JVMs to handle tasks in parallel.</a:t>
            </a:r>
          </a:p>
          <a:p>
            <a:pPr lvl="1"/>
            <a:r>
              <a:rPr lang="en-IN" dirty="0" smtClean="0"/>
              <a:t>Communicates back to Job Tracker via heartbeat.</a:t>
            </a:r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Architecture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128791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Reducers cannot start until all </a:t>
            </a:r>
            <a:r>
              <a:rPr lang="en-IN" dirty="0" err="1" smtClean="0"/>
              <a:t>Mappers</a:t>
            </a:r>
            <a:r>
              <a:rPr lang="en-IN" dirty="0" smtClean="0"/>
              <a:t> are finished and the output has been transferred to reducers and sorted.</a:t>
            </a:r>
          </a:p>
          <a:p>
            <a:r>
              <a:rPr lang="en-IN" dirty="0" smtClean="0"/>
              <a:t>The percentage of </a:t>
            </a:r>
            <a:r>
              <a:rPr lang="en-IN" dirty="0" err="1" smtClean="0"/>
              <a:t>Mappers</a:t>
            </a:r>
            <a:r>
              <a:rPr lang="en-IN" dirty="0" smtClean="0"/>
              <a:t> which should finish before the Reducers start retrieving data is configurable.</a:t>
            </a:r>
          </a:p>
          <a:p>
            <a:r>
              <a:rPr lang="en-IN" dirty="0" smtClean="0"/>
              <a:t>For slow </a:t>
            </a:r>
            <a:r>
              <a:rPr lang="en-IN" dirty="0" err="1" smtClean="0"/>
              <a:t>mappers</a:t>
            </a:r>
            <a:r>
              <a:rPr lang="en-IN" dirty="0" smtClean="0"/>
              <a:t>, </a:t>
            </a:r>
            <a:r>
              <a:rPr lang="en-IN" dirty="0" err="1" smtClean="0"/>
              <a:t>Hadoop</a:t>
            </a:r>
            <a:r>
              <a:rPr lang="en-IN" dirty="0" smtClean="0"/>
              <a:t> uses speculative execution-	</a:t>
            </a:r>
          </a:p>
          <a:p>
            <a:pPr lvl="1"/>
            <a:r>
              <a:rPr lang="en-IN" dirty="0" smtClean="0"/>
              <a:t>If a </a:t>
            </a:r>
            <a:r>
              <a:rPr lang="en-IN" dirty="0" err="1" smtClean="0"/>
              <a:t>mapper</a:t>
            </a:r>
            <a:r>
              <a:rPr lang="en-IN" dirty="0" smtClean="0"/>
              <a:t> appears to be running significantly slower that the others, a new instance of the </a:t>
            </a:r>
            <a:r>
              <a:rPr lang="en-IN" dirty="0" err="1" smtClean="0"/>
              <a:t>Mapper</a:t>
            </a:r>
            <a:r>
              <a:rPr lang="en-IN" dirty="0" smtClean="0"/>
              <a:t> will be started on another machine on the same data.</a:t>
            </a:r>
          </a:p>
          <a:p>
            <a:pPr lvl="1"/>
            <a:r>
              <a:rPr lang="en-IN" dirty="0" smtClean="0"/>
              <a:t>The results of first </a:t>
            </a:r>
            <a:r>
              <a:rPr lang="en-IN" dirty="0" err="1" smtClean="0"/>
              <a:t>Mapper</a:t>
            </a:r>
            <a:r>
              <a:rPr lang="en-IN" dirty="0" smtClean="0"/>
              <a:t> to finish will be used and the other will be terminated.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Bottlenecks?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job object forms the specification for the job.</a:t>
            </a:r>
          </a:p>
          <a:p>
            <a:r>
              <a:rPr lang="en-IN" dirty="0" smtClean="0"/>
              <a:t>Job needs to know:</a:t>
            </a:r>
          </a:p>
          <a:p>
            <a:pPr lvl="1"/>
            <a:r>
              <a:rPr lang="en-IN" dirty="0" smtClean="0"/>
              <a:t>The jar file which will be distributed across the cluster, </a:t>
            </a:r>
            <a:r>
              <a:rPr lang="en-IN" b="1" dirty="0" err="1" smtClean="0">
                <a:solidFill>
                  <a:srgbClr val="FF0000"/>
                </a:solidFill>
              </a:rPr>
              <a:t>setJarByClass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IN" dirty="0" smtClean="0"/>
              <a:t>the input path(in HDFS) for the job, </a:t>
            </a:r>
            <a:r>
              <a:rPr lang="en-IN" b="1" dirty="0" err="1" smtClean="0">
                <a:solidFill>
                  <a:srgbClr val="FF0000"/>
                </a:solidFill>
              </a:rPr>
              <a:t>FileInputFormat.addInputPath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IN" dirty="0" smtClean="0"/>
              <a:t>The output path(in HDFS) for the job, </a:t>
            </a:r>
            <a:r>
              <a:rPr lang="en-IN" b="1" dirty="0" err="1" smtClean="0">
                <a:solidFill>
                  <a:srgbClr val="FF0000"/>
                </a:solidFill>
              </a:rPr>
              <a:t>FileInputFormat.setOutputPath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IN" dirty="0" smtClean="0"/>
              <a:t>The </a:t>
            </a:r>
            <a:r>
              <a:rPr lang="en-IN" dirty="0" err="1" smtClean="0"/>
              <a:t>Mapper</a:t>
            </a:r>
            <a:r>
              <a:rPr lang="en-IN" dirty="0" smtClean="0"/>
              <a:t> and Reducer classes, </a:t>
            </a:r>
            <a:r>
              <a:rPr lang="en-IN" b="1" dirty="0" err="1" smtClean="0">
                <a:solidFill>
                  <a:srgbClr val="FF0000"/>
                </a:solidFill>
              </a:rPr>
              <a:t>setMapperClass</a:t>
            </a:r>
            <a:r>
              <a:rPr lang="en-IN" b="1" dirty="0" smtClean="0">
                <a:solidFill>
                  <a:srgbClr val="FF0000"/>
                </a:solidFill>
              </a:rPr>
              <a:t>() and </a:t>
            </a:r>
            <a:r>
              <a:rPr lang="en-IN" b="1" dirty="0" err="1" smtClean="0">
                <a:solidFill>
                  <a:srgbClr val="FF0000"/>
                </a:solidFill>
              </a:rPr>
              <a:t>setReducerClass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IN" dirty="0" smtClean="0"/>
              <a:t>The output key and value classes, </a:t>
            </a:r>
            <a:r>
              <a:rPr lang="en-IN" b="1" dirty="0" err="1" smtClean="0">
                <a:solidFill>
                  <a:srgbClr val="FF0000"/>
                </a:solidFill>
              </a:rPr>
              <a:t>setOutputKeyClass</a:t>
            </a:r>
            <a:r>
              <a:rPr lang="en-IN" b="1" dirty="0" smtClean="0">
                <a:solidFill>
                  <a:srgbClr val="FF0000"/>
                </a:solidFill>
              </a:rPr>
              <a:t>() and </a:t>
            </a:r>
            <a:r>
              <a:rPr lang="en-IN" b="1" dirty="0" err="1" smtClean="0">
                <a:solidFill>
                  <a:srgbClr val="FF0000"/>
                </a:solidFill>
              </a:rPr>
              <a:t>setOutputValueClass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</a:t>
            </a:r>
            <a:r>
              <a:rPr lang="en-IN" dirty="0" err="1" smtClean="0"/>
              <a:t>MapReduce</a:t>
            </a:r>
            <a:r>
              <a:rPr lang="en-IN" dirty="0" smtClean="0"/>
              <a:t> Job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Mapper</a:t>
            </a:r>
            <a:r>
              <a:rPr lang="en-IN" dirty="0" smtClean="0"/>
              <a:t> output key and value classes if they are different from the reducer; </a:t>
            </a:r>
            <a:r>
              <a:rPr lang="en-IN" dirty="0" err="1" smtClean="0">
                <a:solidFill>
                  <a:srgbClr val="FF0000"/>
                </a:solidFill>
              </a:rPr>
              <a:t>setMapOutputKeyClass</a:t>
            </a:r>
            <a:r>
              <a:rPr lang="en-IN" dirty="0" smtClean="0">
                <a:solidFill>
                  <a:srgbClr val="FF0000"/>
                </a:solidFill>
              </a:rPr>
              <a:t>() and </a:t>
            </a:r>
            <a:r>
              <a:rPr lang="en-IN" dirty="0" err="1" smtClean="0">
                <a:solidFill>
                  <a:srgbClr val="FF0000"/>
                </a:solidFill>
              </a:rPr>
              <a:t>setMapOutputValueClass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dirty="0" smtClean="0"/>
              <a:t>The job name , which by default is the </a:t>
            </a:r>
            <a:r>
              <a:rPr lang="en-IN" dirty="0" err="1" smtClean="0"/>
              <a:t>jarname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setJobName</a:t>
            </a:r>
            <a:r>
              <a:rPr lang="en-IN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 smtClean="0"/>
          </a:p>
          <a:p>
            <a:r>
              <a:rPr lang="en-IN" dirty="0" smtClean="0"/>
              <a:t>The default input considers files as lines of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Setting up </a:t>
            </a:r>
            <a:r>
              <a:rPr lang="en-IN" dirty="0" err="1" smtClean="0"/>
              <a:t>MapReduce</a:t>
            </a:r>
            <a:r>
              <a:rPr lang="en-IN" dirty="0" smtClean="0"/>
              <a:t> Job contd.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MapReduce</a:t>
            </a:r>
            <a:r>
              <a:rPr lang="en-IN" dirty="0" smtClean="0"/>
              <a:t> Introduction</a:t>
            </a:r>
          </a:p>
          <a:p>
            <a:r>
              <a:rPr lang="en-IN" dirty="0" smtClean="0"/>
              <a:t>Basic Terminology</a:t>
            </a:r>
          </a:p>
          <a:p>
            <a:r>
              <a:rPr lang="en-IN" dirty="0" smtClean="0"/>
              <a:t>HDFS Architecture</a:t>
            </a:r>
          </a:p>
          <a:p>
            <a:r>
              <a:rPr lang="en-IN" dirty="0" err="1" smtClean="0"/>
              <a:t>MapReduce</a:t>
            </a:r>
            <a:r>
              <a:rPr lang="en-IN" dirty="0" smtClean="0"/>
              <a:t> Job and Stages</a:t>
            </a:r>
          </a:p>
          <a:p>
            <a:r>
              <a:rPr lang="en-IN" dirty="0" err="1" smtClean="0"/>
              <a:t>MapReduce</a:t>
            </a:r>
            <a:r>
              <a:rPr lang="en-IN" dirty="0" smtClean="0"/>
              <a:t> Example</a:t>
            </a:r>
          </a:p>
          <a:p>
            <a:r>
              <a:rPr lang="en-IN" dirty="0" smtClean="0"/>
              <a:t>Map Function </a:t>
            </a:r>
          </a:p>
          <a:p>
            <a:r>
              <a:rPr lang="en-IN" dirty="0" smtClean="0"/>
              <a:t>Reduce Function</a:t>
            </a:r>
          </a:p>
          <a:p>
            <a:r>
              <a:rPr lang="en-IN" dirty="0" err="1" smtClean="0"/>
              <a:t>MapReduce</a:t>
            </a:r>
            <a:r>
              <a:rPr lang="en-IN" dirty="0" smtClean="0"/>
              <a:t> Concepts(</a:t>
            </a:r>
            <a:r>
              <a:rPr lang="en-IN" dirty="0" err="1" smtClean="0"/>
              <a:t>JobTracker</a:t>
            </a:r>
            <a:r>
              <a:rPr lang="en-IN" dirty="0" smtClean="0"/>
              <a:t> and </a:t>
            </a:r>
            <a:r>
              <a:rPr lang="en-IN" dirty="0" err="1" smtClean="0"/>
              <a:t>TaskTracker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BottleNecks</a:t>
            </a:r>
            <a:endParaRPr lang="en-IN" dirty="0" smtClean="0"/>
          </a:p>
          <a:p>
            <a:r>
              <a:rPr lang="en-IN" dirty="0" smtClean="0"/>
              <a:t>Setting up </a:t>
            </a:r>
            <a:r>
              <a:rPr lang="en-IN" dirty="0" err="1" smtClean="0"/>
              <a:t>MapReduce</a:t>
            </a:r>
            <a:r>
              <a:rPr lang="en-IN" dirty="0" smtClean="0"/>
              <a:t> Job</a:t>
            </a:r>
          </a:p>
          <a:p>
            <a:r>
              <a:rPr lang="en-IN" dirty="0" smtClean="0"/>
              <a:t>Driver Class</a:t>
            </a:r>
          </a:p>
          <a:p>
            <a:r>
              <a:rPr lang="en-IN" dirty="0" err="1" smtClean="0"/>
              <a:t>Mapper</a:t>
            </a:r>
            <a:r>
              <a:rPr lang="en-IN" dirty="0" smtClean="0"/>
              <a:t> Class</a:t>
            </a:r>
          </a:p>
          <a:p>
            <a:r>
              <a:rPr lang="en-IN" dirty="0" smtClean="0"/>
              <a:t>Shuffle and Sort Class</a:t>
            </a:r>
          </a:p>
          <a:p>
            <a:r>
              <a:rPr lang="en-IN" dirty="0" smtClean="0"/>
              <a:t>Reduce Class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743" y="620688"/>
            <a:ext cx="8456721" cy="56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Mapper</a:t>
            </a:r>
            <a:r>
              <a:rPr lang="en-IN" dirty="0" smtClean="0"/>
              <a:t> Class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41591"/>
            <a:ext cx="7128792" cy="430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 err="1" smtClean="0"/>
              <a:t>Mapper</a:t>
            </a:r>
            <a:r>
              <a:rPr lang="en-IN" dirty="0" smtClean="0"/>
              <a:t> does?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890" y="1556792"/>
            <a:ext cx="8551590" cy="44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Shuffle</a:t>
            </a:r>
          </a:p>
          <a:p>
            <a:pPr lvl="1"/>
            <a:r>
              <a:rPr lang="en-IN" dirty="0" smtClean="0"/>
              <a:t>Integrates the data(key/value) pairs from outputs of each </a:t>
            </a:r>
            <a:r>
              <a:rPr lang="en-IN" dirty="0" err="1" smtClean="0"/>
              <a:t>mapper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Integrates into 1 file</a:t>
            </a:r>
          </a:p>
          <a:p>
            <a:pPr lvl="1"/>
            <a:endParaRPr lang="en-I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Sort</a:t>
            </a:r>
          </a:p>
          <a:p>
            <a:pPr lvl="1"/>
            <a:r>
              <a:rPr lang="en-IN" dirty="0" smtClean="0"/>
              <a:t>The set of intermediate keys on single node is automatically sorted by </a:t>
            </a:r>
            <a:r>
              <a:rPr lang="en-IN" dirty="0" err="1" smtClean="0"/>
              <a:t>Hadoop</a:t>
            </a:r>
            <a:r>
              <a:rPr lang="en-IN" dirty="0" smtClean="0"/>
              <a:t> before they are presented to Reducer.</a:t>
            </a:r>
          </a:p>
          <a:p>
            <a:pPr lvl="1"/>
            <a:r>
              <a:rPr lang="en-IN" dirty="0" smtClean="0"/>
              <a:t>Sorted within key</a:t>
            </a:r>
          </a:p>
          <a:p>
            <a:pPr lvl="1"/>
            <a:endParaRPr lang="en-I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Determines which subset of Data goes to which Reducer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Shuffle and Sort?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Shuffle and Sort Contd.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526424"/>
            <a:ext cx="7467670" cy="442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Reducer Class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776864" cy="454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Questions</a:t>
            </a:r>
          </a:p>
          <a:p>
            <a:endParaRPr lang="en-IN" dirty="0" smtClean="0"/>
          </a:p>
          <a:p>
            <a:endParaRPr lang="en-IN" dirty="0" smtClean="0"/>
          </a:p>
          <a:p>
            <a:pPr lvl="3">
              <a:buNone/>
            </a:pPr>
            <a:r>
              <a:rPr lang="en-IN" sz="6000" dirty="0" smtClean="0"/>
              <a:t>  THANK YOU!</a:t>
            </a:r>
            <a:endParaRPr lang="en-IN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provides a reliable storage system and analysis system.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Storage is provided by HDFS and analysis done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programming model for processing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decomposes work into small parallelised map and reduce tasks which are scheduled for remote execution on slave nodes.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works by manipulating key/value pairs in general format.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Introduction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b="1" dirty="0" smtClean="0"/>
              <a:t>job</a:t>
            </a:r>
            <a:r>
              <a:rPr lang="en-IN" dirty="0" smtClean="0"/>
              <a:t> is a full programme.</a:t>
            </a:r>
          </a:p>
          <a:p>
            <a:r>
              <a:rPr lang="en-IN" dirty="0" smtClean="0"/>
              <a:t>A </a:t>
            </a:r>
            <a:r>
              <a:rPr lang="en-IN" b="1" dirty="0" smtClean="0"/>
              <a:t>task</a:t>
            </a:r>
            <a:r>
              <a:rPr lang="en-IN" dirty="0" smtClean="0"/>
              <a:t> is the execution of a single map or reduce task over a slice of data called slit.</a:t>
            </a:r>
          </a:p>
          <a:p>
            <a:r>
              <a:rPr lang="en-IN" dirty="0" smtClean="0"/>
              <a:t>A </a:t>
            </a:r>
            <a:r>
              <a:rPr lang="en-IN" b="1" dirty="0" err="1" smtClean="0"/>
              <a:t>Mapper</a:t>
            </a:r>
            <a:r>
              <a:rPr lang="en-IN" dirty="0" smtClean="0"/>
              <a:t> is a map task.</a:t>
            </a:r>
          </a:p>
          <a:p>
            <a:r>
              <a:rPr lang="en-IN" dirty="0" smtClean="0"/>
              <a:t>A </a:t>
            </a:r>
            <a:r>
              <a:rPr lang="en-IN" b="1" dirty="0" smtClean="0"/>
              <a:t>Reducer</a:t>
            </a:r>
            <a:r>
              <a:rPr lang="en-IN" dirty="0" smtClean="0"/>
              <a:t> is a reduce task.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Terminology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2088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Job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518" y="1484784"/>
            <a:ext cx="8134913" cy="482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Stage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5980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Stages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86654"/>
            <a:ext cx="7416824" cy="486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Stages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80747"/>
            <a:ext cx="7488832" cy="481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</TotalTime>
  <Words>660</Words>
  <Application>Microsoft Office PowerPoint</Application>
  <PresentationFormat>On-screen Show (4:3)</PresentationFormat>
  <Paragraphs>107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Lecture 4</vt:lpstr>
      <vt:lpstr>Contents</vt:lpstr>
      <vt:lpstr>MapReduce Introduction</vt:lpstr>
      <vt:lpstr>Basic Terminology</vt:lpstr>
      <vt:lpstr>HDFS Architecture</vt:lpstr>
      <vt:lpstr>MapReduce Job</vt:lpstr>
      <vt:lpstr>MapReduce Stage</vt:lpstr>
      <vt:lpstr>MapReduce Stages</vt:lpstr>
      <vt:lpstr>MapReduce Stages</vt:lpstr>
      <vt:lpstr>MapReduce Stages</vt:lpstr>
      <vt:lpstr>MapReduce Example</vt:lpstr>
      <vt:lpstr>Map Function</vt:lpstr>
      <vt:lpstr>Reduce Function</vt:lpstr>
      <vt:lpstr>MapReduce Concepts(Hadoop 1.0)</vt:lpstr>
      <vt:lpstr>MapReduce</vt:lpstr>
      <vt:lpstr>MapReduce Architecture</vt:lpstr>
      <vt:lpstr>Bottlenecks?</vt:lpstr>
      <vt:lpstr>Setting Up MapReduce Job</vt:lpstr>
      <vt:lpstr>Setting up MapReduce Job contd.</vt:lpstr>
      <vt:lpstr>Slide 20</vt:lpstr>
      <vt:lpstr>Mapper Class</vt:lpstr>
      <vt:lpstr>What Mapper does?</vt:lpstr>
      <vt:lpstr>Shuffle and Sort?</vt:lpstr>
      <vt:lpstr>Shuffle and Sort Contd.</vt:lpstr>
      <vt:lpstr>Reducer Class</vt:lpstr>
      <vt:lpstr>Slide 26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Meenansha</dc:creator>
  <cp:lastModifiedBy>Meenansha</cp:lastModifiedBy>
  <cp:revision>3</cp:revision>
  <dcterms:created xsi:type="dcterms:W3CDTF">2020-05-10T08:21:14Z</dcterms:created>
  <dcterms:modified xsi:type="dcterms:W3CDTF">2020-05-13T12:31:17Z</dcterms:modified>
</cp:coreProperties>
</file>