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3" r:id="rId6"/>
    <p:sldId id="262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E899F-7DF6-4B38-99E6-402CA765FB74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944CD-D44F-4918-B1BF-47235073C31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Simplest and most understandable scheduler.</a:t>
            </a:r>
          </a:p>
          <a:p>
            <a:r>
              <a:rPr lang="en-IN" dirty="0" smtClean="0"/>
              <a:t>It doesn’t need any configuration.</a:t>
            </a:r>
          </a:p>
          <a:p>
            <a:r>
              <a:rPr lang="en-IN" dirty="0" smtClean="0"/>
              <a:t>But it is not suitable for shared clusters because big applications eat all resources.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944CD-D44F-4918-B1BF-47235073C31B}" type="slidenum">
              <a:rPr lang="en-IN" smtClean="0"/>
              <a:t>10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F58EAE8-886E-4BF4-8F1E-9760C7519AC0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3237FA7-01A5-459F-B700-91139B3E23B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58EAE8-886E-4BF4-8F1E-9760C7519AC0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37FA7-01A5-459F-B700-91139B3E23B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58EAE8-886E-4BF4-8F1E-9760C7519AC0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37FA7-01A5-459F-B700-91139B3E23B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58EAE8-886E-4BF4-8F1E-9760C7519AC0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37FA7-01A5-459F-B700-91139B3E23B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58EAE8-886E-4BF4-8F1E-9760C7519AC0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37FA7-01A5-459F-B700-91139B3E23B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58EAE8-886E-4BF4-8F1E-9760C7519AC0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37FA7-01A5-459F-B700-91139B3E23B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58EAE8-886E-4BF4-8F1E-9760C7519AC0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37FA7-01A5-459F-B700-91139B3E23B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58EAE8-886E-4BF4-8F1E-9760C7519AC0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37FA7-01A5-459F-B700-91139B3E23B1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58EAE8-886E-4BF4-8F1E-9760C7519AC0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37FA7-01A5-459F-B700-91139B3E23B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F58EAE8-886E-4BF4-8F1E-9760C7519AC0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37FA7-01A5-459F-B700-91139B3E23B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F58EAE8-886E-4BF4-8F1E-9760C7519AC0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3237FA7-01A5-459F-B700-91139B3E23B1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F58EAE8-886E-4BF4-8F1E-9760C7519AC0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3237FA7-01A5-459F-B700-91139B3E23B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Lecture 5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YARN(Yet Another Resource Negotiator)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r>
              <a:rPr lang="en-IN" dirty="0" smtClean="0"/>
              <a:t>	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FIFO(First In First Out)</a:t>
            </a:r>
            <a:endParaRPr lang="en-IN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2924944"/>
            <a:ext cx="4896544" cy="2702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611560" y="1412777"/>
            <a:ext cx="74168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Simplest and most understandable scheduler.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It doesn’t need any configuration.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But it is not suitable for shared clusters because big applications eat all resources.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Allows sharing of </a:t>
            </a:r>
            <a:r>
              <a:rPr lang="en-IN" dirty="0" err="1" smtClean="0"/>
              <a:t>Hadoop</a:t>
            </a:r>
            <a:r>
              <a:rPr lang="en-IN" dirty="0" smtClean="0"/>
              <a:t> cluster along organizational lines(each one in a queue) . </a:t>
            </a:r>
            <a:r>
              <a:rPr lang="en-IN" dirty="0" smtClean="0"/>
              <a:t>Queues may be further divided in hierarchical </a:t>
            </a:r>
            <a:r>
              <a:rPr lang="en-IN" dirty="0" smtClean="0"/>
              <a:t>fashion</a:t>
            </a:r>
          </a:p>
          <a:p>
            <a:pPr lvl="1"/>
            <a:r>
              <a:rPr lang="en-IN" dirty="0" smtClean="0"/>
              <a:t>each organization is allocated a certain capacity of the overall cluster. </a:t>
            </a:r>
            <a:endParaRPr lang="en-IN" dirty="0" smtClean="0"/>
          </a:p>
          <a:p>
            <a:pPr lvl="1"/>
            <a:r>
              <a:rPr lang="en-IN" dirty="0" smtClean="0"/>
              <a:t>if there is more than one job Capacity Scheduler may allocate the spare resources to jobs in the queue, even if that causes the queue’s capacity to be exceeded. (queue elasticity.) </a:t>
            </a:r>
            <a:endParaRPr lang="en-IN" dirty="0" smtClean="0"/>
          </a:p>
          <a:p>
            <a:pPr lvl="1"/>
            <a:r>
              <a:rPr lang="en-IN" dirty="0" smtClean="0"/>
              <a:t>when demand increases, the queue will only return to capacity as resources are released from other queues as containers complete. If it’s not have configured policy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Capacity Scheduler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Capacity Scheduler Contd.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7606" y="2276871"/>
            <a:ext cx="6182746" cy="3009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Fair Scheduler dynamically balance resources (evenly between all tasks) between all running jobs. There is also queue hierarchy for organisations. </a:t>
            </a:r>
          </a:p>
          <a:p>
            <a:r>
              <a:rPr lang="en-IN" dirty="0" smtClean="0"/>
              <a:t>If </a:t>
            </a:r>
            <a:r>
              <a:rPr lang="en-IN" dirty="0" smtClean="0"/>
              <a:t>queue policy is not configured it is Fair (50/50% or 1:1) </a:t>
            </a:r>
          </a:p>
          <a:p>
            <a:r>
              <a:rPr lang="en-IN" dirty="0" err="1" smtClean="0"/>
              <a:t>Preemption</a:t>
            </a:r>
            <a:r>
              <a:rPr lang="en-IN" dirty="0" smtClean="0"/>
              <a:t> </a:t>
            </a:r>
            <a:r>
              <a:rPr lang="en-IN" dirty="0" smtClean="0"/>
              <a:t>allows the scheduler to kill containers for queues that are running with more than their fair share of resources </a:t>
            </a:r>
          </a:p>
          <a:p>
            <a:r>
              <a:rPr lang="en-IN" dirty="0" smtClean="0"/>
              <a:t>Delay </a:t>
            </a:r>
            <a:r>
              <a:rPr lang="en-IN" dirty="0" smtClean="0"/>
              <a:t>scheduling allows allocating container in same node where application was submitted.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 smtClean="0"/>
              <a:t>Dominant Resource Fairness (</a:t>
            </a:r>
            <a:r>
              <a:rPr lang="en-IN" dirty="0" err="1" smtClean="0"/>
              <a:t>drf</a:t>
            </a:r>
            <a:r>
              <a:rPr lang="en-IN" dirty="0" smtClean="0"/>
              <a:t>) gives priority to tasks which have the most dominant resources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Fair Scheduler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Fair Scheduler Contd.</a:t>
            </a:r>
            <a:endParaRPr lang="en-IN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556792"/>
            <a:ext cx="4896544" cy="4603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Any Questions?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 lvl="5">
              <a:buNone/>
            </a:pPr>
            <a:r>
              <a:rPr lang="en-IN" sz="4800" dirty="0" smtClean="0"/>
              <a:t> THANK YOU!</a:t>
            </a:r>
            <a:endParaRPr lang="en-IN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b="1" dirty="0" smtClean="0"/>
              <a:t>YARN(Yet Another Resource Negotiator) </a:t>
            </a:r>
            <a:r>
              <a:rPr lang="en-IN" dirty="0" smtClean="0"/>
              <a:t>is cluster resource management system for </a:t>
            </a:r>
            <a:r>
              <a:rPr lang="en-IN" dirty="0" err="1" smtClean="0"/>
              <a:t>Hadoop</a:t>
            </a:r>
            <a:r>
              <a:rPr lang="en-IN" dirty="0" smtClean="0"/>
              <a:t>.</a:t>
            </a:r>
          </a:p>
          <a:p>
            <a:r>
              <a:rPr lang="en-IN" dirty="0" smtClean="0"/>
              <a:t>YARN was introduced in </a:t>
            </a:r>
            <a:r>
              <a:rPr lang="en-IN" dirty="0" err="1" smtClean="0"/>
              <a:t>Hadoop</a:t>
            </a:r>
            <a:r>
              <a:rPr lang="en-IN" dirty="0" smtClean="0"/>
              <a:t> 2 to improve the </a:t>
            </a:r>
            <a:r>
              <a:rPr lang="en-IN" dirty="0" err="1" smtClean="0"/>
              <a:t>MapReduce</a:t>
            </a:r>
            <a:r>
              <a:rPr lang="en-IN" dirty="0" smtClean="0"/>
              <a:t> implementation and eliminate </a:t>
            </a:r>
            <a:r>
              <a:rPr lang="en-IN" dirty="0" err="1" smtClean="0"/>
              <a:t>Hadoop</a:t>
            </a:r>
            <a:r>
              <a:rPr lang="en-IN" dirty="0" smtClean="0"/>
              <a:t> 1 scheduling disadvantages.</a:t>
            </a:r>
          </a:p>
          <a:p>
            <a:r>
              <a:rPr lang="en-IN" dirty="0" smtClean="0"/>
              <a:t>YARN is connecting link between high level applications(</a:t>
            </a:r>
            <a:r>
              <a:rPr lang="en-IN" dirty="0" err="1" smtClean="0"/>
              <a:t>Spark,Hbase</a:t>
            </a:r>
            <a:r>
              <a:rPr lang="en-IN" dirty="0" smtClean="0"/>
              <a:t> etc.) and low level </a:t>
            </a:r>
            <a:r>
              <a:rPr lang="en-IN" dirty="0" err="1" smtClean="0"/>
              <a:t>Hadoop</a:t>
            </a:r>
            <a:r>
              <a:rPr lang="en-IN" dirty="0" smtClean="0"/>
              <a:t> environment.</a:t>
            </a:r>
          </a:p>
          <a:p>
            <a:r>
              <a:rPr lang="en-IN" dirty="0" smtClean="0"/>
              <a:t>With introduction of YARN, </a:t>
            </a:r>
            <a:r>
              <a:rPr lang="en-IN" dirty="0" err="1" smtClean="0"/>
              <a:t>Hadoop</a:t>
            </a:r>
            <a:r>
              <a:rPr lang="en-IN" dirty="0" smtClean="0"/>
              <a:t> transformed from only </a:t>
            </a:r>
            <a:r>
              <a:rPr lang="en-IN" dirty="0" err="1" smtClean="0"/>
              <a:t>MapReduce</a:t>
            </a:r>
            <a:r>
              <a:rPr lang="en-IN" dirty="0" smtClean="0"/>
              <a:t> framework to big data processing core.</a:t>
            </a:r>
          </a:p>
          <a:p>
            <a:endParaRPr lang="en-IN" dirty="0" smtClean="0"/>
          </a:p>
          <a:p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YARN 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It provides its core services using two types of long running daemon:</a:t>
            </a:r>
          </a:p>
          <a:p>
            <a:pPr lvl="1"/>
            <a:r>
              <a:rPr lang="en-IN" dirty="0" smtClean="0"/>
              <a:t>1. </a:t>
            </a:r>
            <a:r>
              <a:rPr lang="en-IN" b="1" dirty="0" smtClean="0"/>
              <a:t>Resource Manager (one per cluster): </a:t>
            </a:r>
            <a:r>
              <a:rPr lang="en-IN" dirty="0" smtClean="0"/>
              <a:t>is responsible for tracking the resources in a cluster, and scheduling applications. Actually it responses to resource requests from </a:t>
            </a:r>
            <a:r>
              <a:rPr lang="en-IN" b="1" dirty="0" smtClean="0"/>
              <a:t>Application Master</a:t>
            </a:r>
            <a:r>
              <a:rPr lang="en-IN" dirty="0" smtClean="0"/>
              <a:t>(one per each YARN application), via requesting to Node Managers. It doesn’t monitor and collect any job history. It is only responsible for cluster scheduling. Actually </a:t>
            </a:r>
            <a:r>
              <a:rPr lang="en-IN" b="1" dirty="0" err="1" smtClean="0"/>
              <a:t>ResourceManager</a:t>
            </a:r>
            <a:r>
              <a:rPr lang="en-IN" dirty="0" smtClean="0"/>
              <a:t> is a single point of failure but </a:t>
            </a:r>
            <a:r>
              <a:rPr lang="en-IN" dirty="0" err="1" smtClean="0"/>
              <a:t>Hadoop</a:t>
            </a:r>
            <a:r>
              <a:rPr lang="en-IN" dirty="0" smtClean="0"/>
              <a:t> 2 support High availability which can restore </a:t>
            </a:r>
            <a:r>
              <a:rPr lang="en-IN" dirty="0" err="1" smtClean="0"/>
              <a:t>ResourceManager</a:t>
            </a:r>
            <a:r>
              <a:rPr lang="en-IN" dirty="0" smtClean="0"/>
              <a:t> data in case of failures.</a:t>
            </a:r>
          </a:p>
          <a:p>
            <a:pPr lvl="1">
              <a:buNone/>
            </a:pPr>
            <a:endParaRPr lang="en-IN" dirty="0" smtClean="0"/>
          </a:p>
          <a:p>
            <a:pPr lvl="1"/>
            <a:r>
              <a:rPr lang="en-IN" dirty="0" smtClean="0"/>
              <a:t>2</a:t>
            </a:r>
            <a:r>
              <a:rPr lang="en-IN" b="1" dirty="0" smtClean="0"/>
              <a:t>. Node Manager(one on every node) </a:t>
            </a:r>
            <a:r>
              <a:rPr lang="en-IN" dirty="0" smtClean="0"/>
              <a:t>: is responsible to monitor nodes and containers resources such as CPU, Memory, Disk Space, Network etc. It also collect log data and report that information to the Resource Manager.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A container executes an application specific process with a constrained set of resources.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Anatomy of YARN 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Application Master actually runs in a separate container process on a slave node.</a:t>
            </a:r>
          </a:p>
          <a:p>
            <a:r>
              <a:rPr lang="en-IN" dirty="0" smtClean="0"/>
              <a:t>It has one instance per application, instead of </a:t>
            </a:r>
            <a:r>
              <a:rPr lang="en-IN" dirty="0" err="1" smtClean="0"/>
              <a:t>JobTracker</a:t>
            </a:r>
            <a:r>
              <a:rPr lang="en-IN" dirty="0" smtClean="0"/>
              <a:t>, which has a single daemon that ran on a Master node and tracked the process of all applications which was point of failures.</a:t>
            </a:r>
          </a:p>
          <a:p>
            <a:r>
              <a:rPr lang="en-IN" dirty="0" smtClean="0"/>
              <a:t>It is responsible to sent heartbeat messages to the </a:t>
            </a:r>
            <a:r>
              <a:rPr lang="en-IN" dirty="0" err="1" smtClean="0"/>
              <a:t>ResourceManager</a:t>
            </a:r>
            <a:r>
              <a:rPr lang="en-IN" dirty="0" smtClean="0"/>
              <a:t> with its status and the state of the application’s resource needs.</a:t>
            </a:r>
          </a:p>
          <a:p>
            <a:r>
              <a:rPr lang="en-IN" dirty="0" err="1" smtClean="0"/>
              <a:t>Hadoop</a:t>
            </a:r>
            <a:r>
              <a:rPr lang="en-IN" dirty="0" smtClean="0"/>
              <a:t> 2 supports </a:t>
            </a:r>
            <a:r>
              <a:rPr lang="en-IN" dirty="0" err="1" smtClean="0"/>
              <a:t>uber</a:t>
            </a:r>
            <a:r>
              <a:rPr lang="en-IN" dirty="0" smtClean="0"/>
              <a:t>(lightweight) tasks which can be run by </a:t>
            </a:r>
            <a:r>
              <a:rPr lang="en-IN" dirty="0" err="1" smtClean="0"/>
              <a:t>ApplicationMaster</a:t>
            </a:r>
            <a:r>
              <a:rPr lang="en-IN" dirty="0" smtClean="0"/>
              <a:t> on same node, without wasting time for allocation.</a:t>
            </a:r>
          </a:p>
          <a:p>
            <a:r>
              <a:rPr lang="en-IN" dirty="0" err="1" smtClean="0"/>
              <a:t>ApplicationMaster</a:t>
            </a:r>
            <a:r>
              <a:rPr lang="en-IN" dirty="0" smtClean="0"/>
              <a:t> should be implemented for each YARN application type, in case of </a:t>
            </a:r>
            <a:r>
              <a:rPr lang="en-IN" dirty="0" err="1" smtClean="0"/>
              <a:t>MapReduce</a:t>
            </a:r>
            <a:r>
              <a:rPr lang="en-IN" dirty="0" smtClean="0"/>
              <a:t> it designed to execute Map and Reduce tasks.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 Master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YARN Architecture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772816"/>
            <a:ext cx="6876629" cy="4441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YARN Architecture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3550" y="1891506"/>
            <a:ext cx="56769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Steps to run YARN application:</a:t>
            </a:r>
          </a:p>
          <a:p>
            <a:pPr lvl="1"/>
            <a:r>
              <a:rPr lang="en-IN" dirty="0" smtClean="0"/>
              <a:t>Client does a request to </a:t>
            </a:r>
            <a:r>
              <a:rPr lang="en-IN" dirty="0" err="1" smtClean="0"/>
              <a:t>ResourceManager</a:t>
            </a:r>
            <a:r>
              <a:rPr lang="en-IN" dirty="0" smtClean="0"/>
              <a:t> to run application.</a:t>
            </a:r>
          </a:p>
          <a:p>
            <a:pPr lvl="1"/>
            <a:r>
              <a:rPr lang="en-IN" dirty="0" err="1" smtClean="0"/>
              <a:t>ResourceManager</a:t>
            </a:r>
            <a:r>
              <a:rPr lang="en-IN" dirty="0" smtClean="0"/>
              <a:t> requests </a:t>
            </a:r>
            <a:r>
              <a:rPr lang="en-IN" dirty="0" err="1" smtClean="0"/>
              <a:t>NodeManagers</a:t>
            </a:r>
            <a:r>
              <a:rPr lang="en-IN" dirty="0" smtClean="0"/>
              <a:t> to allocate container for creating </a:t>
            </a:r>
            <a:r>
              <a:rPr lang="en-IN" dirty="0" err="1" smtClean="0"/>
              <a:t>ApplicationMaster</a:t>
            </a:r>
            <a:r>
              <a:rPr lang="en-IN" dirty="0" smtClean="0"/>
              <a:t> instance on available (which has enough resources) node.</a:t>
            </a:r>
          </a:p>
          <a:p>
            <a:pPr lvl="1"/>
            <a:r>
              <a:rPr lang="en-IN" dirty="0" smtClean="0"/>
              <a:t>When </a:t>
            </a:r>
            <a:r>
              <a:rPr lang="en-IN" dirty="0" err="1" smtClean="0"/>
              <a:t>ApplicationMaster</a:t>
            </a:r>
            <a:r>
              <a:rPr lang="en-IN" dirty="0" smtClean="0"/>
              <a:t>  instance already run , it itself send requests(</a:t>
            </a:r>
            <a:r>
              <a:rPr lang="en-IN" dirty="0" err="1" smtClean="0"/>
              <a:t>heartbeats,app</a:t>
            </a:r>
            <a:r>
              <a:rPr lang="en-IN" dirty="0" smtClean="0"/>
              <a:t> resource needs etc.) to </a:t>
            </a:r>
            <a:r>
              <a:rPr lang="en-IN" dirty="0" err="1" smtClean="0"/>
              <a:t>ResourceManager</a:t>
            </a:r>
            <a:r>
              <a:rPr lang="en-IN" dirty="0" smtClean="0"/>
              <a:t> and manage application.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Anatomy of YARN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MapReduce</a:t>
            </a:r>
            <a:r>
              <a:rPr lang="en-IN" dirty="0" smtClean="0"/>
              <a:t> 2 </a:t>
            </a:r>
            <a:r>
              <a:rPr lang="en-IN" dirty="0" err="1" smtClean="0"/>
              <a:t>vs</a:t>
            </a:r>
            <a:r>
              <a:rPr lang="en-IN" dirty="0" smtClean="0"/>
              <a:t> MapReduce1</a:t>
            </a:r>
            <a:endParaRPr lang="en-IN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MapReduce</a:t>
                      </a:r>
                      <a:r>
                        <a:rPr lang="en-IN" dirty="0" smtClean="0"/>
                        <a:t> 2(Advantages)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</a:t>
                      </a:r>
                      <a:r>
                        <a:rPr lang="en-IN" dirty="0" err="1" smtClean="0"/>
                        <a:t>MapReduce</a:t>
                      </a:r>
                      <a:r>
                        <a:rPr lang="en-IN" dirty="0" smtClean="0"/>
                        <a:t> 1 (Disadvantages)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Has three</a:t>
                      </a:r>
                      <a:r>
                        <a:rPr lang="en-IN" baseline="0" dirty="0" smtClean="0"/>
                        <a:t> schedulers for shared cluster resource allocation. FIFO, capacity and Fair scheduler.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Has underutilization</a:t>
                      </a:r>
                      <a:r>
                        <a:rPr lang="en-IN" baseline="0" dirty="0" smtClean="0"/>
                        <a:t> problem because it support only FIFO scheduler.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It supports </a:t>
                      </a:r>
                      <a:r>
                        <a:rPr lang="en-IN" dirty="0" err="1" smtClean="0"/>
                        <a:t>Uber</a:t>
                      </a:r>
                      <a:r>
                        <a:rPr lang="en-IN" dirty="0" smtClean="0"/>
                        <a:t> tasks</a:t>
                      </a:r>
                      <a:r>
                        <a:rPr lang="en-IN" baseline="0" dirty="0" smtClean="0"/>
                        <a:t> which can be run by Application Master in same node without wasting for resource allocation.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Doesnot</a:t>
                      </a:r>
                      <a:r>
                        <a:rPr lang="en-IN" dirty="0" smtClean="0"/>
                        <a:t> support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err="1" smtClean="0"/>
                        <a:t>Uber</a:t>
                      </a:r>
                      <a:r>
                        <a:rPr lang="en-IN" baseline="0" dirty="0" smtClean="0"/>
                        <a:t> tasks.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Uses </a:t>
                      </a:r>
                      <a:r>
                        <a:rPr lang="en-IN" dirty="0" err="1" smtClean="0"/>
                        <a:t>resourceManager</a:t>
                      </a:r>
                      <a:r>
                        <a:rPr lang="en-IN" dirty="0" smtClean="0"/>
                        <a:t> with high availability support.</a:t>
                      </a:r>
                      <a:r>
                        <a:rPr lang="en-IN" baseline="0" dirty="0" smtClean="0"/>
                        <a:t> And also run </a:t>
                      </a:r>
                      <a:r>
                        <a:rPr lang="en-IN" baseline="0" dirty="0" err="1" smtClean="0"/>
                        <a:t>ApplicationMaster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JobTracker</a:t>
                      </a:r>
                      <a:r>
                        <a:rPr lang="en-IN" dirty="0" smtClean="0"/>
                        <a:t> single point of failure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Supports different version of </a:t>
                      </a:r>
                      <a:r>
                        <a:rPr lang="en-IN" dirty="0" err="1" smtClean="0"/>
                        <a:t>MapReduce</a:t>
                      </a:r>
                      <a:r>
                        <a:rPr lang="en-IN" baseline="0" dirty="0" smtClean="0"/>
                        <a:t> in the cluster.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Supports</a:t>
                      </a:r>
                      <a:r>
                        <a:rPr lang="en-IN" baseline="0" dirty="0" smtClean="0"/>
                        <a:t> only one </a:t>
                      </a:r>
                      <a:r>
                        <a:rPr lang="en-IN" baseline="0" dirty="0" err="1" smtClean="0"/>
                        <a:t>MapReduce</a:t>
                      </a:r>
                      <a:r>
                        <a:rPr lang="en-IN" baseline="0" dirty="0" smtClean="0"/>
                        <a:t> function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Scheduling is an important task when </a:t>
            </a:r>
            <a:r>
              <a:rPr lang="en-IN" dirty="0" err="1" smtClean="0"/>
              <a:t>Hadoop</a:t>
            </a:r>
            <a:r>
              <a:rPr lang="en-IN" dirty="0" smtClean="0"/>
              <a:t> cluster is shared between many users and tasks. Problem is which user’s task should be run first or which task should be run first, big one or small one. </a:t>
            </a:r>
            <a:endParaRPr lang="en-IN" dirty="0" smtClean="0"/>
          </a:p>
          <a:p>
            <a:r>
              <a:rPr lang="en-IN" dirty="0" err="1" smtClean="0"/>
              <a:t>Hadoop</a:t>
            </a:r>
            <a:r>
              <a:rPr lang="en-IN" dirty="0" smtClean="0"/>
              <a:t> </a:t>
            </a:r>
            <a:r>
              <a:rPr lang="en-IN" dirty="0" smtClean="0"/>
              <a:t>1 which use </a:t>
            </a:r>
            <a:r>
              <a:rPr lang="en-IN" b="1" dirty="0" smtClean="0"/>
              <a:t>FIFO scheduler </a:t>
            </a:r>
            <a:r>
              <a:rPr lang="en-IN" dirty="0" smtClean="0"/>
              <a:t>with </a:t>
            </a:r>
            <a:r>
              <a:rPr lang="en-IN" dirty="0" smtClean="0"/>
              <a:t>slot (fixed </a:t>
            </a:r>
            <a:r>
              <a:rPr lang="en-IN" dirty="0" err="1" smtClean="0"/>
              <a:t>cpu</a:t>
            </a:r>
            <a:r>
              <a:rPr lang="en-IN" dirty="0" smtClean="0"/>
              <a:t>, memory and disk count) based model was very inefficient for shared clusters, whereas </a:t>
            </a:r>
            <a:r>
              <a:rPr lang="en-IN" dirty="0" err="1" smtClean="0"/>
              <a:t>Hadoop</a:t>
            </a:r>
            <a:r>
              <a:rPr lang="en-IN" dirty="0" smtClean="0"/>
              <a:t> 2 introduced Capacity (by Yahoo) and Fair (by </a:t>
            </a:r>
            <a:r>
              <a:rPr lang="en-IN" dirty="0" err="1" smtClean="0"/>
              <a:t>Facebook</a:t>
            </a:r>
            <a:r>
              <a:rPr lang="en-IN" dirty="0" smtClean="0"/>
              <a:t>) schedulers with container (dynamic </a:t>
            </a:r>
            <a:r>
              <a:rPr lang="en-IN" dirty="0" err="1" smtClean="0"/>
              <a:t>cpu</a:t>
            </a:r>
            <a:r>
              <a:rPr lang="en-IN" dirty="0" smtClean="0"/>
              <a:t>, memory and disk count) allocation model as part of the Yarn, which is more efficient than FIFO </a:t>
            </a:r>
            <a:r>
              <a:rPr lang="en-IN" dirty="0" smtClean="0"/>
              <a:t>scheduler.</a:t>
            </a:r>
          </a:p>
          <a:p>
            <a:r>
              <a:rPr lang="en-IN" dirty="0" smtClean="0"/>
              <a:t>Yarn </a:t>
            </a:r>
            <a:r>
              <a:rPr lang="en-IN" dirty="0" smtClean="0"/>
              <a:t>supports three schedulers FIFO, Capacity and Fair schedulers, we’ll consider them in next slide. It also provide opportunity to create your own scheduler by extending Fair scheduler class.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Scheduling in YARN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113</TotalTime>
  <Words>913</Words>
  <Application>Microsoft Office PowerPoint</Application>
  <PresentationFormat>On-screen Show (4:3)</PresentationFormat>
  <Paragraphs>72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Lecture 5</vt:lpstr>
      <vt:lpstr>YARN </vt:lpstr>
      <vt:lpstr>Anatomy of YARN </vt:lpstr>
      <vt:lpstr>Application Master</vt:lpstr>
      <vt:lpstr>YARN Architecture</vt:lpstr>
      <vt:lpstr>YARN Architecture</vt:lpstr>
      <vt:lpstr>Anatomy of YARN</vt:lpstr>
      <vt:lpstr>MapReduce 2 vs MapReduce1</vt:lpstr>
      <vt:lpstr>Scheduling in YARN</vt:lpstr>
      <vt:lpstr>FIFO(First In First Out)</vt:lpstr>
      <vt:lpstr>Capacity Scheduler</vt:lpstr>
      <vt:lpstr>Capacity Scheduler Contd.</vt:lpstr>
      <vt:lpstr>Fair Scheduler</vt:lpstr>
      <vt:lpstr>Fair Scheduler Contd.</vt:lpstr>
      <vt:lpstr>Slide 15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</dc:title>
  <dc:creator>Meenansha</dc:creator>
  <cp:lastModifiedBy>Meenansha</cp:lastModifiedBy>
  <cp:revision>1</cp:revision>
  <dcterms:created xsi:type="dcterms:W3CDTF">2020-05-14T08:27:41Z</dcterms:created>
  <dcterms:modified xsi:type="dcterms:W3CDTF">2020-05-14T10:21:03Z</dcterms:modified>
</cp:coreProperties>
</file>