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43F570-45D1-4AC9-AC6C-6189DBA4C080}" type="datetimeFigureOut">
              <a:rPr lang="en-IN" smtClean="0"/>
              <a:pPr/>
              <a:t>25-05-2020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595ED8C-3B27-4BC8-8B7F-CD811A363B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43F570-45D1-4AC9-AC6C-6189DBA4C080}" type="datetimeFigureOut">
              <a:rPr lang="en-IN" smtClean="0"/>
              <a:pPr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95ED8C-3B27-4BC8-8B7F-CD811A363B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43F570-45D1-4AC9-AC6C-6189DBA4C080}" type="datetimeFigureOut">
              <a:rPr lang="en-IN" smtClean="0"/>
              <a:pPr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95ED8C-3B27-4BC8-8B7F-CD811A363B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43F570-45D1-4AC9-AC6C-6189DBA4C080}" type="datetimeFigureOut">
              <a:rPr lang="en-IN" smtClean="0"/>
              <a:pPr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95ED8C-3B27-4BC8-8B7F-CD811A363B5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43F570-45D1-4AC9-AC6C-6189DBA4C080}" type="datetimeFigureOut">
              <a:rPr lang="en-IN" smtClean="0"/>
              <a:pPr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95ED8C-3B27-4BC8-8B7F-CD811A363B5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43F570-45D1-4AC9-AC6C-6189DBA4C080}" type="datetimeFigureOut">
              <a:rPr lang="en-IN" smtClean="0"/>
              <a:pPr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95ED8C-3B27-4BC8-8B7F-CD811A363B5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43F570-45D1-4AC9-AC6C-6189DBA4C080}" type="datetimeFigureOut">
              <a:rPr lang="en-IN" smtClean="0"/>
              <a:pPr/>
              <a:t>25-05-2020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95ED8C-3B27-4BC8-8B7F-CD811A363B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43F570-45D1-4AC9-AC6C-6189DBA4C080}" type="datetimeFigureOut">
              <a:rPr lang="en-IN" smtClean="0"/>
              <a:pPr/>
              <a:t>25-05-2020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95ED8C-3B27-4BC8-8B7F-CD811A363B5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43F570-45D1-4AC9-AC6C-6189DBA4C080}" type="datetimeFigureOut">
              <a:rPr lang="en-IN" smtClean="0"/>
              <a:pPr/>
              <a:t>25-05-2020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95ED8C-3B27-4BC8-8B7F-CD811A363B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243F570-45D1-4AC9-AC6C-6189DBA4C080}" type="datetimeFigureOut">
              <a:rPr lang="en-IN" smtClean="0"/>
              <a:pPr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95ED8C-3B27-4BC8-8B7F-CD811A363B5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43F570-45D1-4AC9-AC6C-6189DBA4C080}" type="datetimeFigureOut">
              <a:rPr lang="en-IN" smtClean="0"/>
              <a:pPr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595ED8C-3B27-4BC8-8B7F-CD811A363B5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243F570-45D1-4AC9-AC6C-6189DBA4C080}" type="datetimeFigureOut">
              <a:rPr lang="en-IN" smtClean="0"/>
              <a:pPr/>
              <a:t>25-05-2020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595ED8C-3B27-4BC8-8B7F-CD811A363B5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Lecture 9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/>
              <a:t>Hive Contd.</a:t>
            </a:r>
            <a:endParaRPr lang="en-IN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err="1" smtClean="0"/>
              <a:t>Serde</a:t>
            </a:r>
            <a:r>
              <a:rPr lang="en-IN" dirty="0" smtClean="0"/>
              <a:t> is short for </a:t>
            </a:r>
            <a:r>
              <a:rPr lang="en-IN" dirty="0" err="1" smtClean="0"/>
              <a:t>serializer</a:t>
            </a:r>
            <a:r>
              <a:rPr lang="en-IN" dirty="0" smtClean="0"/>
              <a:t>/</a:t>
            </a:r>
            <a:r>
              <a:rPr lang="en-IN" dirty="0" err="1" smtClean="0"/>
              <a:t>deserializer</a:t>
            </a:r>
            <a:r>
              <a:rPr lang="en-IN" dirty="0" smtClean="0"/>
              <a:t>. </a:t>
            </a:r>
          </a:p>
          <a:p>
            <a:r>
              <a:rPr lang="en-IN" dirty="0" smtClean="0"/>
              <a:t>It uses </a:t>
            </a:r>
            <a:r>
              <a:rPr lang="en-IN" dirty="0" err="1" smtClean="0"/>
              <a:t>SerDe</a:t>
            </a:r>
            <a:r>
              <a:rPr lang="en-IN" dirty="0" smtClean="0"/>
              <a:t> to read and write table rows.</a:t>
            </a:r>
          </a:p>
          <a:p>
            <a:r>
              <a:rPr lang="en-IN" dirty="0" smtClean="0"/>
              <a:t>HDFS File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 err="1" smtClean="0">
                <a:sym typeface="Wingdings" pitchFamily="2" charset="2"/>
              </a:rPr>
              <a:t>InputFileFormat</a:t>
            </a:r>
            <a:r>
              <a:rPr lang="en-IN" dirty="0" smtClean="0">
                <a:sym typeface="Wingdings" pitchFamily="2" charset="2"/>
              </a:rPr>
              <a:t>  &lt;</a:t>
            </a:r>
            <a:r>
              <a:rPr lang="en-IN" dirty="0" err="1" smtClean="0">
                <a:sym typeface="Wingdings" pitchFamily="2" charset="2"/>
              </a:rPr>
              <a:t>key,value</a:t>
            </a:r>
            <a:r>
              <a:rPr lang="en-IN" dirty="0" smtClean="0">
                <a:sym typeface="Wingdings" pitchFamily="2" charset="2"/>
              </a:rPr>
              <a:t>&gt;  </a:t>
            </a:r>
            <a:r>
              <a:rPr lang="en-IN" dirty="0" err="1" smtClean="0">
                <a:sym typeface="Wingdings" pitchFamily="2" charset="2"/>
              </a:rPr>
              <a:t>Deserializer</a:t>
            </a:r>
            <a:r>
              <a:rPr lang="en-IN" dirty="0" smtClean="0">
                <a:sym typeface="Wingdings" pitchFamily="2" charset="2"/>
              </a:rPr>
              <a:t> Row Object</a:t>
            </a:r>
          </a:p>
          <a:p>
            <a:r>
              <a:rPr lang="en-IN" dirty="0" smtClean="0">
                <a:sym typeface="Wingdings" pitchFamily="2" charset="2"/>
              </a:rPr>
              <a:t>Row Object  </a:t>
            </a:r>
            <a:r>
              <a:rPr lang="en-IN" dirty="0" err="1" smtClean="0">
                <a:sym typeface="Wingdings" pitchFamily="2" charset="2"/>
              </a:rPr>
              <a:t>Serializer</a:t>
            </a:r>
            <a:r>
              <a:rPr lang="en-IN" dirty="0" smtClean="0">
                <a:sym typeface="Wingdings" pitchFamily="2" charset="2"/>
              </a:rPr>
              <a:t>  &lt;</a:t>
            </a:r>
            <a:r>
              <a:rPr lang="en-IN" dirty="0" err="1" smtClean="0">
                <a:sym typeface="Wingdings" pitchFamily="2" charset="2"/>
              </a:rPr>
              <a:t>key,value</a:t>
            </a:r>
            <a:r>
              <a:rPr lang="en-IN" dirty="0" smtClean="0">
                <a:sym typeface="Wingdings" pitchFamily="2" charset="2"/>
              </a:rPr>
              <a:t>&gt;  </a:t>
            </a:r>
            <a:r>
              <a:rPr lang="en-IN" dirty="0" err="1" smtClean="0">
                <a:sym typeface="Wingdings" pitchFamily="2" charset="2"/>
              </a:rPr>
              <a:t>OutputFileFormat</a:t>
            </a:r>
            <a:r>
              <a:rPr lang="en-IN" dirty="0" smtClean="0">
                <a:sym typeface="Wingdings" pitchFamily="2" charset="2"/>
              </a:rPr>
              <a:t>  HDFS Files</a:t>
            </a:r>
          </a:p>
          <a:p>
            <a:r>
              <a:rPr lang="en-IN" dirty="0" smtClean="0">
                <a:sym typeface="Wingdings" pitchFamily="2" charset="2"/>
              </a:rPr>
              <a:t>Hive currently uses these </a:t>
            </a:r>
            <a:r>
              <a:rPr lang="en-IN" dirty="0" err="1" smtClean="0">
                <a:sym typeface="Wingdings" pitchFamily="2" charset="2"/>
              </a:rPr>
              <a:t>Fileformats</a:t>
            </a:r>
            <a:r>
              <a:rPr lang="en-IN" dirty="0" smtClean="0">
                <a:sym typeface="Wingdings" pitchFamily="2" charset="2"/>
              </a:rPr>
              <a:t> to read and write HDFS File :</a:t>
            </a:r>
          </a:p>
          <a:p>
            <a:pPr lvl="1"/>
            <a:r>
              <a:rPr lang="en-IN" dirty="0" err="1" smtClean="0">
                <a:sym typeface="Wingdings" pitchFamily="2" charset="2"/>
              </a:rPr>
              <a:t>TextInputFormat</a:t>
            </a:r>
            <a:r>
              <a:rPr lang="en-IN" dirty="0" smtClean="0">
                <a:sym typeface="Wingdings" pitchFamily="2" charset="2"/>
              </a:rPr>
              <a:t>/</a:t>
            </a:r>
            <a:r>
              <a:rPr lang="en-IN" dirty="0" err="1" smtClean="0">
                <a:sym typeface="Wingdings" pitchFamily="2" charset="2"/>
              </a:rPr>
              <a:t>HiveIgnoreKeyTextOutputFormat</a:t>
            </a:r>
            <a:r>
              <a:rPr lang="en-IN" dirty="0" smtClean="0">
                <a:sym typeface="Wingdings" pitchFamily="2" charset="2"/>
              </a:rPr>
              <a:t> : For plain files</a:t>
            </a:r>
          </a:p>
          <a:p>
            <a:pPr lvl="1"/>
            <a:r>
              <a:rPr lang="en-IN" dirty="0" err="1" smtClean="0">
                <a:sym typeface="Wingdings" pitchFamily="2" charset="2"/>
              </a:rPr>
              <a:t>SequenceFileFormat</a:t>
            </a:r>
            <a:r>
              <a:rPr lang="en-IN" dirty="0" smtClean="0">
                <a:sym typeface="Wingdings" pitchFamily="2" charset="2"/>
              </a:rPr>
              <a:t>/ </a:t>
            </a:r>
            <a:r>
              <a:rPr lang="en-IN" dirty="0" err="1" smtClean="0">
                <a:sym typeface="Wingdings" pitchFamily="2" charset="2"/>
              </a:rPr>
              <a:t>SequenceFileOuputFormat</a:t>
            </a:r>
            <a:r>
              <a:rPr lang="en-IN" dirty="0" smtClean="0">
                <a:sym typeface="Wingdings" pitchFamily="2" charset="2"/>
              </a:rPr>
              <a:t> : For Sequence files</a:t>
            </a:r>
            <a:endParaRPr lang="en-IN" dirty="0" smtClean="0"/>
          </a:p>
          <a:p>
            <a:r>
              <a:rPr lang="en-IN" dirty="0" smtClean="0"/>
              <a:t>It is used if Row format is not specified or row format delimited is specified.</a:t>
            </a:r>
          </a:p>
          <a:p>
            <a:r>
              <a:rPr lang="en-IN" dirty="0" smtClean="0"/>
              <a:t>Built-in </a:t>
            </a:r>
            <a:r>
              <a:rPr lang="en-IN" dirty="0" err="1" smtClean="0"/>
              <a:t>Serdes</a:t>
            </a:r>
            <a:r>
              <a:rPr lang="en-IN" dirty="0" smtClean="0"/>
              <a:t>: </a:t>
            </a:r>
          </a:p>
          <a:p>
            <a:pPr lvl="1"/>
            <a:r>
              <a:rPr lang="en-IN" dirty="0" smtClean="0"/>
              <a:t>Avro</a:t>
            </a:r>
          </a:p>
          <a:p>
            <a:pPr lvl="1"/>
            <a:r>
              <a:rPr lang="en-IN" dirty="0" smtClean="0"/>
              <a:t>ORC</a:t>
            </a:r>
          </a:p>
          <a:p>
            <a:pPr lvl="1"/>
            <a:r>
              <a:rPr lang="en-IN" dirty="0" smtClean="0"/>
              <a:t>Thrift</a:t>
            </a:r>
          </a:p>
          <a:p>
            <a:pPr lvl="1"/>
            <a:r>
              <a:rPr lang="en-IN" dirty="0" smtClean="0"/>
              <a:t>Parquet</a:t>
            </a:r>
          </a:p>
          <a:p>
            <a:pPr lvl="1"/>
            <a:r>
              <a:rPr lang="en-IN" dirty="0" smtClean="0"/>
              <a:t>CSV</a:t>
            </a:r>
          </a:p>
          <a:p>
            <a:pPr lvl="1"/>
            <a:r>
              <a:rPr lang="en-IN" dirty="0" err="1" smtClean="0"/>
              <a:t>JsonSerde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SerDe</a:t>
            </a:r>
            <a:r>
              <a:rPr lang="en-IN" dirty="0" smtClean="0"/>
              <a:t>		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Two types of partitioning:</a:t>
            </a:r>
          </a:p>
          <a:p>
            <a:pPr lvl="1"/>
            <a:r>
              <a:rPr lang="en-IN" sz="1800" dirty="0" smtClean="0"/>
              <a:t>Static Partitioning</a:t>
            </a:r>
          </a:p>
          <a:p>
            <a:pPr lvl="1"/>
            <a:r>
              <a:rPr lang="en-IN" sz="1800" dirty="0" smtClean="0"/>
              <a:t>Dynamic Partitioning</a:t>
            </a:r>
            <a:endParaRPr lang="en-IN" sz="1800" dirty="0"/>
          </a:p>
          <a:p>
            <a:r>
              <a:rPr lang="en-IN" sz="1800" dirty="0" smtClean="0"/>
              <a:t>Static Partitioning:</a:t>
            </a:r>
          </a:p>
          <a:p>
            <a:pPr lvl="1"/>
            <a:r>
              <a:rPr lang="en-IN" sz="1800" dirty="0" smtClean="0"/>
              <a:t>Insert data files individually into a partition table.</a:t>
            </a:r>
          </a:p>
          <a:p>
            <a:pPr lvl="1"/>
            <a:r>
              <a:rPr lang="en-IN" sz="1800" dirty="0" smtClean="0"/>
              <a:t>Can alter the partition.</a:t>
            </a:r>
          </a:p>
          <a:p>
            <a:pPr lvl="1"/>
            <a:r>
              <a:rPr lang="en-IN" sz="1800" dirty="0" smtClean="0"/>
              <a:t>Set </a:t>
            </a:r>
            <a:r>
              <a:rPr lang="en-IN" sz="1800" dirty="0" err="1" smtClean="0"/>
              <a:t>hive.mapred.mode</a:t>
            </a:r>
            <a:r>
              <a:rPr lang="en-IN" sz="1800" dirty="0" smtClean="0"/>
              <a:t>=strict;</a:t>
            </a:r>
          </a:p>
          <a:p>
            <a:r>
              <a:rPr lang="en-IN" sz="1800" dirty="0" smtClean="0"/>
              <a:t>Dynamic Partitioning:</a:t>
            </a:r>
          </a:p>
          <a:p>
            <a:pPr lvl="1"/>
            <a:r>
              <a:rPr lang="en-IN" sz="1800" dirty="0" smtClean="0"/>
              <a:t>Single insert to partitioning table</a:t>
            </a:r>
          </a:p>
          <a:p>
            <a:pPr lvl="1"/>
            <a:r>
              <a:rPr lang="en-IN" sz="1800" dirty="0" smtClean="0"/>
              <a:t>It loads the data from non partitioned table.</a:t>
            </a:r>
          </a:p>
          <a:p>
            <a:pPr lvl="1"/>
            <a:r>
              <a:rPr lang="en-IN" sz="1800" dirty="0" smtClean="0"/>
              <a:t>We can’t perform alter on dynamic partitions</a:t>
            </a:r>
          </a:p>
          <a:p>
            <a:pPr lvl="1"/>
            <a:r>
              <a:rPr lang="en-IN" sz="1800" dirty="0" smtClean="0"/>
              <a:t>It should be used in non strict mode.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Partitioning Contd.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Hive partitioning is effective in few scenarios:</a:t>
            </a:r>
          </a:p>
          <a:p>
            <a:pPr lvl="1"/>
            <a:r>
              <a:rPr lang="en-IN" sz="2000" dirty="0" smtClean="0"/>
              <a:t>When there is limited number of partitions</a:t>
            </a:r>
          </a:p>
          <a:p>
            <a:pPr lvl="1"/>
            <a:r>
              <a:rPr lang="en-IN" sz="2000" dirty="0" smtClean="0"/>
              <a:t>While partitions are of comparatively equal size.</a:t>
            </a:r>
          </a:p>
          <a:p>
            <a:pPr lvl="1"/>
            <a:r>
              <a:rPr lang="en-IN" sz="2000" dirty="0" smtClean="0"/>
              <a:t>Thus , Hive offers Bucketing concept which is effective technique of decomposing table data sets into manageable parts.</a:t>
            </a:r>
          </a:p>
          <a:p>
            <a:pPr lvl="1"/>
            <a:r>
              <a:rPr lang="en-IN" sz="2000" dirty="0" smtClean="0"/>
              <a:t>Concept is hashing is done on bucketing column.</a:t>
            </a:r>
          </a:p>
          <a:p>
            <a:pPr lvl="1"/>
            <a:r>
              <a:rPr lang="en-IN" sz="2000" dirty="0" smtClean="0"/>
              <a:t>Records with the same hash value will be stored in the same bucket</a:t>
            </a:r>
          </a:p>
          <a:p>
            <a:pPr lvl="1"/>
            <a:r>
              <a:rPr lang="en-IN" sz="2000" dirty="0" smtClean="0"/>
              <a:t>To divide data into buckets we use clustered By clause.</a:t>
            </a:r>
          </a:p>
          <a:p>
            <a:pPr lvl="1"/>
            <a:r>
              <a:rPr lang="en-IN" sz="2000" dirty="0" smtClean="0"/>
              <a:t>It divides table with equally distributed file parts.</a:t>
            </a:r>
          </a:p>
          <a:p>
            <a:pPr lvl="1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Bucketing In Hive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Tez</a:t>
            </a:r>
            <a:r>
              <a:rPr lang="en-IN" dirty="0" smtClean="0"/>
              <a:t>- Execution engine </a:t>
            </a:r>
          </a:p>
          <a:p>
            <a:pPr lvl="1"/>
            <a:r>
              <a:rPr lang="en-IN" dirty="0" err="1" smtClean="0"/>
              <a:t>Tez</a:t>
            </a:r>
            <a:r>
              <a:rPr lang="en-IN" dirty="0" smtClean="0"/>
              <a:t> is an application framework developed on YARN.</a:t>
            </a:r>
          </a:p>
          <a:p>
            <a:pPr lvl="1"/>
            <a:r>
              <a:rPr lang="en-IN" dirty="0" smtClean="0"/>
              <a:t>It </a:t>
            </a:r>
            <a:r>
              <a:rPr lang="en-IN" dirty="0"/>
              <a:t>executes complex-directed acyclic graphs of general data processing tasks.</a:t>
            </a:r>
            <a:endParaRPr lang="en-IN" dirty="0" smtClean="0"/>
          </a:p>
          <a:p>
            <a:r>
              <a:rPr lang="en-IN" dirty="0" smtClean="0"/>
              <a:t>Usage of suitable file format</a:t>
            </a:r>
          </a:p>
          <a:p>
            <a:pPr lvl="1"/>
            <a:r>
              <a:rPr lang="en-IN" dirty="0" smtClean="0"/>
              <a:t>ORC is best suitable which stands for Optimized Row Columnar.</a:t>
            </a:r>
          </a:p>
          <a:p>
            <a:r>
              <a:rPr lang="en-IN" dirty="0" smtClean="0"/>
              <a:t>Partitioning</a:t>
            </a:r>
          </a:p>
          <a:p>
            <a:r>
              <a:rPr lang="en-IN" dirty="0" smtClean="0"/>
              <a:t>Bucketing in Hive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Hive Optimizations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err="1" smtClean="0"/>
              <a:t>Vectorization</a:t>
            </a:r>
            <a:r>
              <a:rPr lang="en-IN" dirty="0" smtClean="0"/>
              <a:t> in Hive</a:t>
            </a:r>
          </a:p>
          <a:p>
            <a:pPr lvl="1"/>
            <a:r>
              <a:rPr lang="en-IN" dirty="0" smtClean="0"/>
              <a:t>To improve the performance of operations we use </a:t>
            </a:r>
            <a:r>
              <a:rPr lang="en-IN" dirty="0" err="1" smtClean="0"/>
              <a:t>Vectorized</a:t>
            </a:r>
            <a:r>
              <a:rPr lang="en-IN" dirty="0" smtClean="0"/>
              <a:t> query execution.</a:t>
            </a:r>
          </a:p>
          <a:p>
            <a:pPr lvl="1"/>
            <a:r>
              <a:rPr lang="en-IN" dirty="0" smtClean="0"/>
              <a:t>Operations refer to scans, aggregations, filters, and joins.</a:t>
            </a:r>
          </a:p>
          <a:p>
            <a:pPr lvl="1"/>
            <a:r>
              <a:rPr lang="en-IN" dirty="0" smtClean="0"/>
              <a:t>It happens by performing them in batches of 1024 rows at once instead of single row each time.</a:t>
            </a:r>
          </a:p>
          <a:p>
            <a:pPr lvl="1"/>
            <a:r>
              <a:rPr lang="en-IN" b="1" dirty="0" smtClean="0"/>
              <a:t>set </a:t>
            </a:r>
            <a:r>
              <a:rPr lang="en-IN" b="1" dirty="0" err="1" smtClean="0"/>
              <a:t>hive.vectorized.execution</a:t>
            </a:r>
            <a:r>
              <a:rPr lang="en-IN" b="1" dirty="0" smtClean="0"/>
              <a:t> = true</a:t>
            </a:r>
            <a:br>
              <a:rPr lang="en-IN" b="1" dirty="0" smtClean="0"/>
            </a:br>
            <a:r>
              <a:rPr lang="en-IN" b="1" dirty="0" smtClean="0"/>
              <a:t>set </a:t>
            </a:r>
            <a:r>
              <a:rPr lang="en-IN" b="1" dirty="0" err="1" smtClean="0"/>
              <a:t>hive.vectorized.execution.enabled</a:t>
            </a:r>
            <a:r>
              <a:rPr lang="en-IN" b="1" dirty="0" smtClean="0"/>
              <a:t> = true</a:t>
            </a:r>
            <a:endParaRPr lang="en-IN" dirty="0" smtClean="0"/>
          </a:p>
          <a:p>
            <a:r>
              <a:rPr lang="en-IN" dirty="0" smtClean="0"/>
              <a:t>Cost Based Optimization in Hive</a:t>
            </a:r>
          </a:p>
          <a:p>
            <a:pPr lvl="1"/>
            <a:r>
              <a:rPr lang="en-IN" dirty="0"/>
              <a:t> CBO, performs, further optimizations based on query cost in a recent addition to Hive. </a:t>
            </a:r>
            <a:endParaRPr lang="en-IN" dirty="0" smtClean="0"/>
          </a:p>
          <a:p>
            <a:pPr lvl="1"/>
            <a:r>
              <a:rPr lang="en-IN" dirty="0"/>
              <a:t> how to order joins, which type of join to perform, the degree of parallelism and others</a:t>
            </a:r>
            <a:r>
              <a:rPr lang="en-IN" dirty="0" smtClean="0"/>
              <a:t>.</a:t>
            </a:r>
          </a:p>
          <a:p>
            <a:pPr lvl="1"/>
            <a:r>
              <a:rPr lang="en-IN" b="1" dirty="0"/>
              <a:t>set </a:t>
            </a:r>
            <a:r>
              <a:rPr lang="en-IN" b="1" dirty="0" err="1"/>
              <a:t>hive.cbo.enable</a:t>
            </a:r>
            <a:r>
              <a:rPr lang="en-IN" b="1" dirty="0"/>
              <a:t>=true</a:t>
            </a:r>
            <a:r>
              <a:rPr lang="en-IN" b="1" dirty="0" smtClean="0"/>
              <a:t>;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set </a:t>
            </a:r>
            <a:r>
              <a:rPr lang="en-IN" b="1" dirty="0" err="1"/>
              <a:t>hive.compute.query.using.stats</a:t>
            </a:r>
            <a:r>
              <a:rPr lang="en-IN" b="1" dirty="0"/>
              <a:t>=true</a:t>
            </a:r>
            <a:r>
              <a:rPr lang="en-IN" b="1" dirty="0" smtClean="0"/>
              <a:t>;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set </a:t>
            </a:r>
            <a:r>
              <a:rPr lang="en-IN" b="1" dirty="0" err="1"/>
              <a:t>hive.stats.fetch.column.stats</a:t>
            </a:r>
            <a:r>
              <a:rPr lang="en-IN" b="1" dirty="0"/>
              <a:t>=true</a:t>
            </a:r>
            <a:r>
              <a:rPr lang="en-IN" b="1" dirty="0" smtClean="0"/>
              <a:t>;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set </a:t>
            </a:r>
            <a:r>
              <a:rPr lang="en-IN" b="1" dirty="0" err="1"/>
              <a:t>hive.stats.fetch.partition.stats</a:t>
            </a:r>
            <a:r>
              <a:rPr lang="en-IN" b="1" dirty="0"/>
              <a:t>=true;</a:t>
            </a: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Hive Optimizations Contd.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Any Questions??</a:t>
            </a:r>
          </a:p>
          <a:p>
            <a:endParaRPr lang="en-IN" dirty="0" smtClean="0"/>
          </a:p>
          <a:p>
            <a:endParaRPr lang="en-IN" dirty="0" smtClean="0"/>
          </a:p>
          <a:p>
            <a:pPr lvl="4">
              <a:buNone/>
            </a:pPr>
            <a:r>
              <a:rPr lang="en-IN" sz="4800" dirty="0" smtClean="0"/>
              <a:t>	THANK YOU??</a:t>
            </a:r>
            <a:endParaRPr lang="en-IN" sz="4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942</TotalTime>
  <Words>351</Words>
  <Application>Microsoft Office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Lecture 9</vt:lpstr>
      <vt:lpstr>SerDe  </vt:lpstr>
      <vt:lpstr>Partitioning Contd.</vt:lpstr>
      <vt:lpstr>Bucketing In Hive</vt:lpstr>
      <vt:lpstr>Hive Optimizations</vt:lpstr>
      <vt:lpstr>Hive Optimizations Contd.</vt:lpstr>
      <vt:lpstr>Slide 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Meenansha</dc:creator>
  <cp:lastModifiedBy>Meenansha</cp:lastModifiedBy>
  <cp:revision>3</cp:revision>
  <dcterms:created xsi:type="dcterms:W3CDTF">2020-05-24T17:27:16Z</dcterms:created>
  <dcterms:modified xsi:type="dcterms:W3CDTF">2020-05-25T14:14:12Z</dcterms:modified>
</cp:coreProperties>
</file>