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7EA6-2687-4CFA-8D02-AACE3A44D96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443E-F8E7-4887-BF52-3195EF2AA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7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7EA6-2687-4CFA-8D02-AACE3A44D96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443E-F8E7-4887-BF52-3195EF2AA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2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7EA6-2687-4CFA-8D02-AACE3A44D96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443E-F8E7-4887-BF52-3195EF2AA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7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7EA6-2687-4CFA-8D02-AACE3A44D96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443E-F8E7-4887-BF52-3195EF2AA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0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7EA6-2687-4CFA-8D02-AACE3A44D96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443E-F8E7-4887-BF52-3195EF2AA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4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7EA6-2687-4CFA-8D02-AACE3A44D96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443E-F8E7-4887-BF52-3195EF2AA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7EA6-2687-4CFA-8D02-AACE3A44D96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443E-F8E7-4887-BF52-3195EF2AA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8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7EA6-2687-4CFA-8D02-AACE3A44D96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443E-F8E7-4887-BF52-3195EF2AA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1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7EA6-2687-4CFA-8D02-AACE3A44D96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443E-F8E7-4887-BF52-3195EF2AA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9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7EA6-2687-4CFA-8D02-AACE3A44D96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443E-F8E7-4887-BF52-3195EF2AA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7EA6-2687-4CFA-8D02-AACE3A44D96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443E-F8E7-4887-BF52-3195EF2AA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4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F7EA6-2687-4CFA-8D02-AACE3A44D96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D443E-F8E7-4887-BF52-3195EF2AA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1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68191"/>
            <a:ext cx="9144000" cy="101743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Function Decorators in Python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85622"/>
            <a:ext cx="9144000" cy="3593206"/>
          </a:xfrm>
        </p:spPr>
        <p:txBody>
          <a:bodyPr>
            <a:noAutofit/>
          </a:bodyPr>
          <a:lstStyle/>
          <a:p>
            <a:pPr algn="just"/>
            <a:r>
              <a:rPr lang="en-IN" sz="2800" b="1" dirty="0" smtClean="0"/>
              <a:t>Following are important facts about functions in Python that are useful to understand decorator functions.</a:t>
            </a:r>
          </a:p>
          <a:p>
            <a:pPr algn="just"/>
            <a:endParaRPr lang="en-IN" sz="2800" b="1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 smtClean="0"/>
              <a:t>In Python, we can define a function inside another function.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 smtClean="0"/>
              <a:t>In Python, a function can be passed as parameter to another function (a function can also return another function).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4748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351554"/>
              </p:ext>
            </p:extLst>
          </p:nvPr>
        </p:nvGraphicFramePr>
        <p:xfrm>
          <a:off x="2032000" y="283335"/>
          <a:ext cx="8128000" cy="56924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28000"/>
              </a:tblGrid>
              <a:tr h="5692462">
                <a:tc>
                  <a:txBody>
                    <a:bodyPr/>
                    <a:lstStyle/>
                    <a:p>
                      <a:r>
                        <a:rPr lang="en-IN" dirty="0" smtClean="0"/>
                        <a:t># A Python program to demonstrate that a function </a:t>
                      </a:r>
                    </a:p>
                    <a:p>
                      <a:r>
                        <a:rPr lang="en-IN" dirty="0" smtClean="0"/>
                        <a:t># can be defined inside another function and a </a:t>
                      </a:r>
                    </a:p>
                    <a:p>
                      <a:r>
                        <a:rPr lang="en-IN" dirty="0" smtClean="0"/>
                        <a:t># function can be passed as parameter. </a:t>
                      </a:r>
                    </a:p>
                    <a:p>
                      <a:r>
                        <a:rPr lang="en-IN" dirty="0" smtClean="0"/>
                        <a:t>  </a:t>
                      </a:r>
                    </a:p>
                    <a:p>
                      <a:r>
                        <a:rPr lang="en-IN" dirty="0" smtClean="0"/>
                        <a:t># Adds a welcome message to the string </a:t>
                      </a:r>
                    </a:p>
                    <a:p>
                      <a:r>
                        <a:rPr lang="en-IN" dirty="0" smtClean="0"/>
                        <a:t>def messageWithWelcome(</a:t>
                      </a:r>
                      <a:r>
                        <a:rPr lang="en-IN" dirty="0" err="1" smtClean="0"/>
                        <a:t>str</a:t>
                      </a:r>
                      <a:r>
                        <a:rPr lang="en-IN" dirty="0" smtClean="0"/>
                        <a:t>): </a:t>
                      </a:r>
                    </a:p>
                    <a:p>
                      <a:r>
                        <a:rPr lang="en-IN" dirty="0" smtClean="0"/>
                        <a:t>  </a:t>
                      </a:r>
                    </a:p>
                    <a:p>
                      <a:r>
                        <a:rPr lang="en-IN" dirty="0" smtClean="0"/>
                        <a:t>    # Nested function </a:t>
                      </a:r>
                    </a:p>
                    <a:p>
                      <a:r>
                        <a:rPr lang="en-IN" dirty="0" smtClean="0"/>
                        <a:t>    def addWelcome(): </a:t>
                      </a:r>
                    </a:p>
                    <a:p>
                      <a:r>
                        <a:rPr lang="en-IN" dirty="0" smtClean="0"/>
                        <a:t>        return "Welcome to "</a:t>
                      </a:r>
                    </a:p>
                    <a:p>
                      <a:r>
                        <a:rPr lang="en-IN" dirty="0" smtClean="0"/>
                        <a:t>  </a:t>
                      </a:r>
                    </a:p>
                    <a:p>
                      <a:r>
                        <a:rPr lang="en-IN" dirty="0" smtClean="0"/>
                        <a:t>    # Return concatenation of addWelcome() </a:t>
                      </a:r>
                    </a:p>
                    <a:p>
                      <a:r>
                        <a:rPr lang="en-IN" dirty="0" smtClean="0"/>
                        <a:t>    # and str. </a:t>
                      </a:r>
                    </a:p>
                    <a:p>
                      <a:r>
                        <a:rPr lang="en-IN" dirty="0" smtClean="0"/>
                        <a:t>    return  addWelcome() + </a:t>
                      </a:r>
                      <a:r>
                        <a:rPr lang="en-IN" dirty="0" err="1" smtClean="0"/>
                        <a:t>str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  </a:t>
                      </a:r>
                    </a:p>
                    <a:p>
                      <a:r>
                        <a:rPr lang="en-IN" dirty="0" smtClean="0"/>
                        <a:t># To get site name to which welcome is added </a:t>
                      </a:r>
                    </a:p>
                    <a:p>
                      <a:r>
                        <a:rPr lang="en-IN" dirty="0" smtClean="0"/>
                        <a:t>def site(</a:t>
                      </a:r>
                      <a:r>
                        <a:rPr lang="en-IN" dirty="0" err="1" smtClean="0"/>
                        <a:t>site_name</a:t>
                      </a:r>
                      <a:r>
                        <a:rPr lang="en-IN" dirty="0" smtClean="0"/>
                        <a:t>): </a:t>
                      </a:r>
                    </a:p>
                    <a:p>
                      <a:r>
                        <a:rPr lang="en-IN" dirty="0" smtClean="0"/>
                        <a:t>    return site_name </a:t>
                      </a:r>
                    </a:p>
                    <a:p>
                      <a:r>
                        <a:rPr lang="en-IN" dirty="0" smtClean="0"/>
                        <a:t>  </a:t>
                      </a:r>
                    </a:p>
                    <a:p>
                      <a:r>
                        <a:rPr lang="en-IN" dirty="0" smtClean="0"/>
                        <a:t>print messageWithWelcome(site("GeeksforGeeks"))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940417" y="593467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Output:</a:t>
            </a:r>
          </a:p>
          <a:p>
            <a:r>
              <a:rPr lang="en-US" sz="2400" b="1" dirty="0" smtClean="0"/>
              <a:t>Welcome to </a:t>
            </a:r>
            <a:r>
              <a:rPr lang="en-US" sz="2400" b="1" dirty="0" err="1" smtClean="0"/>
              <a:t>GeeksforGeeks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5554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45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Decorator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09104"/>
            <a:ext cx="9144000" cy="2653048"/>
          </a:xfrm>
        </p:spPr>
        <p:txBody>
          <a:bodyPr>
            <a:normAutofit/>
          </a:bodyPr>
          <a:lstStyle/>
          <a:p>
            <a:pPr algn="just"/>
            <a:r>
              <a:rPr lang="en-IN" sz="2800" b="1" dirty="0" smtClean="0"/>
              <a:t>A decorator is a function that takes a function as its only parameter and returns a function. This is helpful to “wrap” functionality with the same code over and over again. For example, above code can be re-written as following.</a:t>
            </a:r>
          </a:p>
          <a:p>
            <a:pPr algn="just"/>
            <a:r>
              <a:rPr lang="en-IN" sz="2800" b="1" dirty="0" smtClean="0"/>
              <a:t>We use @</a:t>
            </a:r>
            <a:r>
              <a:rPr lang="en-IN" sz="2800" b="1" dirty="0" err="1" smtClean="0"/>
              <a:t>func_name</a:t>
            </a:r>
            <a:r>
              <a:rPr lang="en-IN" sz="2800" b="1" dirty="0" smtClean="0"/>
              <a:t> to specify a decorator to be applied on another function.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769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90161"/>
              </p:ext>
            </p:extLst>
          </p:nvPr>
        </p:nvGraphicFramePr>
        <p:xfrm>
          <a:off x="2032000" y="719666"/>
          <a:ext cx="8128000" cy="777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/>
              </a:tblGrid>
              <a:tr h="5269010">
                <a:tc>
                  <a:txBody>
                    <a:bodyPr/>
                    <a:lstStyle/>
                    <a:p>
                      <a:r>
                        <a:rPr lang="en-IN" dirty="0" smtClean="0"/>
                        <a:t># Adds a welcome message to the string </a:t>
                      </a:r>
                    </a:p>
                    <a:p>
                      <a:r>
                        <a:rPr lang="en-IN" dirty="0" smtClean="0"/>
                        <a:t># returned by fun(). Takes fun() as </a:t>
                      </a:r>
                    </a:p>
                    <a:p>
                      <a:r>
                        <a:rPr lang="en-IN" dirty="0" smtClean="0"/>
                        <a:t># parameter and returns welcome(). </a:t>
                      </a:r>
                    </a:p>
                    <a:p>
                      <a:r>
                        <a:rPr lang="en-IN" dirty="0" smtClean="0"/>
                        <a:t>def </a:t>
                      </a:r>
                      <a:r>
                        <a:rPr lang="en-IN" dirty="0" err="1" smtClean="0"/>
                        <a:t>decorate_message</a:t>
                      </a:r>
                      <a:r>
                        <a:rPr lang="en-IN" dirty="0" smtClean="0"/>
                        <a:t>(fun): </a:t>
                      </a:r>
                    </a:p>
                    <a:p>
                      <a:r>
                        <a:rPr lang="en-IN" dirty="0" smtClean="0"/>
                        <a:t>  </a:t>
                      </a:r>
                    </a:p>
                    <a:p>
                      <a:r>
                        <a:rPr lang="en-IN" dirty="0" smtClean="0"/>
                        <a:t>    # Nested function </a:t>
                      </a:r>
                    </a:p>
                    <a:p>
                      <a:r>
                        <a:rPr lang="en-IN" dirty="0" smtClean="0"/>
                        <a:t>    def addWelcome(site_name): </a:t>
                      </a:r>
                    </a:p>
                    <a:p>
                      <a:r>
                        <a:rPr lang="en-IN" dirty="0" smtClean="0"/>
                        <a:t>        return "Welcome to " + fun(site_name) </a:t>
                      </a:r>
                    </a:p>
                    <a:p>
                      <a:r>
                        <a:rPr lang="en-IN" dirty="0" smtClean="0"/>
                        <a:t>  </a:t>
                      </a:r>
                    </a:p>
                    <a:p>
                      <a:r>
                        <a:rPr lang="en-IN" dirty="0" smtClean="0"/>
                        <a:t>    # Decorator returns a function </a:t>
                      </a:r>
                    </a:p>
                    <a:p>
                      <a:r>
                        <a:rPr lang="en-IN" dirty="0" smtClean="0"/>
                        <a:t>    return addWelcome </a:t>
                      </a:r>
                    </a:p>
                    <a:p>
                      <a:r>
                        <a:rPr lang="en-IN" dirty="0" smtClean="0"/>
                        <a:t>  </a:t>
                      </a:r>
                    </a:p>
                    <a:p>
                      <a:r>
                        <a:rPr lang="en-IN" dirty="0" smtClean="0"/>
                        <a:t>@</a:t>
                      </a:r>
                      <a:r>
                        <a:rPr lang="en-IN" dirty="0" err="1" smtClean="0"/>
                        <a:t>decorate_message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def site(site_name): </a:t>
                      </a:r>
                    </a:p>
                    <a:p>
                      <a:r>
                        <a:rPr lang="en-IN" dirty="0" smtClean="0"/>
                        <a:t>    return site_name; </a:t>
                      </a:r>
                    </a:p>
                    <a:p>
                      <a:r>
                        <a:rPr lang="en-IN" dirty="0" smtClean="0"/>
                        <a:t>  </a:t>
                      </a:r>
                    </a:p>
                    <a:p>
                      <a:r>
                        <a:rPr lang="en-IN" dirty="0" smtClean="0"/>
                        <a:t># Driver code </a:t>
                      </a:r>
                    </a:p>
                    <a:p>
                      <a:r>
                        <a:rPr lang="en-IN" dirty="0" smtClean="0"/>
                        <a:t>  </a:t>
                      </a:r>
                    </a:p>
                    <a:p>
                      <a:r>
                        <a:rPr lang="en-IN" dirty="0" smtClean="0"/>
                        <a:t># This call is equivalent to call to </a:t>
                      </a:r>
                    </a:p>
                    <a:p>
                      <a:r>
                        <a:rPr lang="en-IN" dirty="0" smtClean="0"/>
                        <a:t># </a:t>
                      </a:r>
                      <a:r>
                        <a:rPr lang="en-IN" dirty="0" err="1" smtClean="0"/>
                        <a:t>decorate_message</a:t>
                      </a:r>
                      <a:r>
                        <a:rPr lang="en-IN" dirty="0" smtClean="0"/>
                        <a:t>() with function </a:t>
                      </a:r>
                    </a:p>
                    <a:p>
                      <a:r>
                        <a:rPr lang="en-IN" dirty="0" smtClean="0"/>
                        <a:t># site("GeeksforGeeks") as parameter </a:t>
                      </a:r>
                    </a:p>
                    <a:p>
                      <a:r>
                        <a:rPr lang="en-IN" dirty="0" smtClean="0"/>
                        <a:t>print site("GeeksforGeeks") 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Output:</a:t>
                      </a:r>
                    </a:p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Welcome to GeeksforGeeks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43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816" y="180304"/>
            <a:ext cx="9144000" cy="1275009"/>
          </a:xfrm>
        </p:spPr>
        <p:txBody>
          <a:bodyPr>
            <a:normAutofit/>
          </a:bodyPr>
          <a:lstStyle/>
          <a:p>
            <a:pPr algn="just"/>
            <a:r>
              <a:rPr lang="en-IN" sz="4000" b="1" dirty="0" smtClean="0"/>
              <a:t>Decorators can also be useful to attach data (or add attribute) to functions.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55313"/>
            <a:ext cx="9144000" cy="3802487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154420"/>
              </p:ext>
            </p:extLst>
          </p:nvPr>
        </p:nvGraphicFramePr>
        <p:xfrm>
          <a:off x="1697150" y="1571223"/>
          <a:ext cx="8970850" cy="5852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970850"/>
              </a:tblGrid>
              <a:tr h="3451538">
                <a:tc>
                  <a:txBody>
                    <a:bodyPr/>
                    <a:lstStyle/>
                    <a:p>
                      <a:r>
                        <a:rPr lang="en-IN" dirty="0" smtClean="0"/>
                        <a:t># A Python example to demonstrate that </a:t>
                      </a:r>
                    </a:p>
                    <a:p>
                      <a:r>
                        <a:rPr lang="en-IN" dirty="0" smtClean="0"/>
                        <a:t># decorators can be useful attach data </a:t>
                      </a:r>
                    </a:p>
                    <a:p>
                      <a:r>
                        <a:rPr lang="en-IN" dirty="0" smtClean="0"/>
                        <a:t>  </a:t>
                      </a:r>
                    </a:p>
                    <a:p>
                      <a:r>
                        <a:rPr lang="en-IN" dirty="0" smtClean="0"/>
                        <a:t># A decorator function to attach </a:t>
                      </a:r>
                    </a:p>
                    <a:p>
                      <a:r>
                        <a:rPr lang="en-IN" dirty="0" smtClean="0"/>
                        <a:t># data to </a:t>
                      </a:r>
                      <a:r>
                        <a:rPr lang="en-IN" dirty="0" err="1" smtClean="0"/>
                        <a:t>func</a:t>
                      </a:r>
                      <a:r>
                        <a:rPr lang="en-IN" dirty="0" smtClean="0"/>
                        <a:t> </a:t>
                      </a:r>
                    </a:p>
                    <a:p>
                      <a:r>
                        <a:rPr lang="en-IN" dirty="0" smtClean="0"/>
                        <a:t>def </a:t>
                      </a:r>
                      <a:r>
                        <a:rPr lang="en-IN" dirty="0" err="1" smtClean="0"/>
                        <a:t>attach_data</a:t>
                      </a:r>
                      <a:r>
                        <a:rPr lang="en-IN" dirty="0" smtClean="0"/>
                        <a:t>(</a:t>
                      </a:r>
                      <a:r>
                        <a:rPr lang="en-IN" dirty="0" err="1" smtClean="0"/>
                        <a:t>func</a:t>
                      </a:r>
                      <a:r>
                        <a:rPr lang="en-IN" dirty="0" smtClean="0"/>
                        <a:t>): </a:t>
                      </a:r>
                    </a:p>
                    <a:p>
                      <a:r>
                        <a:rPr lang="en-IN" dirty="0" smtClean="0"/>
                        <a:t>       </a:t>
                      </a:r>
                      <a:r>
                        <a:rPr lang="en-IN" dirty="0" err="1" smtClean="0"/>
                        <a:t>func.data</a:t>
                      </a:r>
                      <a:r>
                        <a:rPr lang="en-IN" dirty="0" smtClean="0"/>
                        <a:t> = 3</a:t>
                      </a:r>
                    </a:p>
                    <a:p>
                      <a:r>
                        <a:rPr lang="en-IN" dirty="0" smtClean="0"/>
                        <a:t>       return </a:t>
                      </a:r>
                      <a:r>
                        <a:rPr lang="en-IN" dirty="0" err="1" smtClean="0"/>
                        <a:t>func</a:t>
                      </a:r>
                      <a:r>
                        <a:rPr lang="en-IN" dirty="0" smtClean="0"/>
                        <a:t> </a:t>
                      </a:r>
                    </a:p>
                    <a:p>
                      <a:r>
                        <a:rPr lang="en-IN" dirty="0" smtClean="0"/>
                        <a:t>  </a:t>
                      </a:r>
                    </a:p>
                    <a:p>
                      <a:r>
                        <a:rPr lang="en-IN" dirty="0" smtClean="0"/>
                        <a:t>@</a:t>
                      </a:r>
                      <a:r>
                        <a:rPr lang="en-IN" dirty="0" err="1" smtClean="0"/>
                        <a:t>attach_data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def add (x, y): </a:t>
                      </a:r>
                    </a:p>
                    <a:p>
                      <a:r>
                        <a:rPr lang="en-IN" dirty="0" smtClean="0"/>
                        <a:t>       return x + y </a:t>
                      </a:r>
                    </a:p>
                    <a:p>
                      <a:r>
                        <a:rPr lang="en-IN" dirty="0" smtClean="0"/>
                        <a:t>  </a:t>
                      </a:r>
                    </a:p>
                    <a:p>
                      <a:r>
                        <a:rPr lang="en-IN" dirty="0" smtClean="0"/>
                        <a:t># Driver code </a:t>
                      </a:r>
                    </a:p>
                    <a:p>
                      <a:r>
                        <a:rPr lang="en-IN" dirty="0" smtClean="0"/>
                        <a:t>  </a:t>
                      </a:r>
                    </a:p>
                    <a:p>
                      <a:r>
                        <a:rPr lang="en-IN" dirty="0" smtClean="0"/>
                        <a:t># This call is equivalent to </a:t>
                      </a:r>
                      <a:r>
                        <a:rPr lang="en-IN" dirty="0" err="1" smtClean="0"/>
                        <a:t>attach_data</a:t>
                      </a:r>
                      <a:r>
                        <a:rPr lang="en-IN" dirty="0" smtClean="0"/>
                        <a:t>() </a:t>
                      </a:r>
                    </a:p>
                    <a:p>
                      <a:r>
                        <a:rPr lang="en-IN" dirty="0" smtClean="0"/>
                        <a:t># with add() as parameter </a:t>
                      </a:r>
                    </a:p>
                    <a:p>
                      <a:r>
                        <a:rPr lang="en-IN" dirty="0" smtClean="0"/>
                        <a:t>print(add(2, 3)) </a:t>
                      </a:r>
                    </a:p>
                    <a:p>
                      <a:r>
                        <a:rPr lang="en-IN" dirty="0" smtClean="0"/>
                        <a:t>print(</a:t>
                      </a:r>
                      <a:r>
                        <a:rPr lang="en-IN" dirty="0" err="1" smtClean="0"/>
                        <a:t>add.data</a:t>
                      </a:r>
                      <a:r>
                        <a:rPr lang="en-IN" dirty="0" smtClean="0"/>
                        <a:t>) </a:t>
                      </a:r>
                    </a:p>
                    <a:p>
                      <a:pPr fontAlgn="base"/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Output:</a:t>
                      </a:r>
                    </a:p>
                    <a:p>
                      <a:r>
                        <a:rPr lang="en-US" dirty="0" smtClean="0"/>
                        <a:t>5 3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72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411</Words>
  <Application>Microsoft Office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Function Decorators in Python </vt:lpstr>
      <vt:lpstr>PowerPoint Presentation</vt:lpstr>
      <vt:lpstr>Function Decorator</vt:lpstr>
      <vt:lpstr>PowerPoint Presentation</vt:lpstr>
      <vt:lpstr>Decorators can also be useful to attach data (or add attribute) to functions.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Decorators in Python</dc:title>
  <dc:creator>VIA-03</dc:creator>
  <cp:lastModifiedBy>VIA-03</cp:lastModifiedBy>
  <cp:revision>3</cp:revision>
  <dcterms:created xsi:type="dcterms:W3CDTF">2020-02-06T08:24:25Z</dcterms:created>
  <dcterms:modified xsi:type="dcterms:W3CDTF">2020-02-06T09:11:20Z</dcterms:modified>
</cp:coreProperties>
</file>