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178D-D6B1-4090-8462-5A2E8DEAE25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D5D7-1F6A-46F2-89D0-B19F6C28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481" y="1056066"/>
            <a:ext cx="9144000" cy="998583"/>
          </a:xfrm>
        </p:spPr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21" y="2327030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Python is a general-purpose interpreted, interactive, object-oriented, and high-level programming language. It was created by Guido van </a:t>
            </a:r>
            <a:r>
              <a:rPr lang="en-IN" dirty="0" err="1" smtClean="0"/>
              <a:t>Rossum</a:t>
            </a:r>
            <a:r>
              <a:rPr lang="en-IN" dirty="0" smtClean="0"/>
              <a:t> during 1985- 1990. Like Perl, Python source code is also available under the GNU General Public License (GPL).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Why to Learn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2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Python is a high-level, interpreted, interactive and object-oriented scripting language. Python is designed to be highly readable. It uses English keywords frequently where as other languages use punctuation, and it has fewer syntactical constructions than other languages.</a:t>
            </a:r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Python is a MUST for students and working professionals to become a great Software Engineer specially when they are working in Web Development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learning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Python is Interpreted − Python is processed at runtime by the interpreter. You do not need to compile your program before executing it. This is similar to PERL and PHP.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Python is Interactive − You can actually sit at a Python prompt and interact with the interpreter directly to write your programs.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Python is Object-Oriented − Python supports Object-Oriented style or technique of programming that encapsulates code within objects.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Python is a Beginner's Language − Python is a great language for the beginner-level programmers and supports the development of a wide range of applications from simple text processing to WWW browsers to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Python was developed by Guido van </a:t>
            </a:r>
            <a:r>
              <a:rPr lang="en-IN" dirty="0" err="1" smtClean="0"/>
              <a:t>Rossum</a:t>
            </a:r>
            <a:r>
              <a:rPr lang="en-IN" dirty="0" smtClean="0"/>
              <a:t> in the late eighties and early nineties at the National Research Institute for Mathematics and Computer Science in the Netherlands.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Python is derived from many other languages, including ABC, Modula-3, C, C++, Algol-68, </a:t>
            </a:r>
            <a:r>
              <a:rPr lang="en-IN" dirty="0" err="1" smtClean="0"/>
              <a:t>SmallTalk</a:t>
            </a:r>
            <a:r>
              <a:rPr lang="en-IN" dirty="0" smtClean="0"/>
              <a:t>, and Unix shell and other scripting languages.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Python is copyrighted. Like Perl, Python source code is now available under the GNU General Public License (GPL).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Python is now maintained by a core development team at the institute, although Guido van </a:t>
            </a:r>
            <a:r>
              <a:rPr lang="en-IN" dirty="0" err="1" smtClean="0"/>
              <a:t>Rossum</a:t>
            </a:r>
            <a:r>
              <a:rPr lang="en-IN" dirty="0" smtClean="0"/>
              <a:t> still holds a vital role in directing its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4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Following are important characteristics of Python Programming −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supports functional and structured programming methods as well as OOP.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can be used as a scripting language or can be compiled to byte-code for building large applications.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provides very high-level dynamic data types and supports dynamic type checking.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supports automatic garbage collection.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It can be easily integrated with C, C++, COM, ActiveX, CORBA, and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5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477"/>
            <a:ext cx="10515600" cy="861923"/>
          </a:xfrm>
        </p:spPr>
        <p:txBody>
          <a:bodyPr/>
          <a:lstStyle/>
          <a:p>
            <a:r>
              <a:rPr lang="en-US" dirty="0" smtClean="0"/>
              <a:t>Applications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8489"/>
            <a:ext cx="12900338" cy="8100811"/>
          </a:xfrm>
        </p:spPr>
        <p:txBody>
          <a:bodyPr>
            <a:noAutofit/>
          </a:bodyPr>
          <a:lstStyle/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Easy-to-learn − Python has few keywords, simple structure, and a clearly defined syntax. This allows the student to pick up the language quickly.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Easy-to-read − Python code is more clearly defined and visible to the eyes.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Easy-to-maintain − Python's source code is fairly easy-to-maintain.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broad standard library − Python's bulk of the library is very portable and cross-platform compatible on UNIX, Windows, and Macintosh.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Mode − Python has support for an interactive mode which allows interactive testing and debugging of snippets of code.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Portable − Python can run on a wide variety of hardware platforms and has the same interface on all platforms.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Extendable − You can add low-level modules to the Python interpreter. These modules enable programmers to add to or customize their tools to be more efficient.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− Python provides interfaces to all major commercial databases.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 Programming − Python supports GUI applications that can be created and ported to many system calls, libraries and windows systems, such as Windows MFC, Macintosh, and the X Window system of Unix.</a:t>
            </a:r>
          </a:p>
          <a:p>
            <a:pPr algn="just"/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Scalable − Python provides a better structure and support for large programs than shell scripting.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632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</vt:lpstr>
      <vt:lpstr>Why to Learn Python?</vt:lpstr>
      <vt:lpstr>Advantages of learning Python:</vt:lpstr>
      <vt:lpstr>History of Python</vt:lpstr>
      <vt:lpstr>Characteristics of Python</vt:lpstr>
      <vt:lpstr>Applications of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VIA-03</dc:creator>
  <cp:lastModifiedBy>VIA-03</cp:lastModifiedBy>
  <cp:revision>4</cp:revision>
  <dcterms:created xsi:type="dcterms:W3CDTF">2020-02-04T05:54:49Z</dcterms:created>
  <dcterms:modified xsi:type="dcterms:W3CDTF">2020-02-04T07:16:46Z</dcterms:modified>
</cp:coreProperties>
</file>