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Deleted user"/>
  <p:cmAuthor clrIdx="1" id="1" initials="" lastIdx="1" name="Swapnil Gondkar"/>
  <p:cmAuthor clrIdx="2" id="2" initials="" lastIdx="2" name="Chetna Padiya"/>
  <p:cmAuthor clrIdx="3" id="3" initials="" lastIdx="2" name="Sneha Loha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2-05T10:45:35.421">
    <p:pos x="196" y="863"/>
    <p:text>I feel the line initial 2 weeks absenteeism strictly not allowed will give a strict warning the student.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0-02-04T18:57:03.004">
    <p:pos x="196" y="863"/>
    <p:text>We should explain percentile calculation here and passing should be 80 percentile I feel then they would work hard.</p:text>
  </p:cm>
  <p:cm authorId="2" idx="1" dt="2020-02-10T03:53:58.659">
    <p:pos x="6000" y="0"/>
    <p:text>placement d-barred policy need to explain in detail.</p:text>
  </p:cm>
  <p:cm authorId="3" idx="1" dt="2020-02-09T13:16:41.959">
    <p:pos x="6000" y="0"/>
    <p:text>Please read the speaker notes. I have mentioned the required points to be explained, specifically for certain slides.</p:text>
  </p:cm>
  <p:cm authorId="2" idx="2" dt="2020-02-10T03:53:58.659">
    <p:pos x="6000" y="0"/>
    <p:text>i didn't get your point.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2-05T10:55:18.677">
    <p:pos x="196" y="863"/>
    <p:text>I THINK THE FIRST ROUND IF CONDUCTED BY CROSS FACULTY IN WHICH 60% QUESTION BASED ON MCQ 20% QUESTION ON PROJECT DONE BY STUDENT AND REMAINING 20% BY PROGRAM CODING WILL GIVE BETTER INDICATOR OF STUDENT SERIOUSNESS AND HIS/HER PREPAREDNESS FOR INTERVIEW.</p:text>
  </p:cm>
  <p:cm authorId="3" idx="2" dt="2020-02-05T10:55:18.677">
    <p:pos x="196" y="863"/>
    <p:text>We can put this point for discussion and consider everyone's opinion</p:text>
  </p:cm>
  <p:cm authorId="0" idx="3" dt="2020-02-05T10:50:02.904">
    <p:pos x="196" y="963"/>
    <p:text>I think second round if conducted by senior faculty will give better view of student preparedness.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170ad1a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170ad1a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45448a25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45448a25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45c3df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45c3df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every faculty can add their own picture and contact details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7897f7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7897f7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every faculty can add their own picture and contact details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45c3df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45c3df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45448a2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45448a2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45448a25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45448a25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45448a25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45448a25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this slide </a:t>
            </a:r>
            <a:r>
              <a:rPr lang="en"/>
              <a:t>student</a:t>
            </a:r>
            <a:r>
              <a:rPr lang="en"/>
              <a:t> portal login is to be explained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talk about notes available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45448a2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45448a2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C is the passing criteria for certificate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45448a25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45448a25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45448a25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45448a25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45448a25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45448a25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45448a2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45448a2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Demo of mobile app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Every email received from the Placement cell has to be reverted (positive or negative response).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Every student who has applied for the job </a:t>
            </a:r>
            <a:r>
              <a:rPr lang="en"/>
              <a:t>opportunity</a:t>
            </a:r>
            <a:r>
              <a:rPr lang="en"/>
              <a:t> has to compulsorily attend the interview. Only valid reasons will be accepted for </a:t>
            </a:r>
            <a:r>
              <a:rPr lang="en"/>
              <a:t>absenteeism </a:t>
            </a:r>
            <a:r>
              <a:rPr lang="en"/>
              <a:t>for interview subjected to approval from faculty and placement cell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If the student doesn’t attend 3 interviews after being shortlisted, he/she will be </a:t>
            </a:r>
            <a:r>
              <a:rPr lang="en"/>
              <a:t>blacklisted</a:t>
            </a:r>
            <a:r>
              <a:rPr lang="en"/>
              <a:t> from placement.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Refinement Discussion can be done with faculty or placement cell member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43700" y="-76200"/>
            <a:ext cx="1953648" cy="1022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Itvedant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Policies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Mentor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Faculty who took first lecture is your mentor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your mentor for placement active status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Certificate</a:t>
            </a:r>
            <a:endParaRPr sz="48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370575"/>
            <a:ext cx="85206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Downloadable certificate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Available on portal and Mobile app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Note: will be able to download only after completion of modules, assignments, assessments and project / case study.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Placement/</a:t>
            </a:r>
            <a:r>
              <a:rPr lang="en"/>
              <a:t>Escalation/Feedback Channel</a:t>
            </a:r>
            <a:endParaRPr sz="48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38" y="771425"/>
            <a:ext cx="7635925" cy="42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Placement/Escalation/Feedback Channel</a:t>
            </a:r>
            <a:endParaRPr sz="48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00" y="695225"/>
            <a:ext cx="7544791" cy="421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350" y="538113"/>
            <a:ext cx="4067276" cy="406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Modular Process Lifecycle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04825"/>
            <a:ext cx="7453226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Attendance</a:t>
            </a:r>
            <a:endParaRPr sz="48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370575"/>
            <a:ext cx="85206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9</a:t>
            </a:r>
            <a:r>
              <a:rPr lang="en" sz="2400"/>
              <a:t>0% Attendance is </a:t>
            </a:r>
            <a:r>
              <a:rPr lang="en" sz="2400"/>
              <a:t>mandatory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Initial</a:t>
            </a:r>
            <a:r>
              <a:rPr lang="en" sz="2400"/>
              <a:t> 2 weeks </a:t>
            </a:r>
            <a:r>
              <a:rPr lang="en" sz="2400"/>
              <a:t>absenteeism to be avoided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Break application / email to be submitted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Email to respective faculty and student </a:t>
            </a:r>
            <a:r>
              <a:rPr lang="en" sz="2400"/>
              <a:t>coordinator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Only 2 breaks allowed in full package (all modules)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Assignments</a:t>
            </a:r>
            <a:endParaRPr sz="48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370575"/>
            <a:ext cx="85206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Completion as per given </a:t>
            </a:r>
            <a:r>
              <a:rPr lang="en" sz="2400"/>
              <a:t>deadline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task is allotted 5 marks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Assignment is to be submitted to PORTAL (https://student.itvedant.com)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Types of files supported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Assessments</a:t>
            </a:r>
            <a:endParaRPr sz="48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370575"/>
            <a:ext cx="85206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 exam after each module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50 marks (MCQ’s + Practical)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Grading Patterns (in percentile)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 grade - 85 to 100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 grade - 75 to 84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 grade - 60 to 74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 grade - less than 60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Project / Case Study</a:t>
            </a:r>
            <a:endParaRPr sz="48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370575"/>
            <a:ext cx="85206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50 marks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 week after module completion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Topic is student choice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Guidance by us (faculty)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Evaluation Technique: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Time plan followed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Github link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Documentation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Mock Interview</a:t>
            </a:r>
            <a:endParaRPr sz="48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370575"/>
            <a:ext cx="85206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1st round - will be in classroom by faculty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2nd round - cross faculty technical round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Clear both for next step &gt;&gt; PLACEMENTS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83100" y="521225"/>
            <a:ext cx="85206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Soft Skills &amp; Personality </a:t>
            </a:r>
            <a:r>
              <a:rPr lang="en" sz="4800"/>
              <a:t>Improvisation</a:t>
            </a:r>
            <a:endParaRPr sz="48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456225"/>
            <a:ext cx="8520600" cy="31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During &amp; Post lectures session on: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Interview handling skills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Resume preparation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Communication skills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Corporate </a:t>
            </a:r>
            <a:r>
              <a:rPr lang="en" sz="2400"/>
              <a:t>etiquettes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Right attitude and </a:t>
            </a:r>
            <a:r>
              <a:rPr lang="en" sz="2400"/>
              <a:t>discipline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Placement Cycle</a:t>
            </a:r>
            <a:endParaRPr sz="48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38" y="771425"/>
            <a:ext cx="7551323" cy="41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