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6BA1C-87D5-B359-0ADF-11F50F64B9CE}" v="536" dt="2025-02-20T01:10:22.930"/>
    <p1510:client id="{DD8A3A09-DCC2-4282-8377-AE1ECB3AA850}" v="366" dt="2025-02-20T02:28:36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8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8D57D-5479-4280-8A81-0F783B85E8F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3707366-0F7E-4F33-846D-0CD57DA9A9F0}">
      <dgm:prSet/>
      <dgm:spPr/>
      <dgm:t>
        <a:bodyPr/>
        <a:lstStyle/>
        <a:p>
          <a:r>
            <a:rPr lang="en-US" b="1"/>
            <a:t>Create a python program to securely embed a text message into an image by manipulating its pixel values and enable retrieval only with a correct passcode. </a:t>
          </a:r>
          <a:endParaRPr lang="en-US"/>
        </a:p>
      </dgm:t>
    </dgm:pt>
    <dgm:pt modelId="{8311F794-C40C-43F8-A5FB-370B380AD88C}" type="parTrans" cxnId="{2EB8CAE9-D0BD-49D2-8B58-EE2EE77B0A6D}">
      <dgm:prSet/>
      <dgm:spPr/>
      <dgm:t>
        <a:bodyPr/>
        <a:lstStyle/>
        <a:p>
          <a:endParaRPr lang="en-US"/>
        </a:p>
      </dgm:t>
    </dgm:pt>
    <dgm:pt modelId="{42DB9A86-BAEC-44C9-9C66-649E1011CC8E}" type="sibTrans" cxnId="{2EB8CAE9-D0BD-49D2-8B58-EE2EE77B0A6D}">
      <dgm:prSet/>
      <dgm:spPr/>
      <dgm:t>
        <a:bodyPr/>
        <a:lstStyle/>
        <a:p>
          <a:endParaRPr lang="en-US"/>
        </a:p>
      </dgm:t>
    </dgm:pt>
    <dgm:pt modelId="{ED5A83ED-8623-4999-8660-648C40487444}">
      <dgm:prSet/>
      <dgm:spPr/>
      <dgm:t>
        <a:bodyPr/>
        <a:lstStyle/>
        <a:p>
          <a:r>
            <a:rPr lang="en-US" b="1"/>
            <a:t>Ensure that the program can handle edge cases like missing image files or messages exceeding the image's capacity, while maintaining a simple user interface and supporting encryption and decryption.</a:t>
          </a:r>
          <a:endParaRPr lang="en-US"/>
        </a:p>
      </dgm:t>
    </dgm:pt>
    <dgm:pt modelId="{0F8AFD71-A1B3-485B-93F9-E576E8F6CFD1}" type="parTrans" cxnId="{FD1CDE9B-FC8A-4AF7-BBDB-BA5B0206A49F}">
      <dgm:prSet/>
      <dgm:spPr/>
      <dgm:t>
        <a:bodyPr/>
        <a:lstStyle/>
        <a:p>
          <a:endParaRPr lang="en-US"/>
        </a:p>
      </dgm:t>
    </dgm:pt>
    <dgm:pt modelId="{4F4D8875-D811-4989-8633-49DB09D4E89D}" type="sibTrans" cxnId="{FD1CDE9B-FC8A-4AF7-BBDB-BA5B0206A49F}">
      <dgm:prSet/>
      <dgm:spPr/>
      <dgm:t>
        <a:bodyPr/>
        <a:lstStyle/>
        <a:p>
          <a:endParaRPr lang="en-US"/>
        </a:p>
      </dgm:t>
    </dgm:pt>
    <dgm:pt modelId="{03DAC05F-14B4-4424-BCBA-0E1FCA381AAC}" type="pres">
      <dgm:prSet presAssocID="{5058D57D-5479-4280-8A81-0F783B85E8F9}" presName="outerComposite" presStyleCnt="0">
        <dgm:presLayoutVars>
          <dgm:chMax val="5"/>
          <dgm:dir/>
          <dgm:resizeHandles val="exact"/>
        </dgm:presLayoutVars>
      </dgm:prSet>
      <dgm:spPr/>
    </dgm:pt>
    <dgm:pt modelId="{1E9F10E9-C90E-4745-8377-7836816EC901}" type="pres">
      <dgm:prSet presAssocID="{5058D57D-5479-4280-8A81-0F783B85E8F9}" presName="dummyMaxCanvas" presStyleCnt="0">
        <dgm:presLayoutVars/>
      </dgm:prSet>
      <dgm:spPr/>
    </dgm:pt>
    <dgm:pt modelId="{C4471BD1-B0BA-4469-95A9-428C0D0D20F1}" type="pres">
      <dgm:prSet presAssocID="{5058D57D-5479-4280-8A81-0F783B85E8F9}" presName="TwoNodes_1" presStyleLbl="node1" presStyleIdx="0" presStyleCnt="2">
        <dgm:presLayoutVars>
          <dgm:bulletEnabled val="1"/>
        </dgm:presLayoutVars>
      </dgm:prSet>
      <dgm:spPr/>
    </dgm:pt>
    <dgm:pt modelId="{1D1FD7E6-691D-4991-9A32-5C0E0A038503}" type="pres">
      <dgm:prSet presAssocID="{5058D57D-5479-4280-8A81-0F783B85E8F9}" presName="TwoNodes_2" presStyleLbl="node1" presStyleIdx="1" presStyleCnt="2">
        <dgm:presLayoutVars>
          <dgm:bulletEnabled val="1"/>
        </dgm:presLayoutVars>
      </dgm:prSet>
      <dgm:spPr/>
    </dgm:pt>
    <dgm:pt modelId="{AF4BF83A-0FD9-41A9-84EE-7F53C4D685BA}" type="pres">
      <dgm:prSet presAssocID="{5058D57D-5479-4280-8A81-0F783B85E8F9}" presName="TwoConn_1-2" presStyleLbl="fgAccFollowNode1" presStyleIdx="0" presStyleCnt="1">
        <dgm:presLayoutVars>
          <dgm:bulletEnabled val="1"/>
        </dgm:presLayoutVars>
      </dgm:prSet>
      <dgm:spPr/>
    </dgm:pt>
    <dgm:pt modelId="{97D329D3-A5FC-40D6-9B76-D1F644D25015}" type="pres">
      <dgm:prSet presAssocID="{5058D57D-5479-4280-8A81-0F783B85E8F9}" presName="TwoNodes_1_text" presStyleLbl="node1" presStyleIdx="1" presStyleCnt="2">
        <dgm:presLayoutVars>
          <dgm:bulletEnabled val="1"/>
        </dgm:presLayoutVars>
      </dgm:prSet>
      <dgm:spPr/>
    </dgm:pt>
    <dgm:pt modelId="{D793249D-1682-419E-9FE5-3AC8A5D5144F}" type="pres">
      <dgm:prSet presAssocID="{5058D57D-5479-4280-8A81-0F783B85E8F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91F010-6736-47E1-9CF8-E1A1D405553D}" type="presOf" srcId="{63707366-0F7E-4F33-846D-0CD57DA9A9F0}" destId="{C4471BD1-B0BA-4469-95A9-428C0D0D20F1}" srcOrd="0" destOrd="0" presId="urn:microsoft.com/office/officeart/2005/8/layout/vProcess5"/>
    <dgm:cxn modelId="{BE566C5F-467E-470C-B991-02A70A8FB015}" type="presOf" srcId="{ED5A83ED-8623-4999-8660-648C40487444}" destId="{1D1FD7E6-691D-4991-9A32-5C0E0A038503}" srcOrd="0" destOrd="0" presId="urn:microsoft.com/office/officeart/2005/8/layout/vProcess5"/>
    <dgm:cxn modelId="{8F85766B-3B82-4559-8C5C-130DB6B1EF05}" type="presOf" srcId="{42DB9A86-BAEC-44C9-9C66-649E1011CC8E}" destId="{AF4BF83A-0FD9-41A9-84EE-7F53C4D685BA}" srcOrd="0" destOrd="0" presId="urn:microsoft.com/office/officeart/2005/8/layout/vProcess5"/>
    <dgm:cxn modelId="{597DB86B-A994-4C79-8EFD-9BD649C54224}" type="presOf" srcId="{5058D57D-5479-4280-8A81-0F783B85E8F9}" destId="{03DAC05F-14B4-4424-BCBA-0E1FCA381AAC}" srcOrd="0" destOrd="0" presId="urn:microsoft.com/office/officeart/2005/8/layout/vProcess5"/>
    <dgm:cxn modelId="{6A3D6187-A952-4D39-9F85-3E03627C5222}" type="presOf" srcId="{63707366-0F7E-4F33-846D-0CD57DA9A9F0}" destId="{97D329D3-A5FC-40D6-9B76-D1F644D25015}" srcOrd="1" destOrd="0" presId="urn:microsoft.com/office/officeart/2005/8/layout/vProcess5"/>
    <dgm:cxn modelId="{53650297-FD5D-423C-9620-5701CB85340B}" type="presOf" srcId="{ED5A83ED-8623-4999-8660-648C40487444}" destId="{D793249D-1682-419E-9FE5-3AC8A5D5144F}" srcOrd="1" destOrd="0" presId="urn:microsoft.com/office/officeart/2005/8/layout/vProcess5"/>
    <dgm:cxn modelId="{FD1CDE9B-FC8A-4AF7-BBDB-BA5B0206A49F}" srcId="{5058D57D-5479-4280-8A81-0F783B85E8F9}" destId="{ED5A83ED-8623-4999-8660-648C40487444}" srcOrd="1" destOrd="0" parTransId="{0F8AFD71-A1B3-485B-93F9-E576E8F6CFD1}" sibTransId="{4F4D8875-D811-4989-8633-49DB09D4E89D}"/>
    <dgm:cxn modelId="{2EB8CAE9-D0BD-49D2-8B58-EE2EE77B0A6D}" srcId="{5058D57D-5479-4280-8A81-0F783B85E8F9}" destId="{63707366-0F7E-4F33-846D-0CD57DA9A9F0}" srcOrd="0" destOrd="0" parTransId="{8311F794-C40C-43F8-A5FB-370B380AD88C}" sibTransId="{42DB9A86-BAEC-44C9-9C66-649E1011CC8E}"/>
    <dgm:cxn modelId="{31991B3A-287E-4F41-A906-2EE60D64B5F3}" type="presParOf" srcId="{03DAC05F-14B4-4424-BCBA-0E1FCA381AAC}" destId="{1E9F10E9-C90E-4745-8377-7836816EC901}" srcOrd="0" destOrd="0" presId="urn:microsoft.com/office/officeart/2005/8/layout/vProcess5"/>
    <dgm:cxn modelId="{58CF121A-1231-42DD-8D49-7A4443A329C0}" type="presParOf" srcId="{03DAC05F-14B4-4424-BCBA-0E1FCA381AAC}" destId="{C4471BD1-B0BA-4469-95A9-428C0D0D20F1}" srcOrd="1" destOrd="0" presId="urn:microsoft.com/office/officeart/2005/8/layout/vProcess5"/>
    <dgm:cxn modelId="{414B4F5C-ECAD-4518-B228-3B63BB914930}" type="presParOf" srcId="{03DAC05F-14B4-4424-BCBA-0E1FCA381AAC}" destId="{1D1FD7E6-691D-4991-9A32-5C0E0A038503}" srcOrd="2" destOrd="0" presId="urn:microsoft.com/office/officeart/2005/8/layout/vProcess5"/>
    <dgm:cxn modelId="{58CDD34B-BD42-44CF-A5C7-60C262FEC04E}" type="presParOf" srcId="{03DAC05F-14B4-4424-BCBA-0E1FCA381AAC}" destId="{AF4BF83A-0FD9-41A9-84EE-7F53C4D685BA}" srcOrd="3" destOrd="0" presId="urn:microsoft.com/office/officeart/2005/8/layout/vProcess5"/>
    <dgm:cxn modelId="{775DAC47-9D21-48EC-B746-39D1E6A5970A}" type="presParOf" srcId="{03DAC05F-14B4-4424-BCBA-0E1FCA381AAC}" destId="{97D329D3-A5FC-40D6-9B76-D1F644D25015}" srcOrd="4" destOrd="0" presId="urn:microsoft.com/office/officeart/2005/8/layout/vProcess5"/>
    <dgm:cxn modelId="{1C9B4DAD-0642-4504-8AD6-D902C04D1505}" type="presParOf" srcId="{03DAC05F-14B4-4424-BCBA-0E1FCA381AAC}" destId="{D793249D-1682-419E-9FE5-3AC8A5D5144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6DFC0-01D8-4BA3-83E6-A23E1A8C82B7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074E94F-4295-401D-9510-3C791FAAE6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Programming Language</a:t>
          </a:r>
          <a:endParaRPr lang="en-US"/>
        </a:p>
      </dgm:t>
    </dgm:pt>
    <dgm:pt modelId="{89B02427-46AF-4BC5-B176-F58EC7917BDE}" type="parTrans" cxnId="{0ACA34E2-10E1-4CFF-AE88-4E8043F17746}">
      <dgm:prSet/>
      <dgm:spPr/>
      <dgm:t>
        <a:bodyPr/>
        <a:lstStyle/>
        <a:p>
          <a:endParaRPr lang="en-US"/>
        </a:p>
      </dgm:t>
    </dgm:pt>
    <dgm:pt modelId="{4D2FF913-4E0A-4BC2-91F9-16AA07474EAB}" type="sibTrans" cxnId="{0ACA34E2-10E1-4CFF-AE88-4E8043F177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F7FA75-0EB9-4A6B-9BF4-50DCD0E82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OpenCV library for image processing</a:t>
          </a:r>
          <a:endParaRPr lang="en-US"/>
        </a:p>
      </dgm:t>
    </dgm:pt>
    <dgm:pt modelId="{E5A9A8D6-60D7-4F76-9CF9-EAE7AEECB98B}" type="parTrans" cxnId="{2EC909C1-4F36-4E01-AD49-D99C290F4AA7}">
      <dgm:prSet/>
      <dgm:spPr/>
      <dgm:t>
        <a:bodyPr/>
        <a:lstStyle/>
        <a:p>
          <a:endParaRPr lang="en-US"/>
        </a:p>
      </dgm:t>
    </dgm:pt>
    <dgm:pt modelId="{5047C821-A00E-4FB7-A8E7-1D29D97BE154}" type="sibTrans" cxnId="{2EC909C1-4F36-4E01-AD49-D99C290F4A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EF435-FB00-4175-A52D-4B84BBC7A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Dictionary data structure for character encoding and decoding</a:t>
          </a:r>
          <a:endParaRPr lang="en-US"/>
        </a:p>
      </dgm:t>
    </dgm:pt>
    <dgm:pt modelId="{3907EC4C-0095-4360-9CA2-7F967D5715C6}" type="parTrans" cxnId="{2283DAEC-F4A9-4DDA-9AC0-AE10360559B6}">
      <dgm:prSet/>
      <dgm:spPr/>
      <dgm:t>
        <a:bodyPr/>
        <a:lstStyle/>
        <a:p>
          <a:endParaRPr lang="en-US"/>
        </a:p>
      </dgm:t>
    </dgm:pt>
    <dgm:pt modelId="{5F694B2B-820F-49BA-9652-B4F06A4209A1}" type="sibTrans" cxnId="{2283DAEC-F4A9-4DDA-9AC0-AE1036055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4BA2F9-6763-4F96-AC56-4BBC2D738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OS module for file handling</a:t>
          </a:r>
          <a:endParaRPr lang="en-US"/>
        </a:p>
      </dgm:t>
    </dgm:pt>
    <dgm:pt modelId="{5053BC92-91C9-42CD-AC35-23D1325AAA19}" type="parTrans" cxnId="{50DCB24B-628D-4F37-BF3A-66B48F45D222}">
      <dgm:prSet/>
      <dgm:spPr/>
      <dgm:t>
        <a:bodyPr/>
        <a:lstStyle/>
        <a:p>
          <a:endParaRPr lang="en-US"/>
        </a:p>
      </dgm:t>
    </dgm:pt>
    <dgm:pt modelId="{4FC02E5F-E1B5-4E2E-A847-CEE5C52E3C0E}" type="sibTrans" cxnId="{50DCB24B-628D-4F37-BF3A-66B48F45D222}">
      <dgm:prSet/>
      <dgm:spPr/>
      <dgm:t>
        <a:bodyPr/>
        <a:lstStyle/>
        <a:p>
          <a:endParaRPr lang="en-US"/>
        </a:p>
      </dgm:t>
    </dgm:pt>
    <dgm:pt modelId="{FC0064B6-D05B-4A21-983D-77AA0E250C0F}" type="pres">
      <dgm:prSet presAssocID="{A4C6DFC0-01D8-4BA3-83E6-A23E1A8C82B7}" presName="root" presStyleCnt="0">
        <dgm:presLayoutVars>
          <dgm:dir/>
          <dgm:resizeHandles val="exact"/>
        </dgm:presLayoutVars>
      </dgm:prSet>
      <dgm:spPr/>
    </dgm:pt>
    <dgm:pt modelId="{26567B9C-884E-4D90-A94C-1BB0A623554B}" type="pres">
      <dgm:prSet presAssocID="{A4C6DFC0-01D8-4BA3-83E6-A23E1A8C82B7}" presName="container" presStyleCnt="0">
        <dgm:presLayoutVars>
          <dgm:dir/>
          <dgm:resizeHandles val="exact"/>
        </dgm:presLayoutVars>
      </dgm:prSet>
      <dgm:spPr/>
    </dgm:pt>
    <dgm:pt modelId="{75C9892E-1C49-4766-9CCF-3F7DED03B704}" type="pres">
      <dgm:prSet presAssocID="{1074E94F-4295-401D-9510-3C791FAAE6FC}" presName="compNode" presStyleCnt="0"/>
      <dgm:spPr/>
    </dgm:pt>
    <dgm:pt modelId="{6C813325-717F-4E46-B50F-1E5BFDD07F9B}" type="pres">
      <dgm:prSet presAssocID="{1074E94F-4295-401D-9510-3C791FAAE6FC}" presName="iconBgRect" presStyleLbl="bgShp" presStyleIdx="0" presStyleCnt="4"/>
      <dgm:spPr/>
    </dgm:pt>
    <dgm:pt modelId="{6D4099D9-940B-408F-8C71-CB43F6F9461E}" type="pres">
      <dgm:prSet presAssocID="{1074E94F-4295-401D-9510-3C791FAAE6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22F90E-9A66-42FB-801F-08B2647FF6B5}" type="pres">
      <dgm:prSet presAssocID="{1074E94F-4295-401D-9510-3C791FAAE6FC}" presName="spaceRect" presStyleCnt="0"/>
      <dgm:spPr/>
    </dgm:pt>
    <dgm:pt modelId="{873865A7-CD46-485A-A6A9-1CC00307C335}" type="pres">
      <dgm:prSet presAssocID="{1074E94F-4295-401D-9510-3C791FAAE6FC}" presName="textRect" presStyleLbl="revTx" presStyleIdx="0" presStyleCnt="4">
        <dgm:presLayoutVars>
          <dgm:chMax val="1"/>
          <dgm:chPref val="1"/>
        </dgm:presLayoutVars>
      </dgm:prSet>
      <dgm:spPr/>
    </dgm:pt>
    <dgm:pt modelId="{8CD1CF14-4C03-4997-A11F-23E271E12211}" type="pres">
      <dgm:prSet presAssocID="{4D2FF913-4E0A-4BC2-91F9-16AA07474EAB}" presName="sibTrans" presStyleLbl="sibTrans2D1" presStyleIdx="0" presStyleCnt="0"/>
      <dgm:spPr/>
    </dgm:pt>
    <dgm:pt modelId="{948688B3-3810-4FEF-AFD2-29DCBDF50929}" type="pres">
      <dgm:prSet presAssocID="{C6F7FA75-0EB9-4A6B-9BF4-50DCD0E82F9F}" presName="compNode" presStyleCnt="0"/>
      <dgm:spPr/>
    </dgm:pt>
    <dgm:pt modelId="{F872342C-D7E9-4C1D-8066-DAC7F5320AA0}" type="pres">
      <dgm:prSet presAssocID="{C6F7FA75-0EB9-4A6B-9BF4-50DCD0E82F9F}" presName="iconBgRect" presStyleLbl="bgShp" presStyleIdx="1" presStyleCnt="4"/>
      <dgm:spPr/>
    </dgm:pt>
    <dgm:pt modelId="{7451B460-249D-42FA-B2EA-5282414E6026}" type="pres">
      <dgm:prSet presAssocID="{C6F7FA75-0EB9-4A6B-9BF4-50DCD0E82F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C849A48-A913-44AE-82F3-4ED879257921}" type="pres">
      <dgm:prSet presAssocID="{C6F7FA75-0EB9-4A6B-9BF4-50DCD0E82F9F}" presName="spaceRect" presStyleCnt="0"/>
      <dgm:spPr/>
    </dgm:pt>
    <dgm:pt modelId="{D8B71ED0-2C9E-483A-98B8-8DE5348C0C2D}" type="pres">
      <dgm:prSet presAssocID="{C6F7FA75-0EB9-4A6B-9BF4-50DCD0E82F9F}" presName="textRect" presStyleLbl="revTx" presStyleIdx="1" presStyleCnt="4">
        <dgm:presLayoutVars>
          <dgm:chMax val="1"/>
          <dgm:chPref val="1"/>
        </dgm:presLayoutVars>
      </dgm:prSet>
      <dgm:spPr/>
    </dgm:pt>
    <dgm:pt modelId="{2E6C854D-19E8-4E60-B433-F50191592A56}" type="pres">
      <dgm:prSet presAssocID="{5047C821-A00E-4FB7-A8E7-1D29D97BE154}" presName="sibTrans" presStyleLbl="sibTrans2D1" presStyleIdx="0" presStyleCnt="0"/>
      <dgm:spPr/>
    </dgm:pt>
    <dgm:pt modelId="{C70517EC-2AA0-49C9-AFFD-856C65978552}" type="pres">
      <dgm:prSet presAssocID="{E7DEF435-FB00-4175-A52D-4B84BBC7A3AD}" presName="compNode" presStyleCnt="0"/>
      <dgm:spPr/>
    </dgm:pt>
    <dgm:pt modelId="{699E4B3B-AFD4-4DBE-BB2A-C15646AC67DE}" type="pres">
      <dgm:prSet presAssocID="{E7DEF435-FB00-4175-A52D-4B84BBC7A3AD}" presName="iconBgRect" presStyleLbl="bgShp" presStyleIdx="2" presStyleCnt="4"/>
      <dgm:spPr/>
    </dgm:pt>
    <dgm:pt modelId="{119472B5-A2FB-4C73-8F5C-3391F5CC3F0A}" type="pres">
      <dgm:prSet presAssocID="{E7DEF435-FB00-4175-A52D-4B84BBC7A3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84E437-1978-4A84-9A31-5467B14D4172}" type="pres">
      <dgm:prSet presAssocID="{E7DEF435-FB00-4175-A52D-4B84BBC7A3AD}" presName="spaceRect" presStyleCnt="0"/>
      <dgm:spPr/>
    </dgm:pt>
    <dgm:pt modelId="{A2AB6571-D3AB-4883-8621-311669809B19}" type="pres">
      <dgm:prSet presAssocID="{E7DEF435-FB00-4175-A52D-4B84BBC7A3AD}" presName="textRect" presStyleLbl="revTx" presStyleIdx="2" presStyleCnt="4">
        <dgm:presLayoutVars>
          <dgm:chMax val="1"/>
          <dgm:chPref val="1"/>
        </dgm:presLayoutVars>
      </dgm:prSet>
      <dgm:spPr/>
    </dgm:pt>
    <dgm:pt modelId="{3E013C3F-4A60-4774-B2F9-8D4ECCCA8CF5}" type="pres">
      <dgm:prSet presAssocID="{5F694B2B-820F-49BA-9652-B4F06A4209A1}" presName="sibTrans" presStyleLbl="sibTrans2D1" presStyleIdx="0" presStyleCnt="0"/>
      <dgm:spPr/>
    </dgm:pt>
    <dgm:pt modelId="{CF923C5E-CDC1-4457-AC8E-1BA39B6E97F9}" type="pres">
      <dgm:prSet presAssocID="{144BA2F9-6763-4F96-AC56-4BBC2D738080}" presName="compNode" presStyleCnt="0"/>
      <dgm:spPr/>
    </dgm:pt>
    <dgm:pt modelId="{B8FA068D-B013-45A8-9A46-631C0C141EC6}" type="pres">
      <dgm:prSet presAssocID="{144BA2F9-6763-4F96-AC56-4BBC2D738080}" presName="iconBgRect" presStyleLbl="bgShp" presStyleIdx="3" presStyleCnt="4"/>
      <dgm:spPr/>
    </dgm:pt>
    <dgm:pt modelId="{133BC564-DB07-4EB4-A5DA-EE16168BD5B1}" type="pres">
      <dgm:prSet presAssocID="{144BA2F9-6763-4F96-AC56-4BBC2D738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9753E1-52C2-482C-B7F8-B33F1B80BCF8}" type="pres">
      <dgm:prSet presAssocID="{144BA2F9-6763-4F96-AC56-4BBC2D738080}" presName="spaceRect" presStyleCnt="0"/>
      <dgm:spPr/>
    </dgm:pt>
    <dgm:pt modelId="{8C17D2C9-A407-4DDD-93B8-A8517128AD7A}" type="pres">
      <dgm:prSet presAssocID="{144BA2F9-6763-4F96-AC56-4BBC2D738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4CF900-EA54-4125-A7FF-413AE1D5B2B0}" type="presOf" srcId="{E7DEF435-FB00-4175-A52D-4B84BBC7A3AD}" destId="{A2AB6571-D3AB-4883-8621-311669809B19}" srcOrd="0" destOrd="0" presId="urn:microsoft.com/office/officeart/2018/2/layout/IconCircleList"/>
    <dgm:cxn modelId="{5295311F-B5CB-4769-8D3F-278A106D8A4E}" type="presOf" srcId="{144BA2F9-6763-4F96-AC56-4BBC2D738080}" destId="{8C17D2C9-A407-4DDD-93B8-A8517128AD7A}" srcOrd="0" destOrd="0" presId="urn:microsoft.com/office/officeart/2018/2/layout/IconCircleList"/>
    <dgm:cxn modelId="{93B1CD2D-951E-49C1-84DB-61C7754224F1}" type="presOf" srcId="{4D2FF913-4E0A-4BC2-91F9-16AA07474EAB}" destId="{8CD1CF14-4C03-4997-A11F-23E271E12211}" srcOrd="0" destOrd="0" presId="urn:microsoft.com/office/officeart/2018/2/layout/IconCircleList"/>
    <dgm:cxn modelId="{12F40F65-D2A4-482C-BC16-22C17DA6C0FD}" type="presOf" srcId="{1074E94F-4295-401D-9510-3C791FAAE6FC}" destId="{873865A7-CD46-485A-A6A9-1CC00307C335}" srcOrd="0" destOrd="0" presId="urn:microsoft.com/office/officeart/2018/2/layout/IconCircleList"/>
    <dgm:cxn modelId="{50DCB24B-628D-4F37-BF3A-66B48F45D222}" srcId="{A4C6DFC0-01D8-4BA3-83E6-A23E1A8C82B7}" destId="{144BA2F9-6763-4F96-AC56-4BBC2D738080}" srcOrd="3" destOrd="0" parTransId="{5053BC92-91C9-42CD-AC35-23D1325AAA19}" sibTransId="{4FC02E5F-E1B5-4E2E-A847-CEE5C52E3C0E}"/>
    <dgm:cxn modelId="{F2ABB951-DF3C-4F07-8AA2-D600A8A24B21}" type="presOf" srcId="{5047C821-A00E-4FB7-A8E7-1D29D97BE154}" destId="{2E6C854D-19E8-4E60-B433-F50191592A56}" srcOrd="0" destOrd="0" presId="urn:microsoft.com/office/officeart/2018/2/layout/IconCircleList"/>
    <dgm:cxn modelId="{D17DCB55-16F8-4421-AB01-22D68133153E}" type="presOf" srcId="{A4C6DFC0-01D8-4BA3-83E6-A23E1A8C82B7}" destId="{FC0064B6-D05B-4A21-983D-77AA0E250C0F}" srcOrd="0" destOrd="0" presId="urn:microsoft.com/office/officeart/2018/2/layout/IconCircleList"/>
    <dgm:cxn modelId="{90B3D5A2-9E32-4198-97E8-7A1C9155DBC2}" type="presOf" srcId="{C6F7FA75-0EB9-4A6B-9BF4-50DCD0E82F9F}" destId="{D8B71ED0-2C9E-483A-98B8-8DE5348C0C2D}" srcOrd="0" destOrd="0" presId="urn:microsoft.com/office/officeart/2018/2/layout/IconCircleList"/>
    <dgm:cxn modelId="{2EC909C1-4F36-4E01-AD49-D99C290F4AA7}" srcId="{A4C6DFC0-01D8-4BA3-83E6-A23E1A8C82B7}" destId="{C6F7FA75-0EB9-4A6B-9BF4-50DCD0E82F9F}" srcOrd="1" destOrd="0" parTransId="{E5A9A8D6-60D7-4F76-9CF9-EAE7AEECB98B}" sibTransId="{5047C821-A00E-4FB7-A8E7-1D29D97BE154}"/>
    <dgm:cxn modelId="{2F7244CB-74B2-4771-9715-981A091A8CE1}" type="presOf" srcId="{5F694B2B-820F-49BA-9652-B4F06A4209A1}" destId="{3E013C3F-4A60-4774-B2F9-8D4ECCCA8CF5}" srcOrd="0" destOrd="0" presId="urn:microsoft.com/office/officeart/2018/2/layout/IconCircleList"/>
    <dgm:cxn modelId="{0ACA34E2-10E1-4CFF-AE88-4E8043F17746}" srcId="{A4C6DFC0-01D8-4BA3-83E6-A23E1A8C82B7}" destId="{1074E94F-4295-401D-9510-3C791FAAE6FC}" srcOrd="0" destOrd="0" parTransId="{89B02427-46AF-4BC5-B176-F58EC7917BDE}" sibTransId="{4D2FF913-4E0A-4BC2-91F9-16AA07474EAB}"/>
    <dgm:cxn modelId="{2283DAEC-F4A9-4DDA-9AC0-AE10360559B6}" srcId="{A4C6DFC0-01D8-4BA3-83E6-A23E1A8C82B7}" destId="{E7DEF435-FB00-4175-A52D-4B84BBC7A3AD}" srcOrd="2" destOrd="0" parTransId="{3907EC4C-0095-4360-9CA2-7F967D5715C6}" sibTransId="{5F694B2B-820F-49BA-9652-B4F06A4209A1}"/>
    <dgm:cxn modelId="{710642FC-48EF-4BCE-855F-850C119F9A14}" type="presParOf" srcId="{FC0064B6-D05B-4A21-983D-77AA0E250C0F}" destId="{26567B9C-884E-4D90-A94C-1BB0A623554B}" srcOrd="0" destOrd="0" presId="urn:microsoft.com/office/officeart/2018/2/layout/IconCircleList"/>
    <dgm:cxn modelId="{4E3E6ABB-2044-4366-AB14-EEC26462BAC5}" type="presParOf" srcId="{26567B9C-884E-4D90-A94C-1BB0A623554B}" destId="{75C9892E-1C49-4766-9CCF-3F7DED03B704}" srcOrd="0" destOrd="0" presId="urn:microsoft.com/office/officeart/2018/2/layout/IconCircleList"/>
    <dgm:cxn modelId="{9098C7DD-9000-4B44-A60E-D81276E43465}" type="presParOf" srcId="{75C9892E-1C49-4766-9CCF-3F7DED03B704}" destId="{6C813325-717F-4E46-B50F-1E5BFDD07F9B}" srcOrd="0" destOrd="0" presId="urn:microsoft.com/office/officeart/2018/2/layout/IconCircleList"/>
    <dgm:cxn modelId="{3CC38FC5-463B-45FC-915B-D5A6E8117B37}" type="presParOf" srcId="{75C9892E-1C49-4766-9CCF-3F7DED03B704}" destId="{6D4099D9-940B-408F-8C71-CB43F6F9461E}" srcOrd="1" destOrd="0" presId="urn:microsoft.com/office/officeart/2018/2/layout/IconCircleList"/>
    <dgm:cxn modelId="{7246D903-CD99-4E80-BB38-915A010BD990}" type="presParOf" srcId="{75C9892E-1C49-4766-9CCF-3F7DED03B704}" destId="{4122F90E-9A66-42FB-801F-08B2647FF6B5}" srcOrd="2" destOrd="0" presId="urn:microsoft.com/office/officeart/2018/2/layout/IconCircleList"/>
    <dgm:cxn modelId="{EC4760DB-417C-4E8A-ADAB-7261B5E69A84}" type="presParOf" srcId="{75C9892E-1C49-4766-9CCF-3F7DED03B704}" destId="{873865A7-CD46-485A-A6A9-1CC00307C335}" srcOrd="3" destOrd="0" presId="urn:microsoft.com/office/officeart/2018/2/layout/IconCircleList"/>
    <dgm:cxn modelId="{BB58EE17-010F-41E0-B2A8-0474A117A3C0}" type="presParOf" srcId="{26567B9C-884E-4D90-A94C-1BB0A623554B}" destId="{8CD1CF14-4C03-4997-A11F-23E271E12211}" srcOrd="1" destOrd="0" presId="urn:microsoft.com/office/officeart/2018/2/layout/IconCircleList"/>
    <dgm:cxn modelId="{52CE8492-DA41-448C-AD04-420F2E1CCD87}" type="presParOf" srcId="{26567B9C-884E-4D90-A94C-1BB0A623554B}" destId="{948688B3-3810-4FEF-AFD2-29DCBDF50929}" srcOrd="2" destOrd="0" presId="urn:microsoft.com/office/officeart/2018/2/layout/IconCircleList"/>
    <dgm:cxn modelId="{E62C746B-DC5F-4F78-BA2D-DDE190C7FBC3}" type="presParOf" srcId="{948688B3-3810-4FEF-AFD2-29DCBDF50929}" destId="{F872342C-D7E9-4C1D-8066-DAC7F5320AA0}" srcOrd="0" destOrd="0" presId="urn:microsoft.com/office/officeart/2018/2/layout/IconCircleList"/>
    <dgm:cxn modelId="{5C5B6E60-DF7F-4049-A33E-CE0E09DBEB3E}" type="presParOf" srcId="{948688B3-3810-4FEF-AFD2-29DCBDF50929}" destId="{7451B460-249D-42FA-B2EA-5282414E6026}" srcOrd="1" destOrd="0" presId="urn:microsoft.com/office/officeart/2018/2/layout/IconCircleList"/>
    <dgm:cxn modelId="{50519075-529F-43C0-87A2-08FA20A24D5A}" type="presParOf" srcId="{948688B3-3810-4FEF-AFD2-29DCBDF50929}" destId="{6C849A48-A913-44AE-82F3-4ED879257921}" srcOrd="2" destOrd="0" presId="urn:microsoft.com/office/officeart/2018/2/layout/IconCircleList"/>
    <dgm:cxn modelId="{0A8EFDB1-1AF3-4346-8E16-707F0D3F96B1}" type="presParOf" srcId="{948688B3-3810-4FEF-AFD2-29DCBDF50929}" destId="{D8B71ED0-2C9E-483A-98B8-8DE5348C0C2D}" srcOrd="3" destOrd="0" presId="urn:microsoft.com/office/officeart/2018/2/layout/IconCircleList"/>
    <dgm:cxn modelId="{54C766AF-803B-4D82-BADE-52375588CCAD}" type="presParOf" srcId="{26567B9C-884E-4D90-A94C-1BB0A623554B}" destId="{2E6C854D-19E8-4E60-B433-F50191592A56}" srcOrd="3" destOrd="0" presId="urn:microsoft.com/office/officeart/2018/2/layout/IconCircleList"/>
    <dgm:cxn modelId="{0DA70DE9-B37B-4991-98BD-427536636453}" type="presParOf" srcId="{26567B9C-884E-4D90-A94C-1BB0A623554B}" destId="{C70517EC-2AA0-49C9-AFFD-856C65978552}" srcOrd="4" destOrd="0" presId="urn:microsoft.com/office/officeart/2018/2/layout/IconCircleList"/>
    <dgm:cxn modelId="{7E520980-90A3-4520-9E17-2D3057AE20B1}" type="presParOf" srcId="{C70517EC-2AA0-49C9-AFFD-856C65978552}" destId="{699E4B3B-AFD4-4DBE-BB2A-C15646AC67DE}" srcOrd="0" destOrd="0" presId="urn:microsoft.com/office/officeart/2018/2/layout/IconCircleList"/>
    <dgm:cxn modelId="{44503BC7-A57E-48E3-9EE8-86C14D5BB2B8}" type="presParOf" srcId="{C70517EC-2AA0-49C9-AFFD-856C65978552}" destId="{119472B5-A2FB-4C73-8F5C-3391F5CC3F0A}" srcOrd="1" destOrd="0" presId="urn:microsoft.com/office/officeart/2018/2/layout/IconCircleList"/>
    <dgm:cxn modelId="{5B480CB2-E666-4DBB-9C1C-50DB0A56C37E}" type="presParOf" srcId="{C70517EC-2AA0-49C9-AFFD-856C65978552}" destId="{6084E437-1978-4A84-9A31-5467B14D4172}" srcOrd="2" destOrd="0" presId="urn:microsoft.com/office/officeart/2018/2/layout/IconCircleList"/>
    <dgm:cxn modelId="{839587B5-2A05-4248-9C3D-0429562583BD}" type="presParOf" srcId="{C70517EC-2AA0-49C9-AFFD-856C65978552}" destId="{A2AB6571-D3AB-4883-8621-311669809B19}" srcOrd="3" destOrd="0" presId="urn:microsoft.com/office/officeart/2018/2/layout/IconCircleList"/>
    <dgm:cxn modelId="{E910AC04-1BC2-4587-8102-E9A42891CF55}" type="presParOf" srcId="{26567B9C-884E-4D90-A94C-1BB0A623554B}" destId="{3E013C3F-4A60-4774-B2F9-8D4ECCCA8CF5}" srcOrd="5" destOrd="0" presId="urn:microsoft.com/office/officeart/2018/2/layout/IconCircleList"/>
    <dgm:cxn modelId="{0EA416D2-6AE2-4C8F-81AA-86F3C316E6B2}" type="presParOf" srcId="{26567B9C-884E-4D90-A94C-1BB0A623554B}" destId="{CF923C5E-CDC1-4457-AC8E-1BA39B6E97F9}" srcOrd="6" destOrd="0" presId="urn:microsoft.com/office/officeart/2018/2/layout/IconCircleList"/>
    <dgm:cxn modelId="{A248BF08-3E83-4E0D-96C2-E7490EB757BB}" type="presParOf" srcId="{CF923C5E-CDC1-4457-AC8E-1BA39B6E97F9}" destId="{B8FA068D-B013-45A8-9A46-631C0C141EC6}" srcOrd="0" destOrd="0" presId="urn:microsoft.com/office/officeart/2018/2/layout/IconCircleList"/>
    <dgm:cxn modelId="{85406578-228C-482C-8F5D-5F47FED5C7DA}" type="presParOf" srcId="{CF923C5E-CDC1-4457-AC8E-1BA39B6E97F9}" destId="{133BC564-DB07-4EB4-A5DA-EE16168BD5B1}" srcOrd="1" destOrd="0" presId="urn:microsoft.com/office/officeart/2018/2/layout/IconCircleList"/>
    <dgm:cxn modelId="{74C956C1-F155-4144-B29D-776BBE4E2DF0}" type="presParOf" srcId="{CF923C5E-CDC1-4457-AC8E-1BA39B6E97F9}" destId="{459753E1-52C2-482C-B7F8-B33F1B80BCF8}" srcOrd="2" destOrd="0" presId="urn:microsoft.com/office/officeart/2018/2/layout/IconCircleList"/>
    <dgm:cxn modelId="{185F85B1-8D8D-4A8B-8983-ABBB5A4725C5}" type="presParOf" srcId="{CF923C5E-CDC1-4457-AC8E-1BA39B6E97F9}" destId="{8C17D2C9-A407-4DDD-93B8-A8517128AD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35E98E-C76D-41FE-A839-B15D248CE40D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5EA40D99-72BE-4360-9F41-B654D48F19FA}">
      <dgm:prSet/>
      <dgm:spPr/>
      <dgm:t>
        <a:bodyPr/>
        <a:lstStyle/>
        <a:p>
          <a:r>
            <a:rPr lang="en-US" b="1"/>
            <a:t>Hides a secret message invisibly in an image, which can only be retrieved with a passcode.</a:t>
          </a:r>
          <a:endParaRPr lang="en-US"/>
        </a:p>
      </dgm:t>
    </dgm:pt>
    <dgm:pt modelId="{12E3219A-1534-4851-A07E-D52DA415FB26}" type="parTrans" cxnId="{1DED05B6-A88C-40DC-A2C8-47505A1FFA28}">
      <dgm:prSet/>
      <dgm:spPr/>
      <dgm:t>
        <a:bodyPr/>
        <a:lstStyle/>
        <a:p>
          <a:endParaRPr lang="en-US"/>
        </a:p>
      </dgm:t>
    </dgm:pt>
    <dgm:pt modelId="{F110A68B-948C-4FD8-B108-06A6FD730D90}" type="sibTrans" cxnId="{1DED05B6-A88C-40DC-A2C8-47505A1FFA28}">
      <dgm:prSet/>
      <dgm:spPr/>
      <dgm:t>
        <a:bodyPr/>
        <a:lstStyle/>
        <a:p>
          <a:endParaRPr lang="en-US"/>
        </a:p>
      </dgm:t>
    </dgm:pt>
    <dgm:pt modelId="{C4D8FB80-7911-4920-9B5E-87A5FE073B2B}">
      <dgm:prSet/>
      <dgm:spPr/>
      <dgm:t>
        <a:bodyPr/>
        <a:lstStyle/>
        <a:p>
          <a:r>
            <a:rPr lang="en-US" b="1"/>
            <a:t>Simple yet effective encryption without altering the visible quality of</a:t>
          </a:r>
          <a:endParaRPr lang="en-US"/>
        </a:p>
      </dgm:t>
    </dgm:pt>
    <dgm:pt modelId="{849B4592-1942-464B-BC98-B2E76330DEC1}" type="parTrans" cxnId="{0FF64FF2-B158-423D-9116-E441EAB30554}">
      <dgm:prSet/>
      <dgm:spPr/>
      <dgm:t>
        <a:bodyPr/>
        <a:lstStyle/>
        <a:p>
          <a:endParaRPr lang="en-US"/>
        </a:p>
      </dgm:t>
    </dgm:pt>
    <dgm:pt modelId="{A5141EA7-3BFD-4779-9471-BDEF74419E62}" type="sibTrans" cxnId="{0FF64FF2-B158-423D-9116-E441EAB30554}">
      <dgm:prSet/>
      <dgm:spPr/>
      <dgm:t>
        <a:bodyPr/>
        <a:lstStyle/>
        <a:p>
          <a:endParaRPr lang="en-US"/>
        </a:p>
      </dgm:t>
    </dgm:pt>
    <dgm:pt modelId="{84869FC3-5C53-4AEF-9F73-7C96A45F0912}">
      <dgm:prSet/>
      <dgm:spPr/>
      <dgm:t>
        <a:bodyPr/>
        <a:lstStyle/>
        <a:p>
          <a:r>
            <a:rPr lang="en-US" b="1"/>
            <a:t>the image.</a:t>
          </a:r>
          <a:endParaRPr lang="en-US"/>
        </a:p>
      </dgm:t>
    </dgm:pt>
    <dgm:pt modelId="{659CD6F7-3B6F-443D-B04E-724C062F92A1}" type="parTrans" cxnId="{4D505DE0-B2B1-4405-8F1F-BA81037183F0}">
      <dgm:prSet/>
      <dgm:spPr/>
      <dgm:t>
        <a:bodyPr/>
        <a:lstStyle/>
        <a:p>
          <a:endParaRPr lang="en-US"/>
        </a:p>
      </dgm:t>
    </dgm:pt>
    <dgm:pt modelId="{10B28291-7A64-4722-A1BD-B014B30033DC}" type="sibTrans" cxnId="{4D505DE0-B2B1-4405-8F1F-BA81037183F0}">
      <dgm:prSet/>
      <dgm:spPr/>
      <dgm:t>
        <a:bodyPr/>
        <a:lstStyle/>
        <a:p>
          <a:endParaRPr lang="en-US"/>
        </a:p>
      </dgm:t>
    </dgm:pt>
    <dgm:pt modelId="{5065EA66-007B-4241-A02A-F6E691F1FA73}">
      <dgm:prSet/>
      <dgm:spPr/>
      <dgm:t>
        <a:bodyPr/>
        <a:lstStyle/>
        <a:p>
          <a:r>
            <a:rPr lang="en-US" b="1"/>
            <a:t>3. Lightweight and easy-to-use code</a:t>
          </a:r>
          <a:endParaRPr lang="en-US"/>
        </a:p>
      </dgm:t>
    </dgm:pt>
    <dgm:pt modelId="{DC5A2779-AD92-4F89-BF98-0FD07DA41F87}" type="parTrans" cxnId="{61F7C170-9835-4F9A-AC76-BECA341C9ACB}">
      <dgm:prSet/>
      <dgm:spPr/>
      <dgm:t>
        <a:bodyPr/>
        <a:lstStyle/>
        <a:p>
          <a:endParaRPr lang="en-US"/>
        </a:p>
      </dgm:t>
    </dgm:pt>
    <dgm:pt modelId="{7CD2614F-8E60-455B-92A2-0AA0B094EA72}" type="sibTrans" cxnId="{61F7C170-9835-4F9A-AC76-BECA341C9ACB}">
      <dgm:prSet/>
      <dgm:spPr/>
      <dgm:t>
        <a:bodyPr/>
        <a:lstStyle/>
        <a:p>
          <a:endParaRPr lang="en-US"/>
        </a:p>
      </dgm:t>
    </dgm:pt>
    <dgm:pt modelId="{EC6D0C73-0B86-420E-818F-B9C97F0F170B}" type="pres">
      <dgm:prSet presAssocID="{DB35E98E-C76D-41FE-A839-B15D248CE40D}" presName="outerComposite" presStyleCnt="0">
        <dgm:presLayoutVars>
          <dgm:chMax val="5"/>
          <dgm:dir/>
          <dgm:resizeHandles val="exact"/>
        </dgm:presLayoutVars>
      </dgm:prSet>
      <dgm:spPr/>
    </dgm:pt>
    <dgm:pt modelId="{E7174DB5-F217-4B1B-95F0-C2F5A66883F4}" type="pres">
      <dgm:prSet presAssocID="{DB35E98E-C76D-41FE-A839-B15D248CE40D}" presName="dummyMaxCanvas" presStyleCnt="0">
        <dgm:presLayoutVars/>
      </dgm:prSet>
      <dgm:spPr/>
    </dgm:pt>
    <dgm:pt modelId="{A7D3FEF6-2FF2-4925-B668-E3D7F175EB8B}" type="pres">
      <dgm:prSet presAssocID="{DB35E98E-C76D-41FE-A839-B15D248CE40D}" presName="FourNodes_1" presStyleLbl="node1" presStyleIdx="0" presStyleCnt="4">
        <dgm:presLayoutVars>
          <dgm:bulletEnabled val="1"/>
        </dgm:presLayoutVars>
      </dgm:prSet>
      <dgm:spPr/>
    </dgm:pt>
    <dgm:pt modelId="{CFDA3728-64DD-4778-8B11-75DDB34F0E1B}" type="pres">
      <dgm:prSet presAssocID="{DB35E98E-C76D-41FE-A839-B15D248CE40D}" presName="FourNodes_2" presStyleLbl="node1" presStyleIdx="1" presStyleCnt="4">
        <dgm:presLayoutVars>
          <dgm:bulletEnabled val="1"/>
        </dgm:presLayoutVars>
      </dgm:prSet>
      <dgm:spPr/>
    </dgm:pt>
    <dgm:pt modelId="{8CC24FB4-0908-4136-93C0-71B2514A8976}" type="pres">
      <dgm:prSet presAssocID="{DB35E98E-C76D-41FE-A839-B15D248CE40D}" presName="FourNodes_3" presStyleLbl="node1" presStyleIdx="2" presStyleCnt="4">
        <dgm:presLayoutVars>
          <dgm:bulletEnabled val="1"/>
        </dgm:presLayoutVars>
      </dgm:prSet>
      <dgm:spPr/>
    </dgm:pt>
    <dgm:pt modelId="{E5FE3762-F18C-4CC1-956A-A5173326EBDE}" type="pres">
      <dgm:prSet presAssocID="{DB35E98E-C76D-41FE-A839-B15D248CE40D}" presName="FourNodes_4" presStyleLbl="node1" presStyleIdx="3" presStyleCnt="4">
        <dgm:presLayoutVars>
          <dgm:bulletEnabled val="1"/>
        </dgm:presLayoutVars>
      </dgm:prSet>
      <dgm:spPr/>
    </dgm:pt>
    <dgm:pt modelId="{8B4838BD-D232-41EC-BE71-328C7EBCE3DC}" type="pres">
      <dgm:prSet presAssocID="{DB35E98E-C76D-41FE-A839-B15D248CE40D}" presName="FourConn_1-2" presStyleLbl="fgAccFollowNode1" presStyleIdx="0" presStyleCnt="3">
        <dgm:presLayoutVars>
          <dgm:bulletEnabled val="1"/>
        </dgm:presLayoutVars>
      </dgm:prSet>
      <dgm:spPr/>
    </dgm:pt>
    <dgm:pt modelId="{8A978655-AB93-4178-871A-7C10B277F94A}" type="pres">
      <dgm:prSet presAssocID="{DB35E98E-C76D-41FE-A839-B15D248CE40D}" presName="FourConn_2-3" presStyleLbl="fgAccFollowNode1" presStyleIdx="1" presStyleCnt="3">
        <dgm:presLayoutVars>
          <dgm:bulletEnabled val="1"/>
        </dgm:presLayoutVars>
      </dgm:prSet>
      <dgm:spPr/>
    </dgm:pt>
    <dgm:pt modelId="{4B3255C4-C7CE-411A-89C9-1F1D43306775}" type="pres">
      <dgm:prSet presAssocID="{DB35E98E-C76D-41FE-A839-B15D248CE40D}" presName="FourConn_3-4" presStyleLbl="fgAccFollowNode1" presStyleIdx="2" presStyleCnt="3">
        <dgm:presLayoutVars>
          <dgm:bulletEnabled val="1"/>
        </dgm:presLayoutVars>
      </dgm:prSet>
      <dgm:spPr/>
    </dgm:pt>
    <dgm:pt modelId="{E228B9CA-88D5-4F09-9501-4EB102FDDF78}" type="pres">
      <dgm:prSet presAssocID="{DB35E98E-C76D-41FE-A839-B15D248CE40D}" presName="FourNodes_1_text" presStyleLbl="node1" presStyleIdx="3" presStyleCnt="4">
        <dgm:presLayoutVars>
          <dgm:bulletEnabled val="1"/>
        </dgm:presLayoutVars>
      </dgm:prSet>
      <dgm:spPr/>
    </dgm:pt>
    <dgm:pt modelId="{C815879F-AC90-48C1-B1CE-3E6B1A153F23}" type="pres">
      <dgm:prSet presAssocID="{DB35E98E-C76D-41FE-A839-B15D248CE40D}" presName="FourNodes_2_text" presStyleLbl="node1" presStyleIdx="3" presStyleCnt="4">
        <dgm:presLayoutVars>
          <dgm:bulletEnabled val="1"/>
        </dgm:presLayoutVars>
      </dgm:prSet>
      <dgm:spPr/>
    </dgm:pt>
    <dgm:pt modelId="{D534723A-F720-483D-A883-B9E4C1478A48}" type="pres">
      <dgm:prSet presAssocID="{DB35E98E-C76D-41FE-A839-B15D248CE40D}" presName="FourNodes_3_text" presStyleLbl="node1" presStyleIdx="3" presStyleCnt="4">
        <dgm:presLayoutVars>
          <dgm:bulletEnabled val="1"/>
        </dgm:presLayoutVars>
      </dgm:prSet>
      <dgm:spPr/>
    </dgm:pt>
    <dgm:pt modelId="{3F4A52C4-245C-455C-968E-9B4EB37854D8}" type="pres">
      <dgm:prSet presAssocID="{DB35E98E-C76D-41FE-A839-B15D248CE4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014D06-4A73-4FC4-BAF6-C33F89325106}" type="presOf" srcId="{C4D8FB80-7911-4920-9B5E-87A5FE073B2B}" destId="{CFDA3728-64DD-4778-8B11-75DDB34F0E1B}" srcOrd="0" destOrd="0" presId="urn:microsoft.com/office/officeart/2005/8/layout/vProcess5"/>
    <dgm:cxn modelId="{C8AA551B-08C6-4187-BD50-53D86B9032B2}" type="presOf" srcId="{5065EA66-007B-4241-A02A-F6E691F1FA73}" destId="{E5FE3762-F18C-4CC1-956A-A5173326EBDE}" srcOrd="0" destOrd="0" presId="urn:microsoft.com/office/officeart/2005/8/layout/vProcess5"/>
    <dgm:cxn modelId="{C499A834-B298-42F9-918D-15DA225E83E7}" type="presOf" srcId="{C4D8FB80-7911-4920-9B5E-87A5FE073B2B}" destId="{C815879F-AC90-48C1-B1CE-3E6B1A153F23}" srcOrd="1" destOrd="0" presId="urn:microsoft.com/office/officeart/2005/8/layout/vProcess5"/>
    <dgm:cxn modelId="{5387893A-A61C-4907-BD59-5061BC5C4A5A}" type="presOf" srcId="{A5141EA7-3BFD-4779-9471-BDEF74419E62}" destId="{8A978655-AB93-4178-871A-7C10B277F94A}" srcOrd="0" destOrd="0" presId="urn:microsoft.com/office/officeart/2005/8/layout/vProcess5"/>
    <dgm:cxn modelId="{13572A62-9722-425F-8938-2E3CEDFA3B7E}" type="presOf" srcId="{5065EA66-007B-4241-A02A-F6E691F1FA73}" destId="{3F4A52C4-245C-455C-968E-9B4EB37854D8}" srcOrd="1" destOrd="0" presId="urn:microsoft.com/office/officeart/2005/8/layout/vProcess5"/>
    <dgm:cxn modelId="{61F7C170-9835-4F9A-AC76-BECA341C9ACB}" srcId="{DB35E98E-C76D-41FE-A839-B15D248CE40D}" destId="{5065EA66-007B-4241-A02A-F6E691F1FA73}" srcOrd="3" destOrd="0" parTransId="{DC5A2779-AD92-4F89-BF98-0FD07DA41F87}" sibTransId="{7CD2614F-8E60-455B-92A2-0AA0B094EA72}"/>
    <dgm:cxn modelId="{62862A56-3382-4AD9-819B-CFF57BEC7D31}" type="presOf" srcId="{84869FC3-5C53-4AEF-9F73-7C96A45F0912}" destId="{8CC24FB4-0908-4136-93C0-71B2514A8976}" srcOrd="0" destOrd="0" presId="urn:microsoft.com/office/officeart/2005/8/layout/vProcess5"/>
    <dgm:cxn modelId="{72CC10A4-E924-4EBF-A740-FB643E4EA557}" type="presOf" srcId="{84869FC3-5C53-4AEF-9F73-7C96A45F0912}" destId="{D534723A-F720-483D-A883-B9E4C1478A48}" srcOrd="1" destOrd="0" presId="urn:microsoft.com/office/officeart/2005/8/layout/vProcess5"/>
    <dgm:cxn modelId="{ECA865AF-94E7-4AEA-9E6E-9A8648188D40}" type="presOf" srcId="{5EA40D99-72BE-4360-9F41-B654D48F19FA}" destId="{A7D3FEF6-2FF2-4925-B668-E3D7F175EB8B}" srcOrd="0" destOrd="0" presId="urn:microsoft.com/office/officeart/2005/8/layout/vProcess5"/>
    <dgm:cxn modelId="{3134F4AF-5BA7-4C63-9B9F-F611408F49D7}" type="presOf" srcId="{5EA40D99-72BE-4360-9F41-B654D48F19FA}" destId="{E228B9CA-88D5-4F09-9501-4EB102FDDF78}" srcOrd="1" destOrd="0" presId="urn:microsoft.com/office/officeart/2005/8/layout/vProcess5"/>
    <dgm:cxn modelId="{1DED05B6-A88C-40DC-A2C8-47505A1FFA28}" srcId="{DB35E98E-C76D-41FE-A839-B15D248CE40D}" destId="{5EA40D99-72BE-4360-9F41-B654D48F19FA}" srcOrd="0" destOrd="0" parTransId="{12E3219A-1534-4851-A07E-D52DA415FB26}" sibTransId="{F110A68B-948C-4FD8-B108-06A6FD730D90}"/>
    <dgm:cxn modelId="{1AD6CFD8-2067-43CC-AABD-EBAD21F5E855}" type="presOf" srcId="{DB35E98E-C76D-41FE-A839-B15D248CE40D}" destId="{EC6D0C73-0B86-420E-818F-B9C97F0F170B}" srcOrd="0" destOrd="0" presId="urn:microsoft.com/office/officeart/2005/8/layout/vProcess5"/>
    <dgm:cxn modelId="{D6DEBFDE-421C-44EF-AA88-A20E36916212}" type="presOf" srcId="{F110A68B-948C-4FD8-B108-06A6FD730D90}" destId="{8B4838BD-D232-41EC-BE71-328C7EBCE3DC}" srcOrd="0" destOrd="0" presId="urn:microsoft.com/office/officeart/2005/8/layout/vProcess5"/>
    <dgm:cxn modelId="{4D505DE0-B2B1-4405-8F1F-BA81037183F0}" srcId="{DB35E98E-C76D-41FE-A839-B15D248CE40D}" destId="{84869FC3-5C53-4AEF-9F73-7C96A45F0912}" srcOrd="2" destOrd="0" parTransId="{659CD6F7-3B6F-443D-B04E-724C062F92A1}" sibTransId="{10B28291-7A64-4722-A1BD-B014B30033DC}"/>
    <dgm:cxn modelId="{027675E6-0AF6-4B22-B594-FC5203B8F70F}" type="presOf" srcId="{10B28291-7A64-4722-A1BD-B014B30033DC}" destId="{4B3255C4-C7CE-411A-89C9-1F1D43306775}" srcOrd="0" destOrd="0" presId="urn:microsoft.com/office/officeart/2005/8/layout/vProcess5"/>
    <dgm:cxn modelId="{0FF64FF2-B158-423D-9116-E441EAB30554}" srcId="{DB35E98E-C76D-41FE-A839-B15D248CE40D}" destId="{C4D8FB80-7911-4920-9B5E-87A5FE073B2B}" srcOrd="1" destOrd="0" parTransId="{849B4592-1942-464B-BC98-B2E76330DEC1}" sibTransId="{A5141EA7-3BFD-4779-9471-BDEF74419E62}"/>
    <dgm:cxn modelId="{ED49D0F9-A36B-4471-89B7-3FAC33BBF1C1}" type="presParOf" srcId="{EC6D0C73-0B86-420E-818F-B9C97F0F170B}" destId="{E7174DB5-F217-4B1B-95F0-C2F5A66883F4}" srcOrd="0" destOrd="0" presId="urn:microsoft.com/office/officeart/2005/8/layout/vProcess5"/>
    <dgm:cxn modelId="{C54BC968-6654-43F2-B0FD-7A818B98B203}" type="presParOf" srcId="{EC6D0C73-0B86-420E-818F-B9C97F0F170B}" destId="{A7D3FEF6-2FF2-4925-B668-E3D7F175EB8B}" srcOrd="1" destOrd="0" presId="urn:microsoft.com/office/officeart/2005/8/layout/vProcess5"/>
    <dgm:cxn modelId="{E3C3B8CA-E8A8-46C4-AC8E-32AA01332A4A}" type="presParOf" srcId="{EC6D0C73-0B86-420E-818F-B9C97F0F170B}" destId="{CFDA3728-64DD-4778-8B11-75DDB34F0E1B}" srcOrd="2" destOrd="0" presId="urn:microsoft.com/office/officeart/2005/8/layout/vProcess5"/>
    <dgm:cxn modelId="{F487C41A-EAA4-48EE-A9CA-3E31E5A43971}" type="presParOf" srcId="{EC6D0C73-0B86-420E-818F-B9C97F0F170B}" destId="{8CC24FB4-0908-4136-93C0-71B2514A8976}" srcOrd="3" destOrd="0" presId="urn:microsoft.com/office/officeart/2005/8/layout/vProcess5"/>
    <dgm:cxn modelId="{E63EF04A-AC1C-4BB9-B228-6666CA7D9528}" type="presParOf" srcId="{EC6D0C73-0B86-420E-818F-B9C97F0F170B}" destId="{E5FE3762-F18C-4CC1-956A-A5173326EBDE}" srcOrd="4" destOrd="0" presId="urn:microsoft.com/office/officeart/2005/8/layout/vProcess5"/>
    <dgm:cxn modelId="{D136F004-5E55-4E84-96CA-B1EFF17D79EB}" type="presParOf" srcId="{EC6D0C73-0B86-420E-818F-B9C97F0F170B}" destId="{8B4838BD-D232-41EC-BE71-328C7EBCE3DC}" srcOrd="5" destOrd="0" presId="urn:microsoft.com/office/officeart/2005/8/layout/vProcess5"/>
    <dgm:cxn modelId="{A9FBEBF4-EBF6-437F-B620-8C177809892C}" type="presParOf" srcId="{EC6D0C73-0B86-420E-818F-B9C97F0F170B}" destId="{8A978655-AB93-4178-871A-7C10B277F94A}" srcOrd="6" destOrd="0" presId="urn:microsoft.com/office/officeart/2005/8/layout/vProcess5"/>
    <dgm:cxn modelId="{B23B19B6-CCFB-4E49-8648-E1880D0B9F4D}" type="presParOf" srcId="{EC6D0C73-0B86-420E-818F-B9C97F0F170B}" destId="{4B3255C4-C7CE-411A-89C9-1F1D43306775}" srcOrd="7" destOrd="0" presId="urn:microsoft.com/office/officeart/2005/8/layout/vProcess5"/>
    <dgm:cxn modelId="{E0FF079C-EEAC-44EC-A4DF-C6768113EF56}" type="presParOf" srcId="{EC6D0C73-0B86-420E-818F-B9C97F0F170B}" destId="{E228B9CA-88D5-4F09-9501-4EB102FDDF78}" srcOrd="8" destOrd="0" presId="urn:microsoft.com/office/officeart/2005/8/layout/vProcess5"/>
    <dgm:cxn modelId="{77D7F30A-89CF-4239-8E43-4187D557C96E}" type="presParOf" srcId="{EC6D0C73-0B86-420E-818F-B9C97F0F170B}" destId="{C815879F-AC90-48C1-B1CE-3E6B1A153F23}" srcOrd="9" destOrd="0" presId="urn:microsoft.com/office/officeart/2005/8/layout/vProcess5"/>
    <dgm:cxn modelId="{5B985BFA-B45C-4274-BC14-9664938E8D98}" type="presParOf" srcId="{EC6D0C73-0B86-420E-818F-B9C97F0F170B}" destId="{D534723A-F720-483D-A883-B9E4C1478A48}" srcOrd="10" destOrd="0" presId="urn:microsoft.com/office/officeart/2005/8/layout/vProcess5"/>
    <dgm:cxn modelId="{2083F129-FBC6-45B9-8B75-14A998D45731}" type="presParOf" srcId="{EC6D0C73-0B86-420E-818F-B9C97F0F170B}" destId="{3F4A52C4-245C-455C-968E-9B4EB37854D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EC24ED-91D8-4DD4-9FD0-8725C12DF144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D37F40E-6AE5-44AF-8382-26991A519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Individuals or organizations looking for basic, image-based steganography solutions.</a:t>
          </a:r>
          <a:endParaRPr lang="en-US"/>
        </a:p>
      </dgm:t>
    </dgm:pt>
    <dgm:pt modelId="{9B3005AD-7C95-4FE1-B730-7030EFDF1A99}" type="parTrans" cxnId="{1E9570B2-006C-4502-8105-5793C90652E3}">
      <dgm:prSet/>
      <dgm:spPr/>
      <dgm:t>
        <a:bodyPr/>
        <a:lstStyle/>
        <a:p>
          <a:endParaRPr lang="en-US"/>
        </a:p>
      </dgm:t>
    </dgm:pt>
    <dgm:pt modelId="{55A192CA-E18C-41F5-BB7C-BC0675172537}" type="sibTrans" cxnId="{1E9570B2-006C-4502-8105-5793C90652E3}">
      <dgm:prSet/>
      <dgm:spPr/>
      <dgm:t>
        <a:bodyPr/>
        <a:lstStyle/>
        <a:p>
          <a:endParaRPr lang="en-US"/>
        </a:p>
      </dgm:t>
    </dgm:pt>
    <dgm:pt modelId="{67130F02-6989-46CF-B8A0-9D3E1344F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Students and beginners exploring encryption and data hiding techniques.</a:t>
          </a:r>
          <a:endParaRPr lang="en-US"/>
        </a:p>
      </dgm:t>
    </dgm:pt>
    <dgm:pt modelId="{AC5CDC15-6401-4709-95C3-523D58BB76A7}" type="parTrans" cxnId="{1C4A7C16-F47D-49A4-B2D9-594EF13CE382}">
      <dgm:prSet/>
      <dgm:spPr/>
      <dgm:t>
        <a:bodyPr/>
        <a:lstStyle/>
        <a:p>
          <a:endParaRPr lang="en-US"/>
        </a:p>
      </dgm:t>
    </dgm:pt>
    <dgm:pt modelId="{FF2F8034-0803-4B00-8A5F-4F4F725B3AF2}" type="sibTrans" cxnId="{1C4A7C16-F47D-49A4-B2D9-594EF13CE382}">
      <dgm:prSet/>
      <dgm:spPr/>
      <dgm:t>
        <a:bodyPr/>
        <a:lstStyle/>
        <a:p>
          <a:endParaRPr lang="en-US"/>
        </a:p>
      </dgm:t>
    </dgm:pt>
    <dgm:pt modelId="{26282B34-3D5D-4872-B08D-CFDBD8E6ACE3}" type="pres">
      <dgm:prSet presAssocID="{97EC24ED-91D8-4DD4-9FD0-8725C12DF144}" presName="root" presStyleCnt="0">
        <dgm:presLayoutVars>
          <dgm:dir/>
          <dgm:resizeHandles val="exact"/>
        </dgm:presLayoutVars>
      </dgm:prSet>
      <dgm:spPr/>
    </dgm:pt>
    <dgm:pt modelId="{8675331F-7DF7-420E-8F6A-33807263FE47}" type="pres">
      <dgm:prSet presAssocID="{9D37F40E-6AE5-44AF-8382-26991A5192CD}" presName="compNode" presStyleCnt="0"/>
      <dgm:spPr/>
    </dgm:pt>
    <dgm:pt modelId="{7803447E-FC4D-4738-B0FA-C381172AAB41}" type="pres">
      <dgm:prSet presAssocID="{9D37F40E-6AE5-44AF-8382-26991A5192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F5E8741-E801-4772-BD1E-A929F7ABF3FB}" type="pres">
      <dgm:prSet presAssocID="{9D37F40E-6AE5-44AF-8382-26991A5192CD}" presName="spaceRect" presStyleCnt="0"/>
      <dgm:spPr/>
    </dgm:pt>
    <dgm:pt modelId="{AD85C2AB-90B9-4FBE-9007-703DBB3DCD63}" type="pres">
      <dgm:prSet presAssocID="{9D37F40E-6AE5-44AF-8382-26991A5192CD}" presName="textRect" presStyleLbl="revTx" presStyleIdx="0" presStyleCnt="2">
        <dgm:presLayoutVars>
          <dgm:chMax val="1"/>
          <dgm:chPref val="1"/>
        </dgm:presLayoutVars>
      </dgm:prSet>
      <dgm:spPr/>
    </dgm:pt>
    <dgm:pt modelId="{E343B27A-7AC3-476C-8378-DF92C7E45855}" type="pres">
      <dgm:prSet presAssocID="{55A192CA-E18C-41F5-BB7C-BC0675172537}" presName="sibTrans" presStyleCnt="0"/>
      <dgm:spPr/>
    </dgm:pt>
    <dgm:pt modelId="{3CA4FC9D-0836-45CB-A522-C954D1CF90B3}" type="pres">
      <dgm:prSet presAssocID="{67130F02-6989-46CF-B8A0-9D3E1344F176}" presName="compNode" presStyleCnt="0"/>
      <dgm:spPr/>
    </dgm:pt>
    <dgm:pt modelId="{F9E32CBA-3385-46AC-B644-05A8FB3247EF}" type="pres">
      <dgm:prSet presAssocID="{67130F02-6989-46CF-B8A0-9D3E1344F1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6006BB7-F1CC-45AE-8517-385DA61F47CD}" type="pres">
      <dgm:prSet presAssocID="{67130F02-6989-46CF-B8A0-9D3E1344F176}" presName="spaceRect" presStyleCnt="0"/>
      <dgm:spPr/>
    </dgm:pt>
    <dgm:pt modelId="{8D0C1CE0-244E-4569-BF6C-AC9F360AC229}" type="pres">
      <dgm:prSet presAssocID="{67130F02-6989-46CF-B8A0-9D3E1344F1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C4A7C16-F47D-49A4-B2D9-594EF13CE382}" srcId="{97EC24ED-91D8-4DD4-9FD0-8725C12DF144}" destId="{67130F02-6989-46CF-B8A0-9D3E1344F176}" srcOrd="1" destOrd="0" parTransId="{AC5CDC15-6401-4709-95C3-523D58BB76A7}" sibTransId="{FF2F8034-0803-4B00-8A5F-4F4F725B3AF2}"/>
    <dgm:cxn modelId="{5E3E8B5E-B90F-4E4B-85A6-D7394E12409F}" type="presOf" srcId="{67130F02-6989-46CF-B8A0-9D3E1344F176}" destId="{8D0C1CE0-244E-4569-BF6C-AC9F360AC229}" srcOrd="0" destOrd="0" presId="urn:microsoft.com/office/officeart/2018/2/layout/IconLabelList"/>
    <dgm:cxn modelId="{09FD278D-D6C0-4312-981D-35FEB3F5443C}" type="presOf" srcId="{97EC24ED-91D8-4DD4-9FD0-8725C12DF144}" destId="{26282B34-3D5D-4872-B08D-CFDBD8E6ACE3}" srcOrd="0" destOrd="0" presId="urn:microsoft.com/office/officeart/2018/2/layout/IconLabelList"/>
    <dgm:cxn modelId="{381E1DAC-9DE5-4594-A4CC-39E222D29C85}" type="presOf" srcId="{9D37F40E-6AE5-44AF-8382-26991A5192CD}" destId="{AD85C2AB-90B9-4FBE-9007-703DBB3DCD63}" srcOrd="0" destOrd="0" presId="urn:microsoft.com/office/officeart/2018/2/layout/IconLabelList"/>
    <dgm:cxn modelId="{1E9570B2-006C-4502-8105-5793C90652E3}" srcId="{97EC24ED-91D8-4DD4-9FD0-8725C12DF144}" destId="{9D37F40E-6AE5-44AF-8382-26991A5192CD}" srcOrd="0" destOrd="0" parTransId="{9B3005AD-7C95-4FE1-B730-7030EFDF1A99}" sibTransId="{55A192CA-E18C-41F5-BB7C-BC0675172537}"/>
    <dgm:cxn modelId="{272F8854-F554-4A31-ACC2-8109463E402D}" type="presParOf" srcId="{26282B34-3D5D-4872-B08D-CFDBD8E6ACE3}" destId="{8675331F-7DF7-420E-8F6A-33807263FE47}" srcOrd="0" destOrd="0" presId="urn:microsoft.com/office/officeart/2018/2/layout/IconLabelList"/>
    <dgm:cxn modelId="{E81187D9-B8DE-402B-AAB9-EFB7C8C88535}" type="presParOf" srcId="{8675331F-7DF7-420E-8F6A-33807263FE47}" destId="{7803447E-FC4D-4738-B0FA-C381172AAB41}" srcOrd="0" destOrd="0" presId="urn:microsoft.com/office/officeart/2018/2/layout/IconLabelList"/>
    <dgm:cxn modelId="{DA6E3132-FB89-41A3-927F-6E5907135ACB}" type="presParOf" srcId="{8675331F-7DF7-420E-8F6A-33807263FE47}" destId="{BF5E8741-E801-4772-BD1E-A929F7ABF3FB}" srcOrd="1" destOrd="0" presId="urn:microsoft.com/office/officeart/2018/2/layout/IconLabelList"/>
    <dgm:cxn modelId="{A162DBDA-77E8-431E-8A39-AAF2675DCB65}" type="presParOf" srcId="{8675331F-7DF7-420E-8F6A-33807263FE47}" destId="{AD85C2AB-90B9-4FBE-9007-703DBB3DCD63}" srcOrd="2" destOrd="0" presId="urn:microsoft.com/office/officeart/2018/2/layout/IconLabelList"/>
    <dgm:cxn modelId="{3A2E235F-3A73-4483-AFFC-09D64CEADE9E}" type="presParOf" srcId="{26282B34-3D5D-4872-B08D-CFDBD8E6ACE3}" destId="{E343B27A-7AC3-476C-8378-DF92C7E45855}" srcOrd="1" destOrd="0" presId="urn:microsoft.com/office/officeart/2018/2/layout/IconLabelList"/>
    <dgm:cxn modelId="{EBAADA62-19EE-4B52-BCFB-9AE36EA3D506}" type="presParOf" srcId="{26282B34-3D5D-4872-B08D-CFDBD8E6ACE3}" destId="{3CA4FC9D-0836-45CB-A522-C954D1CF90B3}" srcOrd="2" destOrd="0" presId="urn:microsoft.com/office/officeart/2018/2/layout/IconLabelList"/>
    <dgm:cxn modelId="{F6DE6A84-BCA0-4519-BDD3-2BF3BE9B7496}" type="presParOf" srcId="{3CA4FC9D-0836-45CB-A522-C954D1CF90B3}" destId="{F9E32CBA-3385-46AC-B644-05A8FB3247EF}" srcOrd="0" destOrd="0" presId="urn:microsoft.com/office/officeart/2018/2/layout/IconLabelList"/>
    <dgm:cxn modelId="{7F1BE107-5E89-4F71-AC87-714F75409822}" type="presParOf" srcId="{3CA4FC9D-0836-45CB-A522-C954D1CF90B3}" destId="{C6006BB7-F1CC-45AE-8517-385DA61F47CD}" srcOrd="1" destOrd="0" presId="urn:microsoft.com/office/officeart/2018/2/layout/IconLabelList"/>
    <dgm:cxn modelId="{0D4F0DB7-E1F1-42A7-9A38-5591CB2F113B}" type="presParOf" srcId="{3CA4FC9D-0836-45CB-A522-C954D1CF90B3}" destId="{8D0C1CE0-244E-4569-BF6C-AC9F360AC2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54241C-DE1C-44F8-830D-419765551E9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094F43-028C-4367-927B-6A9E22C75524}">
      <dgm:prSet/>
      <dgm:spPr/>
      <dgm:t>
        <a:bodyPr/>
        <a:lstStyle/>
        <a:p>
          <a:r>
            <a:rPr lang="en-US" b="1"/>
            <a:t>Implementing advanced encryption techniques for added security.</a:t>
          </a:r>
          <a:endParaRPr lang="en-US"/>
        </a:p>
      </dgm:t>
    </dgm:pt>
    <dgm:pt modelId="{53F90DE0-A3F6-4BBE-B6BF-9A7CF3DC0A3B}" type="parTrans" cxnId="{349A8E4A-36BB-455E-8D8B-76A7680D5FAC}">
      <dgm:prSet/>
      <dgm:spPr/>
      <dgm:t>
        <a:bodyPr/>
        <a:lstStyle/>
        <a:p>
          <a:endParaRPr lang="en-US"/>
        </a:p>
      </dgm:t>
    </dgm:pt>
    <dgm:pt modelId="{5F4A7E2F-B9BE-434B-8211-6A2F7AA0C86E}" type="sibTrans" cxnId="{349A8E4A-36BB-455E-8D8B-76A7680D5FA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75903F8-6896-4489-8345-2DEA3619F0A9}">
      <dgm:prSet/>
      <dgm:spPr/>
      <dgm:t>
        <a:bodyPr/>
        <a:lstStyle/>
        <a:p>
          <a:r>
            <a:rPr lang="en-US" b="1"/>
            <a:t>Extending support for more image formats and larger messages.</a:t>
          </a:r>
          <a:endParaRPr lang="en-US"/>
        </a:p>
      </dgm:t>
    </dgm:pt>
    <dgm:pt modelId="{13D1B40F-E3F3-4CE8-B7F5-02A1AA35C725}" type="parTrans" cxnId="{201347D6-7305-41E9-8C21-0619824FA99F}">
      <dgm:prSet/>
      <dgm:spPr/>
      <dgm:t>
        <a:bodyPr/>
        <a:lstStyle/>
        <a:p>
          <a:endParaRPr lang="en-US"/>
        </a:p>
      </dgm:t>
    </dgm:pt>
    <dgm:pt modelId="{9CEF7FF7-4ACA-4386-A085-C1A17EB0CF1E}" type="sibTrans" cxnId="{201347D6-7305-41E9-8C21-0619824FA99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415804E-59F0-4735-A2F6-D6F48AA662AF}">
      <dgm:prSet/>
      <dgm:spPr/>
      <dgm:t>
        <a:bodyPr/>
        <a:lstStyle/>
        <a:p>
          <a:r>
            <a:rPr lang="en-US" b="1"/>
            <a:t>Creating a graphical user interface (GUI) for non-technical users.</a:t>
          </a:r>
          <a:endParaRPr lang="en-US"/>
        </a:p>
      </dgm:t>
    </dgm:pt>
    <dgm:pt modelId="{273A0A32-11D1-4EE4-83D8-8425BD6AE661}" type="parTrans" cxnId="{5150EFB0-86E6-4E50-A838-CE308A5D5B58}">
      <dgm:prSet/>
      <dgm:spPr/>
      <dgm:t>
        <a:bodyPr/>
        <a:lstStyle/>
        <a:p>
          <a:endParaRPr lang="en-US"/>
        </a:p>
      </dgm:t>
    </dgm:pt>
    <dgm:pt modelId="{41CEE0AA-AA99-4264-B723-84DBFB58595C}" type="sibTrans" cxnId="{5150EFB0-86E6-4E50-A838-CE308A5D5B5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574C7FA-DA4C-4C5C-A6C0-45A8094DB740}">
      <dgm:prSet/>
      <dgm:spPr/>
      <dgm:t>
        <a:bodyPr/>
        <a:lstStyle/>
        <a:p>
          <a:r>
            <a:rPr lang="en-US" b="1"/>
            <a:t>Exploring compression to reduce file size after embedding.</a:t>
          </a:r>
          <a:endParaRPr lang="en-US"/>
        </a:p>
      </dgm:t>
    </dgm:pt>
    <dgm:pt modelId="{B46362B4-A850-40AA-AA16-104C5DC18635}" type="parTrans" cxnId="{90A2E644-1A00-48CB-BBCE-EBA03F8D8E8C}">
      <dgm:prSet/>
      <dgm:spPr/>
      <dgm:t>
        <a:bodyPr/>
        <a:lstStyle/>
        <a:p>
          <a:endParaRPr lang="en-US"/>
        </a:p>
      </dgm:t>
    </dgm:pt>
    <dgm:pt modelId="{4AB55FE6-8E3E-4626-827D-AB2321CFBC8E}" type="sibTrans" cxnId="{90A2E644-1A00-48CB-BBCE-EBA03F8D8E8C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180A5514-F9BA-499B-A85D-86561B082984}" type="pres">
      <dgm:prSet presAssocID="{DA54241C-DE1C-44F8-830D-419765551E98}" presName="Name0" presStyleCnt="0">
        <dgm:presLayoutVars>
          <dgm:animLvl val="lvl"/>
          <dgm:resizeHandles val="exact"/>
        </dgm:presLayoutVars>
      </dgm:prSet>
      <dgm:spPr/>
    </dgm:pt>
    <dgm:pt modelId="{91CE9B29-4553-4053-BBB9-4775D580588B}" type="pres">
      <dgm:prSet presAssocID="{E3094F43-028C-4367-927B-6A9E22C75524}" presName="compositeNode" presStyleCnt="0">
        <dgm:presLayoutVars>
          <dgm:bulletEnabled val="1"/>
        </dgm:presLayoutVars>
      </dgm:prSet>
      <dgm:spPr/>
    </dgm:pt>
    <dgm:pt modelId="{081FF904-FFF7-407C-8FEF-34B903878CFC}" type="pres">
      <dgm:prSet presAssocID="{E3094F43-028C-4367-927B-6A9E22C75524}" presName="bgRect" presStyleLbl="bgAccFollowNode1" presStyleIdx="0" presStyleCnt="4"/>
      <dgm:spPr/>
    </dgm:pt>
    <dgm:pt modelId="{5129A38D-14DE-446F-A6F0-878F5BDD8BDA}" type="pres">
      <dgm:prSet presAssocID="{5F4A7E2F-B9BE-434B-8211-6A2F7AA0C86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C6581FC-5A96-4473-AC72-A2997D5C77C2}" type="pres">
      <dgm:prSet presAssocID="{E3094F43-028C-4367-927B-6A9E22C75524}" presName="bottomLine" presStyleLbl="alignNode1" presStyleIdx="1" presStyleCnt="8">
        <dgm:presLayoutVars/>
      </dgm:prSet>
      <dgm:spPr/>
    </dgm:pt>
    <dgm:pt modelId="{9B86BC56-F9E1-449A-8280-367CD1C2C21B}" type="pres">
      <dgm:prSet presAssocID="{E3094F43-028C-4367-927B-6A9E22C75524}" presName="nodeText" presStyleLbl="bgAccFollowNode1" presStyleIdx="0" presStyleCnt="4">
        <dgm:presLayoutVars>
          <dgm:bulletEnabled val="1"/>
        </dgm:presLayoutVars>
      </dgm:prSet>
      <dgm:spPr/>
    </dgm:pt>
    <dgm:pt modelId="{19A089DF-6FBF-44D5-8636-368467A429C8}" type="pres">
      <dgm:prSet presAssocID="{5F4A7E2F-B9BE-434B-8211-6A2F7AA0C86E}" presName="sibTrans" presStyleCnt="0"/>
      <dgm:spPr/>
    </dgm:pt>
    <dgm:pt modelId="{9CBE12D8-1D8B-4703-96DD-1670D29A7A3E}" type="pres">
      <dgm:prSet presAssocID="{975903F8-6896-4489-8345-2DEA3619F0A9}" presName="compositeNode" presStyleCnt="0">
        <dgm:presLayoutVars>
          <dgm:bulletEnabled val="1"/>
        </dgm:presLayoutVars>
      </dgm:prSet>
      <dgm:spPr/>
    </dgm:pt>
    <dgm:pt modelId="{933E232F-1336-401C-8E1C-84C3909C85C9}" type="pres">
      <dgm:prSet presAssocID="{975903F8-6896-4489-8345-2DEA3619F0A9}" presName="bgRect" presStyleLbl="bgAccFollowNode1" presStyleIdx="1" presStyleCnt="4"/>
      <dgm:spPr/>
    </dgm:pt>
    <dgm:pt modelId="{E8D4A63B-161D-460E-99DD-3934683E92D4}" type="pres">
      <dgm:prSet presAssocID="{9CEF7FF7-4ACA-4386-A085-C1A17EB0CF1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4EBC5DB-5545-4FA0-B447-5C64F7358A2E}" type="pres">
      <dgm:prSet presAssocID="{975903F8-6896-4489-8345-2DEA3619F0A9}" presName="bottomLine" presStyleLbl="alignNode1" presStyleIdx="3" presStyleCnt="8">
        <dgm:presLayoutVars/>
      </dgm:prSet>
      <dgm:spPr/>
    </dgm:pt>
    <dgm:pt modelId="{5C64DE64-7C55-4A5C-91E0-3461FB448A86}" type="pres">
      <dgm:prSet presAssocID="{975903F8-6896-4489-8345-2DEA3619F0A9}" presName="nodeText" presStyleLbl="bgAccFollowNode1" presStyleIdx="1" presStyleCnt="4">
        <dgm:presLayoutVars>
          <dgm:bulletEnabled val="1"/>
        </dgm:presLayoutVars>
      </dgm:prSet>
      <dgm:spPr/>
    </dgm:pt>
    <dgm:pt modelId="{83E25E74-4AF7-4EC6-A14C-C0BE1C2CBC7D}" type="pres">
      <dgm:prSet presAssocID="{9CEF7FF7-4ACA-4386-A085-C1A17EB0CF1E}" presName="sibTrans" presStyleCnt="0"/>
      <dgm:spPr/>
    </dgm:pt>
    <dgm:pt modelId="{0F15AA0B-DC2D-43B1-90A3-D2CF874BB694}" type="pres">
      <dgm:prSet presAssocID="{4415804E-59F0-4735-A2F6-D6F48AA662AF}" presName="compositeNode" presStyleCnt="0">
        <dgm:presLayoutVars>
          <dgm:bulletEnabled val="1"/>
        </dgm:presLayoutVars>
      </dgm:prSet>
      <dgm:spPr/>
    </dgm:pt>
    <dgm:pt modelId="{F541F0CF-1CFE-4EF8-B41A-CF7DB4713057}" type="pres">
      <dgm:prSet presAssocID="{4415804E-59F0-4735-A2F6-D6F48AA662AF}" presName="bgRect" presStyleLbl="bgAccFollowNode1" presStyleIdx="2" presStyleCnt="4"/>
      <dgm:spPr/>
    </dgm:pt>
    <dgm:pt modelId="{A768D5F6-12ED-4746-897C-2B4037E45F2C}" type="pres">
      <dgm:prSet presAssocID="{41CEE0AA-AA99-4264-B723-84DBFB58595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F9B2B6F-321E-49E4-9383-0B08C2473680}" type="pres">
      <dgm:prSet presAssocID="{4415804E-59F0-4735-A2F6-D6F48AA662AF}" presName="bottomLine" presStyleLbl="alignNode1" presStyleIdx="5" presStyleCnt="8">
        <dgm:presLayoutVars/>
      </dgm:prSet>
      <dgm:spPr/>
    </dgm:pt>
    <dgm:pt modelId="{927C1709-2CDF-412A-86AE-38005CF56B13}" type="pres">
      <dgm:prSet presAssocID="{4415804E-59F0-4735-A2F6-D6F48AA662AF}" presName="nodeText" presStyleLbl="bgAccFollowNode1" presStyleIdx="2" presStyleCnt="4">
        <dgm:presLayoutVars>
          <dgm:bulletEnabled val="1"/>
        </dgm:presLayoutVars>
      </dgm:prSet>
      <dgm:spPr/>
    </dgm:pt>
    <dgm:pt modelId="{EEED70F6-A0F0-4275-8346-43ADC9C4B217}" type="pres">
      <dgm:prSet presAssocID="{41CEE0AA-AA99-4264-B723-84DBFB58595C}" presName="sibTrans" presStyleCnt="0"/>
      <dgm:spPr/>
    </dgm:pt>
    <dgm:pt modelId="{69F34349-0ABC-40A9-B5B2-5FDF21AC4841}" type="pres">
      <dgm:prSet presAssocID="{8574C7FA-DA4C-4C5C-A6C0-45A8094DB740}" presName="compositeNode" presStyleCnt="0">
        <dgm:presLayoutVars>
          <dgm:bulletEnabled val="1"/>
        </dgm:presLayoutVars>
      </dgm:prSet>
      <dgm:spPr/>
    </dgm:pt>
    <dgm:pt modelId="{26204392-ACBB-4403-9643-E23E2F7B78AC}" type="pres">
      <dgm:prSet presAssocID="{8574C7FA-DA4C-4C5C-A6C0-45A8094DB740}" presName="bgRect" presStyleLbl="bgAccFollowNode1" presStyleIdx="3" presStyleCnt="4"/>
      <dgm:spPr/>
    </dgm:pt>
    <dgm:pt modelId="{1C50162D-2EC3-4132-AEC2-DD1CD1EF0A4F}" type="pres">
      <dgm:prSet presAssocID="{4AB55FE6-8E3E-4626-827D-AB2321CFBC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AFAEB53-6396-43A3-AA04-FDBF5B3F8ACB}" type="pres">
      <dgm:prSet presAssocID="{8574C7FA-DA4C-4C5C-A6C0-45A8094DB740}" presName="bottomLine" presStyleLbl="alignNode1" presStyleIdx="7" presStyleCnt="8">
        <dgm:presLayoutVars/>
      </dgm:prSet>
      <dgm:spPr/>
    </dgm:pt>
    <dgm:pt modelId="{448C0D8E-57FA-4A6A-8722-13D296988042}" type="pres">
      <dgm:prSet presAssocID="{8574C7FA-DA4C-4C5C-A6C0-45A8094DB74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D890728-B310-43D7-AA10-BD18C1E2D3F2}" type="presOf" srcId="{E3094F43-028C-4367-927B-6A9E22C75524}" destId="{9B86BC56-F9E1-449A-8280-367CD1C2C21B}" srcOrd="1" destOrd="0" presId="urn:microsoft.com/office/officeart/2016/7/layout/BasicLinearProcessNumbered"/>
    <dgm:cxn modelId="{B7366B28-8083-4AC5-A2C0-29C126FD6813}" type="presOf" srcId="{E3094F43-028C-4367-927B-6A9E22C75524}" destId="{081FF904-FFF7-407C-8FEF-34B903878CFC}" srcOrd="0" destOrd="0" presId="urn:microsoft.com/office/officeart/2016/7/layout/BasicLinearProcessNumbered"/>
    <dgm:cxn modelId="{90A2E644-1A00-48CB-BBCE-EBA03F8D8E8C}" srcId="{DA54241C-DE1C-44F8-830D-419765551E98}" destId="{8574C7FA-DA4C-4C5C-A6C0-45A8094DB740}" srcOrd="3" destOrd="0" parTransId="{B46362B4-A850-40AA-AA16-104C5DC18635}" sibTransId="{4AB55FE6-8E3E-4626-827D-AB2321CFBC8E}"/>
    <dgm:cxn modelId="{349A8E4A-36BB-455E-8D8B-76A7680D5FAC}" srcId="{DA54241C-DE1C-44F8-830D-419765551E98}" destId="{E3094F43-028C-4367-927B-6A9E22C75524}" srcOrd="0" destOrd="0" parTransId="{53F90DE0-A3F6-4BBE-B6BF-9A7CF3DC0A3B}" sibTransId="{5F4A7E2F-B9BE-434B-8211-6A2F7AA0C86E}"/>
    <dgm:cxn modelId="{2853DF6C-5214-4C3C-8C69-EFCAB50FD566}" type="presOf" srcId="{DA54241C-DE1C-44F8-830D-419765551E98}" destId="{180A5514-F9BA-499B-A85D-86561B082984}" srcOrd="0" destOrd="0" presId="urn:microsoft.com/office/officeart/2016/7/layout/BasicLinearProcessNumbered"/>
    <dgm:cxn modelId="{6E3D0A7C-F762-4EAB-AEC3-57762D02D295}" type="presOf" srcId="{41CEE0AA-AA99-4264-B723-84DBFB58595C}" destId="{A768D5F6-12ED-4746-897C-2B4037E45F2C}" srcOrd="0" destOrd="0" presId="urn:microsoft.com/office/officeart/2016/7/layout/BasicLinearProcessNumbered"/>
    <dgm:cxn modelId="{55FBD488-2D49-445D-9AC5-D6605848300D}" type="presOf" srcId="{5F4A7E2F-B9BE-434B-8211-6A2F7AA0C86E}" destId="{5129A38D-14DE-446F-A6F0-878F5BDD8BDA}" srcOrd="0" destOrd="0" presId="urn:microsoft.com/office/officeart/2016/7/layout/BasicLinearProcessNumbered"/>
    <dgm:cxn modelId="{04B777A4-75A0-4B4E-96F1-30F8D188D96E}" type="presOf" srcId="{4AB55FE6-8E3E-4626-827D-AB2321CFBC8E}" destId="{1C50162D-2EC3-4132-AEC2-DD1CD1EF0A4F}" srcOrd="0" destOrd="0" presId="urn:microsoft.com/office/officeart/2016/7/layout/BasicLinearProcessNumbered"/>
    <dgm:cxn modelId="{5150EFB0-86E6-4E50-A838-CE308A5D5B58}" srcId="{DA54241C-DE1C-44F8-830D-419765551E98}" destId="{4415804E-59F0-4735-A2F6-D6F48AA662AF}" srcOrd="2" destOrd="0" parTransId="{273A0A32-11D1-4EE4-83D8-8425BD6AE661}" sibTransId="{41CEE0AA-AA99-4264-B723-84DBFB58595C}"/>
    <dgm:cxn modelId="{EC1369B8-3BF2-481C-AE31-756F593FE14F}" type="presOf" srcId="{4415804E-59F0-4735-A2F6-D6F48AA662AF}" destId="{F541F0CF-1CFE-4EF8-B41A-CF7DB4713057}" srcOrd="0" destOrd="0" presId="urn:microsoft.com/office/officeart/2016/7/layout/BasicLinearProcessNumbered"/>
    <dgm:cxn modelId="{657724B9-573C-484C-AAEE-D4EB01C3D01A}" type="presOf" srcId="{975903F8-6896-4489-8345-2DEA3619F0A9}" destId="{933E232F-1336-401C-8E1C-84C3909C85C9}" srcOrd="0" destOrd="0" presId="urn:microsoft.com/office/officeart/2016/7/layout/BasicLinearProcessNumbered"/>
    <dgm:cxn modelId="{4B487FC4-4F12-44EF-98B7-F4B001D56404}" type="presOf" srcId="{8574C7FA-DA4C-4C5C-A6C0-45A8094DB740}" destId="{26204392-ACBB-4403-9643-E23E2F7B78AC}" srcOrd="0" destOrd="0" presId="urn:microsoft.com/office/officeart/2016/7/layout/BasicLinearProcessNumbered"/>
    <dgm:cxn modelId="{B00BECCD-4C83-44BF-96E6-50770A3F9780}" type="presOf" srcId="{975903F8-6896-4489-8345-2DEA3619F0A9}" destId="{5C64DE64-7C55-4A5C-91E0-3461FB448A86}" srcOrd="1" destOrd="0" presId="urn:microsoft.com/office/officeart/2016/7/layout/BasicLinearProcessNumbered"/>
    <dgm:cxn modelId="{201347D6-7305-41E9-8C21-0619824FA99F}" srcId="{DA54241C-DE1C-44F8-830D-419765551E98}" destId="{975903F8-6896-4489-8345-2DEA3619F0A9}" srcOrd="1" destOrd="0" parTransId="{13D1B40F-E3F3-4CE8-B7F5-02A1AA35C725}" sibTransId="{9CEF7FF7-4ACA-4386-A085-C1A17EB0CF1E}"/>
    <dgm:cxn modelId="{33810DEB-99AB-4ED6-AB5C-96993AF2D970}" type="presOf" srcId="{4415804E-59F0-4735-A2F6-D6F48AA662AF}" destId="{927C1709-2CDF-412A-86AE-38005CF56B13}" srcOrd="1" destOrd="0" presId="urn:microsoft.com/office/officeart/2016/7/layout/BasicLinearProcessNumbered"/>
    <dgm:cxn modelId="{BEE6D9EE-E11D-43D0-8DC2-102811BABC98}" type="presOf" srcId="{8574C7FA-DA4C-4C5C-A6C0-45A8094DB740}" destId="{448C0D8E-57FA-4A6A-8722-13D296988042}" srcOrd="1" destOrd="0" presId="urn:microsoft.com/office/officeart/2016/7/layout/BasicLinearProcessNumbered"/>
    <dgm:cxn modelId="{97A924F3-710A-4236-9031-0EA9884FA2C5}" type="presOf" srcId="{9CEF7FF7-4ACA-4386-A085-C1A17EB0CF1E}" destId="{E8D4A63B-161D-460E-99DD-3934683E92D4}" srcOrd="0" destOrd="0" presId="urn:microsoft.com/office/officeart/2016/7/layout/BasicLinearProcessNumbered"/>
    <dgm:cxn modelId="{4921CA89-AF63-44BB-B935-BD51FA0BD918}" type="presParOf" srcId="{180A5514-F9BA-499B-A85D-86561B082984}" destId="{91CE9B29-4553-4053-BBB9-4775D580588B}" srcOrd="0" destOrd="0" presId="urn:microsoft.com/office/officeart/2016/7/layout/BasicLinearProcessNumbered"/>
    <dgm:cxn modelId="{DA3F3EBC-90F8-4B37-B681-E3242BD56278}" type="presParOf" srcId="{91CE9B29-4553-4053-BBB9-4775D580588B}" destId="{081FF904-FFF7-407C-8FEF-34B903878CFC}" srcOrd="0" destOrd="0" presId="urn:microsoft.com/office/officeart/2016/7/layout/BasicLinearProcessNumbered"/>
    <dgm:cxn modelId="{97E690D3-BA39-4B7F-90EB-B9C893F3C3DF}" type="presParOf" srcId="{91CE9B29-4553-4053-BBB9-4775D580588B}" destId="{5129A38D-14DE-446F-A6F0-878F5BDD8BDA}" srcOrd="1" destOrd="0" presId="urn:microsoft.com/office/officeart/2016/7/layout/BasicLinearProcessNumbered"/>
    <dgm:cxn modelId="{F86A9D7E-3566-4E93-91CC-9DAF55BEAD94}" type="presParOf" srcId="{91CE9B29-4553-4053-BBB9-4775D580588B}" destId="{9C6581FC-5A96-4473-AC72-A2997D5C77C2}" srcOrd="2" destOrd="0" presId="urn:microsoft.com/office/officeart/2016/7/layout/BasicLinearProcessNumbered"/>
    <dgm:cxn modelId="{0248B5B9-4134-453A-B0FD-6EB9CF5C2AC5}" type="presParOf" srcId="{91CE9B29-4553-4053-BBB9-4775D580588B}" destId="{9B86BC56-F9E1-449A-8280-367CD1C2C21B}" srcOrd="3" destOrd="0" presId="urn:microsoft.com/office/officeart/2016/7/layout/BasicLinearProcessNumbered"/>
    <dgm:cxn modelId="{B463C95C-AAAD-42CC-8A10-F3B990284938}" type="presParOf" srcId="{180A5514-F9BA-499B-A85D-86561B082984}" destId="{19A089DF-6FBF-44D5-8636-368467A429C8}" srcOrd="1" destOrd="0" presId="urn:microsoft.com/office/officeart/2016/7/layout/BasicLinearProcessNumbered"/>
    <dgm:cxn modelId="{0E2E34A6-C87C-488F-958E-B338521FC22D}" type="presParOf" srcId="{180A5514-F9BA-499B-A85D-86561B082984}" destId="{9CBE12D8-1D8B-4703-96DD-1670D29A7A3E}" srcOrd="2" destOrd="0" presId="urn:microsoft.com/office/officeart/2016/7/layout/BasicLinearProcessNumbered"/>
    <dgm:cxn modelId="{5DB6E7AC-1C95-45BD-B751-C98DDD72A676}" type="presParOf" srcId="{9CBE12D8-1D8B-4703-96DD-1670D29A7A3E}" destId="{933E232F-1336-401C-8E1C-84C3909C85C9}" srcOrd="0" destOrd="0" presId="urn:microsoft.com/office/officeart/2016/7/layout/BasicLinearProcessNumbered"/>
    <dgm:cxn modelId="{AD752960-16BF-45AE-8AFD-F5C34F3E7359}" type="presParOf" srcId="{9CBE12D8-1D8B-4703-96DD-1670D29A7A3E}" destId="{E8D4A63B-161D-460E-99DD-3934683E92D4}" srcOrd="1" destOrd="0" presId="urn:microsoft.com/office/officeart/2016/7/layout/BasicLinearProcessNumbered"/>
    <dgm:cxn modelId="{F61913D1-421D-4B7B-8723-E4E3D9D463E9}" type="presParOf" srcId="{9CBE12D8-1D8B-4703-96DD-1670D29A7A3E}" destId="{E4EBC5DB-5545-4FA0-B447-5C64F7358A2E}" srcOrd="2" destOrd="0" presId="urn:microsoft.com/office/officeart/2016/7/layout/BasicLinearProcessNumbered"/>
    <dgm:cxn modelId="{C279CA1F-9527-44F8-8F34-3BA3E0474DFA}" type="presParOf" srcId="{9CBE12D8-1D8B-4703-96DD-1670D29A7A3E}" destId="{5C64DE64-7C55-4A5C-91E0-3461FB448A86}" srcOrd="3" destOrd="0" presId="urn:microsoft.com/office/officeart/2016/7/layout/BasicLinearProcessNumbered"/>
    <dgm:cxn modelId="{BF9CEA5A-654C-406A-9534-3A4C4DBAD00F}" type="presParOf" srcId="{180A5514-F9BA-499B-A85D-86561B082984}" destId="{83E25E74-4AF7-4EC6-A14C-C0BE1C2CBC7D}" srcOrd="3" destOrd="0" presId="urn:microsoft.com/office/officeart/2016/7/layout/BasicLinearProcessNumbered"/>
    <dgm:cxn modelId="{DCCDC67C-5D45-4712-86A7-C10BE3087843}" type="presParOf" srcId="{180A5514-F9BA-499B-A85D-86561B082984}" destId="{0F15AA0B-DC2D-43B1-90A3-D2CF874BB694}" srcOrd="4" destOrd="0" presId="urn:microsoft.com/office/officeart/2016/7/layout/BasicLinearProcessNumbered"/>
    <dgm:cxn modelId="{3D690CEA-5CB0-40AB-B767-3621073A9BB9}" type="presParOf" srcId="{0F15AA0B-DC2D-43B1-90A3-D2CF874BB694}" destId="{F541F0CF-1CFE-4EF8-B41A-CF7DB4713057}" srcOrd="0" destOrd="0" presId="urn:microsoft.com/office/officeart/2016/7/layout/BasicLinearProcessNumbered"/>
    <dgm:cxn modelId="{5579707F-A3D9-4A74-9012-7F61589999F7}" type="presParOf" srcId="{0F15AA0B-DC2D-43B1-90A3-D2CF874BB694}" destId="{A768D5F6-12ED-4746-897C-2B4037E45F2C}" srcOrd="1" destOrd="0" presId="urn:microsoft.com/office/officeart/2016/7/layout/BasicLinearProcessNumbered"/>
    <dgm:cxn modelId="{AE453661-FE06-467A-B889-6DCC2675EEBF}" type="presParOf" srcId="{0F15AA0B-DC2D-43B1-90A3-D2CF874BB694}" destId="{DF9B2B6F-321E-49E4-9383-0B08C2473680}" srcOrd="2" destOrd="0" presId="urn:microsoft.com/office/officeart/2016/7/layout/BasicLinearProcessNumbered"/>
    <dgm:cxn modelId="{A447C021-07A0-43E0-AAD8-33878C41AC45}" type="presParOf" srcId="{0F15AA0B-DC2D-43B1-90A3-D2CF874BB694}" destId="{927C1709-2CDF-412A-86AE-38005CF56B13}" srcOrd="3" destOrd="0" presId="urn:microsoft.com/office/officeart/2016/7/layout/BasicLinearProcessNumbered"/>
    <dgm:cxn modelId="{E9F2A6E3-0603-49D7-AE49-9797343C5CB2}" type="presParOf" srcId="{180A5514-F9BA-499B-A85D-86561B082984}" destId="{EEED70F6-A0F0-4275-8346-43ADC9C4B217}" srcOrd="5" destOrd="0" presId="urn:microsoft.com/office/officeart/2016/7/layout/BasicLinearProcessNumbered"/>
    <dgm:cxn modelId="{ACD59100-8D1E-4ED3-8619-1FB10B4B1394}" type="presParOf" srcId="{180A5514-F9BA-499B-A85D-86561B082984}" destId="{69F34349-0ABC-40A9-B5B2-5FDF21AC4841}" srcOrd="6" destOrd="0" presId="urn:microsoft.com/office/officeart/2016/7/layout/BasicLinearProcessNumbered"/>
    <dgm:cxn modelId="{3D26EA46-C9C1-486A-899A-186FAB1A008F}" type="presParOf" srcId="{69F34349-0ABC-40A9-B5B2-5FDF21AC4841}" destId="{26204392-ACBB-4403-9643-E23E2F7B78AC}" srcOrd="0" destOrd="0" presId="urn:microsoft.com/office/officeart/2016/7/layout/BasicLinearProcessNumbered"/>
    <dgm:cxn modelId="{1EA6158D-C735-4D5D-9BC4-93A0CF1F9732}" type="presParOf" srcId="{69F34349-0ABC-40A9-B5B2-5FDF21AC4841}" destId="{1C50162D-2EC3-4132-AEC2-DD1CD1EF0A4F}" srcOrd="1" destOrd="0" presId="urn:microsoft.com/office/officeart/2016/7/layout/BasicLinearProcessNumbered"/>
    <dgm:cxn modelId="{6350FA38-75AF-442E-8706-B2F1E86CA83A}" type="presParOf" srcId="{69F34349-0ABC-40A9-B5B2-5FDF21AC4841}" destId="{8AFAEB53-6396-43A3-AA04-FDBF5B3F8ACB}" srcOrd="2" destOrd="0" presId="urn:microsoft.com/office/officeart/2016/7/layout/BasicLinearProcessNumbered"/>
    <dgm:cxn modelId="{EE403875-CA52-47C8-BE23-2FB5FEEE2A94}" type="presParOf" srcId="{69F34349-0ABC-40A9-B5B2-5FDF21AC4841}" destId="{448C0D8E-57FA-4A6A-8722-13D29698804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71BD1-B0BA-4469-95A9-428C0D0D20F1}">
      <dsp:nvSpPr>
        <dsp:cNvPr id="0" name=""/>
        <dsp:cNvSpPr/>
      </dsp:nvSpPr>
      <dsp:spPr>
        <a:xfrm>
          <a:off x="0" y="0"/>
          <a:ext cx="9375457" cy="1716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Create a python program to securely embed a text message into an image by manipulating its pixel values and enable retrieval only with a correct passcode. </a:t>
          </a:r>
          <a:endParaRPr lang="en-US" sz="2200" kern="1200"/>
        </a:p>
      </dsp:txBody>
      <dsp:txXfrm>
        <a:off x="50272" y="50272"/>
        <a:ext cx="7601397" cy="1615882"/>
      </dsp:txXfrm>
    </dsp:sp>
    <dsp:sp modelId="{1D1FD7E6-691D-4991-9A32-5C0E0A038503}">
      <dsp:nvSpPr>
        <dsp:cNvPr id="0" name=""/>
        <dsp:cNvSpPr/>
      </dsp:nvSpPr>
      <dsp:spPr>
        <a:xfrm>
          <a:off x="1654492" y="2097854"/>
          <a:ext cx="9375457" cy="1716426"/>
        </a:xfrm>
        <a:prstGeom prst="roundRect">
          <a:avLst>
            <a:gd name="adj" fmla="val 10000"/>
          </a:avLst>
        </a:prstGeom>
        <a:solidFill>
          <a:schemeClr val="accent3">
            <a:hueOff val="-16012271"/>
            <a:satOff val="56840"/>
            <a:lumOff val="-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Ensure that the program can handle edge cases like missing image files or messages exceeding the image's capacity, while maintaining a simple user interface and supporting encryption and decryption.</a:t>
          </a:r>
          <a:endParaRPr lang="en-US" sz="2200" kern="1200"/>
        </a:p>
      </dsp:txBody>
      <dsp:txXfrm>
        <a:off x="1704764" y="2148126"/>
        <a:ext cx="6504743" cy="1615882"/>
      </dsp:txXfrm>
    </dsp:sp>
    <dsp:sp modelId="{AF4BF83A-0FD9-41A9-84EE-7F53C4D685BA}">
      <dsp:nvSpPr>
        <dsp:cNvPr id="0" name=""/>
        <dsp:cNvSpPr/>
      </dsp:nvSpPr>
      <dsp:spPr>
        <a:xfrm>
          <a:off x="8259780" y="1349301"/>
          <a:ext cx="1115677" cy="111567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10807" y="1349301"/>
        <a:ext cx="613623" cy="83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13325-717F-4E46-B50F-1E5BFDD07F9B}">
      <dsp:nvSpPr>
        <dsp:cNvPr id="0" name=""/>
        <dsp:cNvSpPr/>
      </dsp:nvSpPr>
      <dsp:spPr>
        <a:xfrm>
          <a:off x="86052" y="403714"/>
          <a:ext cx="1514697" cy="151469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99D9-940B-408F-8C71-CB43F6F9461E}">
      <dsp:nvSpPr>
        <dsp:cNvPr id="0" name=""/>
        <dsp:cNvSpPr/>
      </dsp:nvSpPr>
      <dsp:spPr>
        <a:xfrm>
          <a:off x="404139" y="721800"/>
          <a:ext cx="878524" cy="878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865A7-CD46-485A-A6A9-1CC00307C335}">
      <dsp:nvSpPr>
        <dsp:cNvPr id="0" name=""/>
        <dsp:cNvSpPr/>
      </dsp:nvSpPr>
      <dsp:spPr>
        <a:xfrm>
          <a:off x="1925329" y="403714"/>
          <a:ext cx="3570359" cy="151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Python Programming Language</a:t>
          </a:r>
          <a:endParaRPr lang="en-US" sz="2400" kern="1200"/>
        </a:p>
      </dsp:txBody>
      <dsp:txXfrm>
        <a:off x="1925329" y="403714"/>
        <a:ext cx="3570359" cy="1514697"/>
      </dsp:txXfrm>
    </dsp:sp>
    <dsp:sp modelId="{F872342C-D7E9-4C1D-8066-DAC7F5320AA0}">
      <dsp:nvSpPr>
        <dsp:cNvPr id="0" name=""/>
        <dsp:cNvSpPr/>
      </dsp:nvSpPr>
      <dsp:spPr>
        <a:xfrm>
          <a:off x="6117796" y="403714"/>
          <a:ext cx="1514697" cy="151469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1B460-249D-42FA-B2EA-5282414E6026}">
      <dsp:nvSpPr>
        <dsp:cNvPr id="0" name=""/>
        <dsp:cNvSpPr/>
      </dsp:nvSpPr>
      <dsp:spPr>
        <a:xfrm>
          <a:off x="6435883" y="721800"/>
          <a:ext cx="878524" cy="878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1ED0-2C9E-483A-98B8-8DE5348C0C2D}">
      <dsp:nvSpPr>
        <dsp:cNvPr id="0" name=""/>
        <dsp:cNvSpPr/>
      </dsp:nvSpPr>
      <dsp:spPr>
        <a:xfrm>
          <a:off x="7957072" y="403714"/>
          <a:ext cx="3570359" cy="151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OpenCV library for image processing</a:t>
          </a:r>
          <a:endParaRPr lang="en-US" sz="2400" kern="1200"/>
        </a:p>
      </dsp:txBody>
      <dsp:txXfrm>
        <a:off x="7957072" y="403714"/>
        <a:ext cx="3570359" cy="1514697"/>
      </dsp:txXfrm>
    </dsp:sp>
    <dsp:sp modelId="{699E4B3B-AFD4-4DBE-BB2A-C15646AC67DE}">
      <dsp:nvSpPr>
        <dsp:cNvPr id="0" name=""/>
        <dsp:cNvSpPr/>
      </dsp:nvSpPr>
      <dsp:spPr>
        <a:xfrm>
          <a:off x="86052" y="2704267"/>
          <a:ext cx="1514697" cy="151469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472B5-A2FB-4C73-8F5C-3391F5CC3F0A}">
      <dsp:nvSpPr>
        <dsp:cNvPr id="0" name=""/>
        <dsp:cNvSpPr/>
      </dsp:nvSpPr>
      <dsp:spPr>
        <a:xfrm>
          <a:off x="404139" y="3022354"/>
          <a:ext cx="878524" cy="878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B6571-D3AB-4883-8621-311669809B19}">
      <dsp:nvSpPr>
        <dsp:cNvPr id="0" name=""/>
        <dsp:cNvSpPr/>
      </dsp:nvSpPr>
      <dsp:spPr>
        <a:xfrm>
          <a:off x="1925329" y="2704267"/>
          <a:ext cx="3570359" cy="151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Dictionary data structure for character encoding and decoding</a:t>
          </a:r>
          <a:endParaRPr lang="en-US" sz="2400" kern="1200"/>
        </a:p>
      </dsp:txBody>
      <dsp:txXfrm>
        <a:off x="1925329" y="2704267"/>
        <a:ext cx="3570359" cy="1514697"/>
      </dsp:txXfrm>
    </dsp:sp>
    <dsp:sp modelId="{B8FA068D-B013-45A8-9A46-631C0C141EC6}">
      <dsp:nvSpPr>
        <dsp:cNvPr id="0" name=""/>
        <dsp:cNvSpPr/>
      </dsp:nvSpPr>
      <dsp:spPr>
        <a:xfrm>
          <a:off x="6117796" y="2704267"/>
          <a:ext cx="1514697" cy="151469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BC564-DB07-4EB4-A5DA-EE16168BD5B1}">
      <dsp:nvSpPr>
        <dsp:cNvPr id="0" name=""/>
        <dsp:cNvSpPr/>
      </dsp:nvSpPr>
      <dsp:spPr>
        <a:xfrm>
          <a:off x="6435883" y="3022354"/>
          <a:ext cx="878524" cy="8785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D2C9-A407-4DDD-93B8-A8517128AD7A}">
      <dsp:nvSpPr>
        <dsp:cNvPr id="0" name=""/>
        <dsp:cNvSpPr/>
      </dsp:nvSpPr>
      <dsp:spPr>
        <a:xfrm>
          <a:off x="7957072" y="2704267"/>
          <a:ext cx="3570359" cy="151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OS module for file handling</a:t>
          </a:r>
          <a:endParaRPr lang="en-US" sz="2400" kern="1200"/>
        </a:p>
      </dsp:txBody>
      <dsp:txXfrm>
        <a:off x="7957072" y="2704267"/>
        <a:ext cx="3570359" cy="151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FEF6-2FF2-4925-B668-E3D7F175EB8B}">
      <dsp:nvSpPr>
        <dsp:cNvPr id="0" name=""/>
        <dsp:cNvSpPr/>
      </dsp:nvSpPr>
      <dsp:spPr>
        <a:xfrm>
          <a:off x="0" y="0"/>
          <a:ext cx="8823960" cy="839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Hides a secret message invisibly in an image, which can only be retrieved with a passcode.</a:t>
          </a:r>
          <a:endParaRPr lang="en-US" sz="2200" kern="1200"/>
        </a:p>
      </dsp:txBody>
      <dsp:txXfrm>
        <a:off x="24578" y="24578"/>
        <a:ext cx="7847552" cy="789985"/>
      </dsp:txXfrm>
    </dsp:sp>
    <dsp:sp modelId="{CFDA3728-64DD-4778-8B11-75DDB34F0E1B}">
      <dsp:nvSpPr>
        <dsp:cNvPr id="0" name=""/>
        <dsp:cNvSpPr/>
      </dsp:nvSpPr>
      <dsp:spPr>
        <a:xfrm>
          <a:off x="739006" y="991713"/>
          <a:ext cx="8823960" cy="839141"/>
        </a:xfrm>
        <a:prstGeom prst="roundRect">
          <a:avLst>
            <a:gd name="adj" fmla="val 10000"/>
          </a:avLst>
        </a:prstGeom>
        <a:solidFill>
          <a:schemeClr val="accent3">
            <a:hueOff val="-5337424"/>
            <a:satOff val="18947"/>
            <a:lumOff val="-2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Simple yet effective encryption without altering the visible quality of</a:t>
          </a:r>
          <a:endParaRPr lang="en-US" sz="2200" kern="1200"/>
        </a:p>
      </dsp:txBody>
      <dsp:txXfrm>
        <a:off x="763584" y="1016291"/>
        <a:ext cx="7490355" cy="789985"/>
      </dsp:txXfrm>
    </dsp:sp>
    <dsp:sp modelId="{8CC24FB4-0908-4136-93C0-71B2514A8976}">
      <dsp:nvSpPr>
        <dsp:cNvPr id="0" name=""/>
        <dsp:cNvSpPr/>
      </dsp:nvSpPr>
      <dsp:spPr>
        <a:xfrm>
          <a:off x="1466983" y="1983426"/>
          <a:ext cx="8823960" cy="839141"/>
        </a:xfrm>
        <a:prstGeom prst="roundRect">
          <a:avLst>
            <a:gd name="adj" fmla="val 10000"/>
          </a:avLst>
        </a:prstGeom>
        <a:solidFill>
          <a:schemeClr val="accent3">
            <a:hueOff val="-10674847"/>
            <a:satOff val="37893"/>
            <a:lumOff val="-4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image.</a:t>
          </a:r>
          <a:endParaRPr lang="en-US" sz="2200" kern="1200"/>
        </a:p>
      </dsp:txBody>
      <dsp:txXfrm>
        <a:off x="1491561" y="2008004"/>
        <a:ext cx="7501385" cy="789985"/>
      </dsp:txXfrm>
    </dsp:sp>
    <dsp:sp modelId="{E5FE3762-F18C-4CC1-956A-A5173326EBDE}">
      <dsp:nvSpPr>
        <dsp:cNvPr id="0" name=""/>
        <dsp:cNvSpPr/>
      </dsp:nvSpPr>
      <dsp:spPr>
        <a:xfrm>
          <a:off x="2205989" y="2975139"/>
          <a:ext cx="8823960" cy="839141"/>
        </a:xfrm>
        <a:prstGeom prst="roundRect">
          <a:avLst>
            <a:gd name="adj" fmla="val 10000"/>
          </a:avLst>
        </a:prstGeom>
        <a:solidFill>
          <a:schemeClr val="accent3">
            <a:hueOff val="-16012271"/>
            <a:satOff val="56840"/>
            <a:lumOff val="-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3. Lightweight and easy-to-use code</a:t>
          </a:r>
          <a:endParaRPr lang="en-US" sz="2200" kern="1200"/>
        </a:p>
      </dsp:txBody>
      <dsp:txXfrm>
        <a:off x="2230567" y="2999717"/>
        <a:ext cx="7490355" cy="789985"/>
      </dsp:txXfrm>
    </dsp:sp>
    <dsp:sp modelId="{8B4838BD-D232-41EC-BE71-328C7EBCE3DC}">
      <dsp:nvSpPr>
        <dsp:cNvPr id="0" name=""/>
        <dsp:cNvSpPr/>
      </dsp:nvSpPr>
      <dsp:spPr>
        <a:xfrm>
          <a:off x="8278517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01241" y="642706"/>
        <a:ext cx="299994" cy="410445"/>
      </dsp:txXfrm>
    </dsp:sp>
    <dsp:sp modelId="{8A978655-AB93-4178-871A-7C10B277F94A}">
      <dsp:nvSpPr>
        <dsp:cNvPr id="0" name=""/>
        <dsp:cNvSpPr/>
      </dsp:nvSpPr>
      <dsp:spPr>
        <a:xfrm>
          <a:off x="9017524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8177342"/>
            <a:satOff val="31243"/>
            <a:lumOff val="3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177342"/>
              <a:satOff val="31243"/>
              <a:lumOff val="3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40248" y="1634419"/>
        <a:ext cx="299994" cy="410445"/>
      </dsp:txXfrm>
    </dsp:sp>
    <dsp:sp modelId="{4B3255C4-C7CE-411A-89C9-1F1D43306775}">
      <dsp:nvSpPr>
        <dsp:cNvPr id="0" name=""/>
        <dsp:cNvSpPr/>
      </dsp:nvSpPr>
      <dsp:spPr>
        <a:xfrm>
          <a:off x="9745501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54684"/>
            <a:satOff val="62485"/>
            <a:lumOff val="73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6354684"/>
              <a:satOff val="62485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68225" y="2626132"/>
        <a:ext cx="299994" cy="41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3447E-FC4D-4738-B0FA-C381172AAB41}">
      <dsp:nvSpPr>
        <dsp:cNvPr id="0" name=""/>
        <dsp:cNvSpPr/>
      </dsp:nvSpPr>
      <dsp:spPr>
        <a:xfrm>
          <a:off x="2004807" y="27654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5C2AB-90B9-4FBE-9007-703DBB3DCD63}">
      <dsp:nvSpPr>
        <dsp:cNvPr id="0" name=""/>
        <dsp:cNvSpPr/>
      </dsp:nvSpPr>
      <dsp:spPr>
        <a:xfrm>
          <a:off x="816807" y="26906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Individuals or organizations looking for basic, image-based steganography solutions.</a:t>
          </a:r>
          <a:endParaRPr lang="en-US" sz="1700" kern="1200"/>
        </a:p>
      </dsp:txBody>
      <dsp:txXfrm>
        <a:off x="816807" y="2690662"/>
        <a:ext cx="4320000" cy="720000"/>
      </dsp:txXfrm>
    </dsp:sp>
    <dsp:sp modelId="{F9E32CBA-3385-46AC-B644-05A8FB3247EF}">
      <dsp:nvSpPr>
        <dsp:cNvPr id="0" name=""/>
        <dsp:cNvSpPr/>
      </dsp:nvSpPr>
      <dsp:spPr>
        <a:xfrm>
          <a:off x="7080807" y="27654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C1CE0-244E-4569-BF6C-AC9F360AC229}">
      <dsp:nvSpPr>
        <dsp:cNvPr id="0" name=""/>
        <dsp:cNvSpPr/>
      </dsp:nvSpPr>
      <dsp:spPr>
        <a:xfrm>
          <a:off x="5892807" y="26906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Students and beginners exploring encryption and data hiding techniques.</a:t>
          </a:r>
          <a:endParaRPr lang="en-US" sz="1700" kern="1200"/>
        </a:p>
      </dsp:txBody>
      <dsp:txXfrm>
        <a:off x="5892807" y="269066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FF904-FFF7-407C-8FEF-34B903878CFC}">
      <dsp:nvSpPr>
        <dsp:cNvPr id="0" name=""/>
        <dsp:cNvSpPr/>
      </dsp:nvSpPr>
      <dsp:spPr>
        <a:xfrm>
          <a:off x="3231" y="112619"/>
          <a:ext cx="2563601" cy="35890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Implementing advanced encryption techniques for added security.</a:t>
          </a:r>
          <a:endParaRPr lang="en-US" sz="2100" kern="1200"/>
        </a:p>
      </dsp:txBody>
      <dsp:txXfrm>
        <a:off x="3231" y="1476455"/>
        <a:ext cx="2563601" cy="2153425"/>
      </dsp:txXfrm>
    </dsp:sp>
    <dsp:sp modelId="{5129A38D-14DE-446F-A6F0-878F5BDD8BDA}">
      <dsp:nvSpPr>
        <dsp:cNvPr id="0" name=""/>
        <dsp:cNvSpPr/>
      </dsp:nvSpPr>
      <dsp:spPr>
        <a:xfrm>
          <a:off x="746675" y="471523"/>
          <a:ext cx="1076712" cy="10767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4356" y="629204"/>
        <a:ext cx="761350" cy="761350"/>
      </dsp:txXfrm>
    </dsp:sp>
    <dsp:sp modelId="{9C6581FC-5A96-4473-AC72-A2997D5C77C2}">
      <dsp:nvSpPr>
        <dsp:cNvPr id="0" name=""/>
        <dsp:cNvSpPr/>
      </dsp:nvSpPr>
      <dsp:spPr>
        <a:xfrm>
          <a:off x="3231" y="3701589"/>
          <a:ext cx="256360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E232F-1336-401C-8E1C-84C3909C85C9}">
      <dsp:nvSpPr>
        <dsp:cNvPr id="0" name=""/>
        <dsp:cNvSpPr/>
      </dsp:nvSpPr>
      <dsp:spPr>
        <a:xfrm>
          <a:off x="2823193" y="112619"/>
          <a:ext cx="2563601" cy="35890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Extending support for more image formats and larger messages.</a:t>
          </a:r>
          <a:endParaRPr lang="en-US" sz="2100" kern="1200"/>
        </a:p>
      </dsp:txBody>
      <dsp:txXfrm>
        <a:off x="2823193" y="1476455"/>
        <a:ext cx="2563601" cy="2153425"/>
      </dsp:txXfrm>
    </dsp:sp>
    <dsp:sp modelId="{E8D4A63B-161D-460E-99DD-3934683E92D4}">
      <dsp:nvSpPr>
        <dsp:cNvPr id="0" name=""/>
        <dsp:cNvSpPr/>
      </dsp:nvSpPr>
      <dsp:spPr>
        <a:xfrm>
          <a:off x="3566637" y="471523"/>
          <a:ext cx="1076712" cy="10767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24318" y="629204"/>
        <a:ext cx="761350" cy="761350"/>
      </dsp:txXfrm>
    </dsp:sp>
    <dsp:sp modelId="{E4EBC5DB-5545-4FA0-B447-5C64F7358A2E}">
      <dsp:nvSpPr>
        <dsp:cNvPr id="0" name=""/>
        <dsp:cNvSpPr/>
      </dsp:nvSpPr>
      <dsp:spPr>
        <a:xfrm>
          <a:off x="2823193" y="3701589"/>
          <a:ext cx="256360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1F0CF-1CFE-4EF8-B41A-CF7DB4713057}">
      <dsp:nvSpPr>
        <dsp:cNvPr id="0" name=""/>
        <dsp:cNvSpPr/>
      </dsp:nvSpPr>
      <dsp:spPr>
        <a:xfrm>
          <a:off x="5643155" y="112619"/>
          <a:ext cx="2563601" cy="35890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Creating a graphical user interface (GUI) for non-technical users.</a:t>
          </a:r>
          <a:endParaRPr lang="en-US" sz="2100" kern="1200"/>
        </a:p>
      </dsp:txBody>
      <dsp:txXfrm>
        <a:off x="5643155" y="1476455"/>
        <a:ext cx="2563601" cy="2153425"/>
      </dsp:txXfrm>
    </dsp:sp>
    <dsp:sp modelId="{A768D5F6-12ED-4746-897C-2B4037E45F2C}">
      <dsp:nvSpPr>
        <dsp:cNvPr id="0" name=""/>
        <dsp:cNvSpPr/>
      </dsp:nvSpPr>
      <dsp:spPr>
        <a:xfrm>
          <a:off x="6386599" y="471523"/>
          <a:ext cx="1076712" cy="10767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44280" y="629204"/>
        <a:ext cx="761350" cy="761350"/>
      </dsp:txXfrm>
    </dsp:sp>
    <dsp:sp modelId="{DF9B2B6F-321E-49E4-9383-0B08C2473680}">
      <dsp:nvSpPr>
        <dsp:cNvPr id="0" name=""/>
        <dsp:cNvSpPr/>
      </dsp:nvSpPr>
      <dsp:spPr>
        <a:xfrm>
          <a:off x="5643155" y="3701589"/>
          <a:ext cx="256360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04392-ACBB-4403-9643-E23E2F7B78AC}">
      <dsp:nvSpPr>
        <dsp:cNvPr id="0" name=""/>
        <dsp:cNvSpPr/>
      </dsp:nvSpPr>
      <dsp:spPr>
        <a:xfrm>
          <a:off x="8463116" y="112619"/>
          <a:ext cx="2563601" cy="35890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Exploring compression to reduce file size after embedding.</a:t>
          </a:r>
          <a:endParaRPr lang="en-US" sz="2100" kern="1200"/>
        </a:p>
      </dsp:txBody>
      <dsp:txXfrm>
        <a:off x="8463116" y="1476455"/>
        <a:ext cx="2563601" cy="2153425"/>
      </dsp:txXfrm>
    </dsp:sp>
    <dsp:sp modelId="{1C50162D-2EC3-4132-AEC2-DD1CD1EF0A4F}">
      <dsp:nvSpPr>
        <dsp:cNvPr id="0" name=""/>
        <dsp:cNvSpPr/>
      </dsp:nvSpPr>
      <dsp:spPr>
        <a:xfrm>
          <a:off x="9206561" y="471523"/>
          <a:ext cx="1076712" cy="10767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364242" y="629204"/>
        <a:ext cx="761350" cy="761350"/>
      </dsp:txXfrm>
    </dsp:sp>
    <dsp:sp modelId="{8AFAEB53-6396-43A3-AA04-FDBF5B3F8ACB}">
      <dsp:nvSpPr>
        <dsp:cNvPr id="0" name=""/>
        <dsp:cNvSpPr/>
      </dsp:nvSpPr>
      <dsp:spPr>
        <a:xfrm>
          <a:off x="8463116" y="3701589"/>
          <a:ext cx="256360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371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0244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7798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1772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624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511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0603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0694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769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592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295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eenav143/meenav143.git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A close-up of a logo&#10;&#10;AI-generated content may be incorrect.">
            <a:extLst>
              <a:ext uri="{FF2B5EF4-FFF2-40B4-BE49-F238E27FC236}">
                <a16:creationId xmlns:a16="http://schemas.microsoft.com/office/drawing/2014/main" id="{D6C7A481-6725-A5F9-F8E4-78A788E7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73062" y="624110"/>
            <a:ext cx="813155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Secure Data Hiding in Image Using Steganography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600" b="1" cap="all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3062" y="2133600"/>
            <a:ext cx="813155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Presented By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Student Name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RACHUMALLA MEENA DEVI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College Name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VIGNAN'S NIRULA INSTITUTE OF TECHNOLOGY &amp;                              SCIENCE FOR WOMEN,GUNTUR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Department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ELECTRONICS AND COMMUNICATION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2410371-008D-E962-2CC3-AAD3007FD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8207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3" name="Picture 302" descr="A close-up of a logo&#10;&#10;AI-generated content may be incorrect.">
            <a:extLst>
              <a:ext uri="{FF2B5EF4-FFF2-40B4-BE49-F238E27FC236}">
                <a16:creationId xmlns:a16="http://schemas.microsoft.com/office/drawing/2014/main" id="{85000AD8-E13B-2CB9-D8BD-3CACBC9EF2E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882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THANK YOU</a:t>
            </a:r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155828C-CD0D-B208-93E9-3614D19B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>
                <a:latin typeface="Arial"/>
                <a:ea typeface="+mn-lt"/>
                <a:cs typeface="Arial"/>
              </a:rPr>
              <a:t>  </a:t>
            </a:r>
            <a:endParaRPr lang="en-US" sz="19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Arial"/>
              </a:rPr>
              <a:t>Technology used</a:t>
            </a:r>
            <a:endParaRPr lang="en-US" sz="19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>
              <a:lnSpc>
                <a:spcPct val="100000"/>
              </a:lnSpc>
            </a:pPr>
            <a:r>
              <a:rPr lang="en-US" sz="19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b="1">
              <a:latin typeface="Arial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endParaRPr lang="en-US" sz="1900" b="1">
              <a:latin typeface="Arial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endParaRPr lang="en-US" sz="1900">
              <a:latin typeface="Arial"/>
              <a:cs typeface="Arial"/>
            </a:endParaRP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FE72FB55-5109-C96D-9A42-FD4F6E3E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466" y="816978"/>
            <a:ext cx="11029616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2B866CE-EDD7-A822-A0E6-77D4B006B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5983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8" name="Picture 107" descr="A close-up of a logo&#10;&#10;AI-generated content may be incorrect.">
            <a:extLst>
              <a:ext uri="{FF2B5EF4-FFF2-40B4-BE49-F238E27FC236}">
                <a16:creationId xmlns:a16="http://schemas.microsoft.com/office/drawing/2014/main" id="{DA576FD2-A592-FCC6-8648-577D2916CFC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5421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259657AF-CFFC-0CE4-67D5-C7D88CFFC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26164"/>
              </p:ext>
            </p:extLst>
          </p:nvPr>
        </p:nvGraphicFramePr>
        <p:xfrm>
          <a:off x="475289" y="1591642"/>
          <a:ext cx="11613485" cy="462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2" name="Picture 261" descr="A close-up of a logo&#10;&#10;AI-generated content may be incorrect.">
            <a:extLst>
              <a:ext uri="{FF2B5EF4-FFF2-40B4-BE49-F238E27FC236}">
                <a16:creationId xmlns:a16="http://schemas.microsoft.com/office/drawing/2014/main" id="{450E0359-C742-89C4-C0D7-E11C28457C7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69" y="1004715"/>
            <a:ext cx="4037146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b="1" dirty="0">
              <a:solidFill>
                <a:schemeClr val="accent1"/>
              </a:solidFill>
              <a:latin typeface="Arial"/>
              <a:cs typeface="Calibri Light"/>
            </a:endParaRPr>
          </a:p>
        </p:txBody>
      </p:sp>
      <p:graphicFrame>
        <p:nvGraphicFramePr>
          <p:cNvPr id="20" name="Content Placeholder 1">
            <a:extLst>
              <a:ext uri="{FF2B5EF4-FFF2-40B4-BE49-F238E27FC236}">
                <a16:creationId xmlns:a16="http://schemas.microsoft.com/office/drawing/2014/main" id="{8374A163-AB08-7FAA-963B-8AA6751B3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06870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7" name="Picture 146" descr="A close-up of a logo&#10;&#10;AI-generated content may be incorrect.">
            <a:extLst>
              <a:ext uri="{FF2B5EF4-FFF2-40B4-BE49-F238E27FC236}">
                <a16:creationId xmlns:a16="http://schemas.microsoft.com/office/drawing/2014/main" id="{D53F7F0C-1A68-CC94-59E9-9ED5D903FBC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183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Arial"/>
                <a:cs typeface="Arial"/>
              </a:rPr>
              <a:t>End users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3ED607F-EA6D-2101-3A1E-70BC4597F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552294"/>
              </p:ext>
            </p:extLst>
          </p:nvPr>
        </p:nvGraphicFramePr>
        <p:xfrm>
          <a:off x="581192" y="1951967"/>
          <a:ext cx="11029615" cy="368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1" name="Picture 90" descr="A close-up of a logo&#10;&#10;AI-generated content may be incorrect.">
            <a:extLst>
              <a:ext uri="{FF2B5EF4-FFF2-40B4-BE49-F238E27FC236}">
                <a16:creationId xmlns:a16="http://schemas.microsoft.com/office/drawing/2014/main" id="{1BEF5E3C-D8C5-4F40-75CD-F7007F4A8C2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367" y="776529"/>
            <a:ext cx="2533108" cy="925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92BD5-EA62-225C-D0C4-8C14B18A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7756"/>
          <a:stretch/>
        </p:blipFill>
        <p:spPr>
          <a:xfrm>
            <a:off x="284544" y="2851867"/>
            <a:ext cx="3526443" cy="2587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08629D-42F9-50EC-26D2-09195B1D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7727"/>
          <a:stretch/>
        </p:blipFill>
        <p:spPr>
          <a:xfrm>
            <a:off x="8371360" y="2169747"/>
            <a:ext cx="3033385" cy="3271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 descr="A person in a yellow shirt and a blue and yellow snake image&#10;&#10;AI-generated content may be incorrect.">
            <a:extLst>
              <a:ext uri="{FF2B5EF4-FFF2-40B4-BE49-F238E27FC236}">
                <a16:creationId xmlns:a16="http://schemas.microsoft.com/office/drawing/2014/main" id="{489C1C02-78DB-B507-C782-B10570E7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508" y="3227957"/>
            <a:ext cx="3548521" cy="24378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 descr="A close-up of a logo&#10;&#10;AI-generated content may be incorrect.">
            <a:extLst>
              <a:ext uri="{FF2B5EF4-FFF2-40B4-BE49-F238E27FC236}">
                <a16:creationId xmlns:a16="http://schemas.microsoft.com/office/drawing/2014/main" id="{FD5957A2-65A4-2154-77EC-8BBDB631CD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305435" indent="-305435"/>
            <a:r>
              <a:rPr lang="en-US" sz="2000" b="1">
                <a:latin typeface="Arial"/>
                <a:cs typeface="Arial"/>
              </a:rPr>
              <a:t>The project demonstrates the use of Python and OpenCV for embedding hidden messages in images. It highlights basic encryption techniques and ensures user-friendly functionality.</a:t>
            </a:r>
            <a:endParaRPr lang="en-IN" sz="2000" b="1">
              <a:latin typeface="Arial"/>
              <a:cs typeface="Arial"/>
            </a:endParaRP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015BE0EB-A44B-A352-AAFB-C7C2FF06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609833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Arial"/>
                <a:cs typeface="Arial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633" y="3229437"/>
            <a:ext cx="11029615" cy="1378796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1"/>
                </a:solidFill>
              </a:rPr>
              <a:t>LINK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1"/>
                </a:solidFill>
              </a:rPr>
              <a:t>:</a:t>
            </a:r>
            <a:r>
              <a:rPr lang="en-IN" sz="2800" b="1" dirty="0"/>
              <a:t> </a:t>
            </a:r>
            <a:r>
              <a:rPr lang="en-IN" sz="2800" dirty="0">
                <a:ea typeface="+mn-lt"/>
                <a:cs typeface="+mn-lt"/>
                <a:hlinkClick r:id="rId2"/>
              </a:rPr>
              <a:t>https://github.com/meenav143/meenav143.git</a:t>
            </a:r>
            <a:endParaRPr lang="en-IN" sz="280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C1C9A733-B661-FBAE-C3AF-61BF881ED6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3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3987" y="6326687"/>
            <a:ext cx="1038878" cy="38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271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PowerPoint Presentation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Chaurasiya</cp:lastModifiedBy>
  <cp:revision>439</cp:revision>
  <dcterms:created xsi:type="dcterms:W3CDTF">2021-05-26T16:50:10Z</dcterms:created>
  <dcterms:modified xsi:type="dcterms:W3CDTF">2025-02-20T02:29:02Z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