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60" d="100"/>
          <a:sy n="60" d="100"/>
        </p:scale>
        <p:origin x="8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4A218-EB3D-419A-8725-2E226BF26E6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1598-6C89-4353-9B96-81B1D672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7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% Of Time Connected by Promise to Pay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% Of Time Called by Promise to Pay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Week on Week % Growth Rate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Growth rate % by 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BUCKET PERFORMANCE BY 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Sum of Amount Repaid by Connected calls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Repayment Pattern By Buckets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Sum of Repayment by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Delinquent Amount by Reason For Delinquency and 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MDY0MmMxMWEtZGE4OS00ZjJjLTg1MmEtOGU5ZjcwYzE5N2RhIiwidCI6IjZjZjY4OWU2LWNmMWYtNDc2Ni1hZWFhLWUzM2MxOWUwMjVjZiJ9&amp;pageName=ReportSection0bc002dc52cca51cedc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0be3551-6990-492c-b877-1485c5dfaf06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0be3551-6990-492c-b877-1485c5dfaf06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0be3551-6990-492c-b877-1485c5dfaf06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0be3551-6990-492c-b877-1485c5dfaf06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0be3551-6990-492c-b877-1485c5dfaf06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0be3551-6990-492c-b877-1485c5dfaf06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0be3551-6990-492c-b877-1485c5dfaf06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0be3551-6990-492c-b877-1485c5dfaf06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Room 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2 Power BI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1/24/2023 8:17:42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1/24/2023 8:11:27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Cover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% Of Time Connected by Promise to Pay ,% Of Time Called by Promise to Pay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1 % Call To Promise To Pay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Week on Week % Growth Rate ,Growth rate % by Week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 Week on Week Growth Rate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UCKET PERFORMANCE BY WEEK ,Sum of Amount Repaid by Connected calls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 &amp;4 Bucket Performance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 ,Repayment Pattern By Buckets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 &amp;6 Repayment Pattern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um of Repayment by Region ,Average Delinquent Amount by Reason For Delinquency and WEEK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 &amp;8 Average Delinquent Amount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218</Words>
  <Application>Microsoft Office PowerPoint</Application>
  <PresentationFormat>Widescreen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Room 2 Power BI </vt:lpstr>
      <vt:lpstr>Cover Page</vt:lpstr>
      <vt:lpstr>Questions</vt:lpstr>
      <vt:lpstr>1 % Call To Promise To Pay</vt:lpstr>
      <vt:lpstr>2 Week on Week Growth Rate</vt:lpstr>
      <vt:lpstr>3 &amp;4 Bucket Performance</vt:lpstr>
      <vt:lpstr>5 &amp;6 Repayment Pattern</vt:lpstr>
      <vt:lpstr>7 &amp;8 Average Delinquent Amount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MinnieMaey</cp:lastModifiedBy>
  <cp:revision>6</cp:revision>
  <dcterms:created xsi:type="dcterms:W3CDTF">2016-09-04T11:54:55Z</dcterms:created>
  <dcterms:modified xsi:type="dcterms:W3CDTF">2023-01-24T08:21:04Z</dcterms:modified>
</cp:coreProperties>
</file>