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filledMap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gauge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waterfallChart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waterfallChart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waterfallChart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waterfallChart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69e38e1-0e61-4dcb-ac3d-0f948a7e766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fa6de4ad07aa44f2" /><Relationship Type="http://schemas.openxmlformats.org/officeDocument/2006/relationships/slideLayout" Target="/ppt/slideLayouts/slideLayout8.xml" Id="Ra7dd8ed985524876" /><Relationship Type="http://schemas.openxmlformats.org/officeDocument/2006/relationships/hyperlink" Target="https://app.powerbi.com/groups/me/reports/569e38e1-0e61-4dcb-ac3d-0f948a7e766d/?pbi_source=PowerPoint" TargetMode="External" Id="RelId0" /><Relationship Type="http://schemas.openxmlformats.org/officeDocument/2006/relationships/image" Target="/ppt/media/image4.png" Id="imgId12474440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bce1fa7486e2420b" /><Relationship Type="http://schemas.openxmlformats.org/officeDocument/2006/relationships/slideLayout" Target="/ppt/slideLayouts/slideLayout8.xml" Id="R6ebf7de1d81345ea" /><Relationship Type="http://schemas.openxmlformats.org/officeDocument/2006/relationships/hyperlink" Target="https://app.powerbi.com/groups/me/reports/569e38e1-0e61-4dcb-ac3d-0f948a7e766d/?pbi_source=PowerPoint" TargetMode="External" Id="RelId1" /><Relationship Type="http://schemas.openxmlformats.org/officeDocument/2006/relationships/image" Target="/ppt/media/image5.png" Id="imgId12474440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ad8a37e4280d4ef5" /><Relationship Type="http://schemas.openxmlformats.org/officeDocument/2006/relationships/slideLayout" Target="/ppt/slideLayouts/slideLayout8.xml" Id="R402ea859e61d45eb" /><Relationship Type="http://schemas.openxmlformats.org/officeDocument/2006/relationships/hyperlink" Target="https://app.powerbi.com/groups/me/reports/569e38e1-0e61-4dcb-ac3d-0f948a7e766d/?pbi_source=PowerPoint" TargetMode="External" Id="RelId2" /><Relationship Type="http://schemas.openxmlformats.org/officeDocument/2006/relationships/image" Target="/ppt/media/image6.png" Id="imgId12474440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06b0b9b642d44f3c" /><Relationship Type="http://schemas.openxmlformats.org/officeDocument/2006/relationships/slideLayout" Target="/ppt/slideLayouts/slideLayout8.xml" Id="Ra20e9cbc84164d37" /><Relationship Type="http://schemas.openxmlformats.org/officeDocument/2006/relationships/hyperlink" Target="https://app.powerbi.com/groups/me/reports/569e38e1-0e61-4dcb-ac3d-0f948a7e766d/?pbi_source=PowerPoint" TargetMode="External" Id="RelId3" /><Relationship Type="http://schemas.openxmlformats.org/officeDocument/2006/relationships/image" Target="/ppt/media/image7.png" Id="imgId12474440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4cef4a780c514c03" /><Relationship Type="http://schemas.openxmlformats.org/officeDocument/2006/relationships/slideLayout" Target="/ppt/slideLayouts/slideLayout8.xml" Id="Rc61b901523934dd4" /><Relationship Type="http://schemas.openxmlformats.org/officeDocument/2006/relationships/hyperlink" Target="https://app.powerbi.com/groups/me/reports/569e38e1-0e61-4dcb-ac3d-0f948a7e766d/?pbi_source=PowerPoint" TargetMode="External" Id="RelId4" /><Relationship Type="http://schemas.openxmlformats.org/officeDocument/2006/relationships/image" Target="/ppt/media/image8.png" Id="imgId12474440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Ameenah Salihu- Riby Dataset Interactive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20/01/2023 06:55:16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19/01/2023 11:11:45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illedMap ,columnChart ,gauge ,barChart ,card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2474440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Data Overview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slicer ,slicer ,textbox ,lineChart ,card ,card ,pie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2474440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Country-based Profit Report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barChart ,waterfallChart ,waterfallChart ,textbox ,lineChart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2474440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Customer Transaction Analysis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 ,textbox ,textbox ,waterfallChart ,waterfallChart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2474440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Sales Trend Forecast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 ,textbox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2474440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Item type profit per year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