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1" r:id="rId4"/>
    <p:sldId id="257" r:id="rId5"/>
    <p:sldId id="258" r:id="rId6"/>
    <p:sldId id="259" r:id="rId7"/>
    <p:sldId id="260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1B524-B20E-CEFE-BABA-CF5A557E0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653F3-C179-33E8-DF23-04CFBCC93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E4623-3196-023F-1D01-CA51713A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EA6-D0EA-4ECB-83FC-BD76EFE73AC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811FE-BEB1-0100-C6F7-D0879808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52290-2600-DF78-7A59-31A349A4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74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5E9EA-ED3B-CCBC-D3A1-252B9B93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C12E4B-22D1-D139-EF69-42E7B412E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B2858-C7C0-021B-010D-15A35238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EA6-D0EA-4ECB-83FC-BD76EFE73AC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B1FC8-A8E9-D69D-76D1-E4BE3705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E0CAB-70F4-474C-6DF8-D0A0734A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6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87340C-0878-1A75-82A0-CC6972020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87545A-DA48-2C80-B376-67E56A181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77C51-439B-17C1-D063-0046241E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EA6-D0EA-4ECB-83FC-BD76EFE73AC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BEDBA-9A53-32FC-08D2-497CB2FA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0A138-35D3-9EEA-1BA4-79B819AC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6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53E87-A9B0-264D-1EE7-151BF601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D783E-74B8-1F77-9F71-BC7DFBF5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1B493-7E1A-96B0-B8DB-7186D6AB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EA6-D0EA-4ECB-83FC-BD76EFE73AC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FCD62-5674-EC6E-B354-7740A1ED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8D623-C69B-ABFF-6C9D-B4A39162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42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6FC40-07C9-21F2-73BD-692B90FD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213AD-61D9-AB36-C380-3F9CD2944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AB664-3F09-1AD3-E58B-1274D0EE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EA6-D0EA-4ECB-83FC-BD76EFE73AC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08A0B-7083-4BBE-3CF2-EF051D50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75171-A422-EF09-CB2C-5E14E806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5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30E4C-54C1-1AE3-7713-2125819E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E54CB-78B6-B70C-AEB8-F9D96F9E0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BA44A1-F8E7-BA32-EAEE-A598FEAF8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6E726-3D7A-C2AE-3A8E-6C9C3B83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EA6-D0EA-4ECB-83FC-BD76EFE73AC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352BB5-1419-C4D4-2E8F-E35EAF7B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85D64-9130-5F0B-6686-C91F9C4F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3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24BB9-A428-B7EA-B503-BACFF49D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D5460-EA05-8DAC-AB70-D5097F17F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22FB98-2E25-B707-6349-7BA81F49C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E6F5AF-5752-D8DD-D3F6-468EE41EA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A58229-3C02-1041-3B8E-2845A1333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EE334A-FE2A-B198-8B49-3B8BD5B9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EA6-D0EA-4ECB-83FC-BD76EFE73AC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029C-58F0-046C-EDDB-3E63FDB0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2BBAAC-ABCB-49F3-9FCB-20143C4F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55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7857D-D9DE-F34F-67C9-CBA23C84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6DE2FE-9C2E-BB72-28CA-1A775365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EA6-D0EA-4ECB-83FC-BD76EFE73AC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4E278E-5173-7E16-BFCB-3D19157C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CA49AA-D100-B493-6C9E-F8BAB2D9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6968BC-7AF7-326D-5365-65993445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EA6-D0EA-4ECB-83FC-BD76EFE73AC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76A92B-4D3B-39DD-8333-8BC01BBE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56BC68-AC0D-2D95-C3AF-D7F8DCAE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54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DA2A6-D174-C753-85BF-87B356DF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3277D-C88B-7ADC-5BA6-1E21C6EE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3C8181-6693-BCAA-7D41-43E42797D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19729-F076-8205-FA1E-D2F55AEE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EA6-D0EA-4ECB-83FC-BD76EFE73AC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3EC03A-A4BC-17C5-D8A6-D7396D5C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F33B20-A63A-3C7C-0388-FC4021A3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42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52B51-2C65-820F-7CBD-156A9684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A73AB9-D026-FBDF-E37F-0F74EDA18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DDD37A-238E-9B91-CE29-BA2FA7BF4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7F50A-E149-9477-C267-2B46813A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EA6-D0EA-4ECB-83FC-BD76EFE73AC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935285-6787-D438-DBA8-32ADF275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75C94-4E81-77DC-4626-9952C180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3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44E80B-3CAD-B08C-7664-965413A8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2872C8-A3AA-1AA9-A5E9-2183ECF36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6676B-D581-D279-F3B6-757AF5430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BEA6-D0EA-4ECB-83FC-BD76EFE73AC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4734C-F376-3682-D6F1-B40CD54D7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907B5-D0F7-00B1-D18C-A81BFE54C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74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AE8E21-159F-66D5-896A-D2AB6245AA7F}"/>
              </a:ext>
            </a:extLst>
          </p:cNvPr>
          <p:cNvSpPr txBox="1"/>
          <p:nvPr/>
        </p:nvSpPr>
        <p:spPr>
          <a:xfrm>
            <a:off x="1287263" y="1500326"/>
            <a:ext cx="73307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에셋 위치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AssetsOrg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실제 게임에서 쓰진 않는데 백업용으로 에셋들 모아둔 곳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애니멀다이스스프라이트 원본들이랑</a:t>
            </a:r>
            <a:r>
              <a:rPr lang="en-US" altLang="ko-KR"/>
              <a:t>GUI </a:t>
            </a:r>
            <a:r>
              <a:rPr lang="ko-KR" altLang="en-US"/>
              <a:t>에셋 원본들 있음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저 폴더 외에 폴더들 </a:t>
            </a:r>
            <a:r>
              <a:rPr lang="en-US" altLang="ko-KR"/>
              <a:t>: </a:t>
            </a:r>
            <a:r>
              <a:rPr lang="ko-KR" altLang="en-US"/>
              <a:t>실제 게임에서 쓰는 에셋들</a:t>
            </a:r>
          </a:p>
        </p:txBody>
      </p:sp>
    </p:spTree>
    <p:extLst>
      <p:ext uri="{BB962C8B-B14F-4D97-AF65-F5344CB8AC3E}">
        <p14:creationId xmlns:p14="http://schemas.microsoft.com/office/powerpoint/2010/main" val="68706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4EDA2D-DECD-D6E5-7664-90CB2C4052B7}"/>
              </a:ext>
            </a:extLst>
          </p:cNvPr>
          <p:cNvSpPr txBox="1"/>
          <p:nvPr/>
        </p:nvSpPr>
        <p:spPr>
          <a:xfrm>
            <a:off x="4432531" y="1577922"/>
            <a:ext cx="60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인게임 내 변동하는 숫자들 폰트 </a:t>
            </a:r>
            <a:r>
              <a:rPr lang="en-US" altLang="ko-KR"/>
              <a:t>: </a:t>
            </a:r>
            <a:r>
              <a:rPr lang="ko-KR" altLang="en-US"/>
              <a:t>메이플스토리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C14E8-F1C3-5CCC-D708-F1F8D1CFD3DF}"/>
              </a:ext>
            </a:extLst>
          </p:cNvPr>
          <p:cNvSpPr txBox="1"/>
          <p:nvPr/>
        </p:nvSpPr>
        <p:spPr>
          <a:xfrm>
            <a:off x="4575035" y="2905980"/>
            <a:ext cx="6005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폰트 색상 </a:t>
            </a:r>
            <a:r>
              <a:rPr lang="en-US" altLang="ko-KR"/>
              <a:t>(r,g,b)</a:t>
            </a:r>
          </a:p>
          <a:p>
            <a:endParaRPr lang="en-US" altLang="ko-KR"/>
          </a:p>
          <a:p>
            <a:r>
              <a:rPr lang="ko-KR" altLang="en-US"/>
              <a:t>점수숫자 </a:t>
            </a:r>
            <a:r>
              <a:rPr lang="en-US" altLang="ko-KR"/>
              <a:t>: (164,222,234)</a:t>
            </a:r>
          </a:p>
          <a:p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C6ADA-A891-D009-1661-E65C0F6B410B}"/>
              </a:ext>
            </a:extLst>
          </p:cNvPr>
          <p:cNvSpPr txBox="1"/>
          <p:nvPr/>
        </p:nvSpPr>
        <p:spPr>
          <a:xfrm>
            <a:off x="4432531" y="573029"/>
            <a:ext cx="6005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변동없는</a:t>
            </a:r>
            <a:r>
              <a:rPr lang="en-US" altLang="ko-KR"/>
              <a:t> UI</a:t>
            </a:r>
            <a:r>
              <a:rPr lang="ko-KR" altLang="en-US"/>
              <a:t>용 폰트 </a:t>
            </a:r>
            <a:r>
              <a:rPr lang="en-US" altLang="ko-KR"/>
              <a:t>: Super Mario 256, Cafe24</a:t>
            </a:r>
            <a:r>
              <a:rPr lang="ko-KR" altLang="en-US"/>
              <a:t> </a:t>
            </a:r>
            <a:r>
              <a:rPr lang="en-US" altLang="ko-KR"/>
              <a:t>ssurround</a:t>
            </a:r>
          </a:p>
          <a:p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07626-AAB2-2763-4EFD-5EE1BB30037C}"/>
              </a:ext>
            </a:extLst>
          </p:cNvPr>
          <p:cNvSpPr txBox="1"/>
          <p:nvPr/>
        </p:nvSpPr>
        <p:spPr>
          <a:xfrm>
            <a:off x="8719831" y="6419850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기타 정보는 </a:t>
            </a:r>
            <a:r>
              <a:rPr lang="en-US" altLang="ko-KR"/>
              <a:t>gameDone.psd</a:t>
            </a:r>
            <a:r>
              <a:rPr lang="ko-KR" altLang="en-US"/>
              <a:t>참고</a:t>
            </a:r>
          </a:p>
        </p:txBody>
      </p:sp>
      <p:pic>
        <p:nvPicPr>
          <p:cNvPr id="3" name="그림 2" descr="텍스트, 스크린샷, 포스터, 그래픽 디자인이(가) 표시된 사진&#10;&#10;자동 생성된 설명">
            <a:extLst>
              <a:ext uri="{FF2B5EF4-FFF2-40B4-BE49-F238E27FC236}">
                <a16:creationId xmlns:a16="http://schemas.microsoft.com/office/drawing/2014/main" id="{5F2CB6A4-99CE-9D85-96A3-C5BFD1ADF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8" y="385762"/>
            <a:ext cx="2960988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5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511E574-3FC1-685B-2C9F-AC22CB25A448}"/>
              </a:ext>
            </a:extLst>
          </p:cNvPr>
          <p:cNvSpPr txBox="1"/>
          <p:nvPr/>
        </p:nvSpPr>
        <p:spPr>
          <a:xfrm>
            <a:off x="3587578" y="2533135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불속성</a:t>
            </a:r>
            <a:r>
              <a:rPr lang="ko-KR" altLang="en-US" dirty="0"/>
              <a:t> 동물 </a:t>
            </a:r>
            <a:r>
              <a:rPr lang="en-US" altLang="ko-KR" dirty="0"/>
              <a:t>1 , 2 , 3 , 4 , 5 </a:t>
            </a:r>
            <a:r>
              <a:rPr lang="ko-KR" altLang="en-US" dirty="0"/>
              <a:t>단계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B357F1-21E1-500E-1E0E-FAC3BF459D72}"/>
              </a:ext>
            </a:extLst>
          </p:cNvPr>
          <p:cNvSpPr txBox="1"/>
          <p:nvPr/>
        </p:nvSpPr>
        <p:spPr>
          <a:xfrm>
            <a:off x="3814119" y="5552303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바람 속성 동물 </a:t>
            </a:r>
            <a:r>
              <a:rPr lang="en-US" altLang="ko-KR"/>
              <a:t>1 , 2 , 3 , 4 , 5 </a:t>
            </a:r>
            <a:r>
              <a:rPr lang="ko-KR" altLang="en-US"/>
              <a:t>단계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0CE74A-A6D8-0CD8-1787-A0C34407CFA3}"/>
              </a:ext>
            </a:extLst>
          </p:cNvPr>
          <p:cNvSpPr txBox="1"/>
          <p:nvPr/>
        </p:nvSpPr>
        <p:spPr>
          <a:xfrm>
            <a:off x="569597" y="0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Animal Dice </a:t>
            </a:r>
            <a:r>
              <a:rPr lang="ko-KR" altLang="en-US"/>
              <a:t>폴더 안</a:t>
            </a:r>
          </a:p>
        </p:txBody>
      </p:sp>
      <p:pic>
        <p:nvPicPr>
          <p:cNvPr id="2" name="그림 1" descr="클립아트, 고양이, 일러스트레이션, 아동 미술이(가) 표시된 사진&#10;&#10;자동 생성된 설명">
            <a:extLst>
              <a:ext uri="{FF2B5EF4-FFF2-40B4-BE49-F238E27FC236}">
                <a16:creationId xmlns:a16="http://schemas.microsoft.com/office/drawing/2014/main" id="{E7F0335E-5941-A93D-691C-55DD08D5AA0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2803" y="811570"/>
            <a:ext cx="1259840" cy="1259840"/>
          </a:xfrm>
          <a:prstGeom prst="rect">
            <a:avLst/>
          </a:prstGeom>
        </p:spPr>
      </p:pic>
      <p:pic>
        <p:nvPicPr>
          <p:cNvPr id="3" name="그림 2" descr="클립아트, 만화 영화, 그래픽, 일러스트레이션이(가) 표시된 사진&#10;&#10;자동 생성된 설명">
            <a:extLst>
              <a:ext uri="{FF2B5EF4-FFF2-40B4-BE49-F238E27FC236}">
                <a16:creationId xmlns:a16="http://schemas.microsoft.com/office/drawing/2014/main" id="{AA9567FB-7930-8A4A-E414-8FD4958E3E6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340572" y="5152249"/>
            <a:ext cx="1259840" cy="1259840"/>
          </a:xfrm>
          <a:prstGeom prst="rect">
            <a:avLst/>
          </a:prstGeom>
        </p:spPr>
      </p:pic>
      <p:pic>
        <p:nvPicPr>
          <p:cNvPr id="4" name="그림 3" descr="클립아트, 고양이, 일러스트레이션, 아동 미술이(가) 표시된 사진&#10;&#10;자동 생성된 설명">
            <a:extLst>
              <a:ext uri="{FF2B5EF4-FFF2-40B4-BE49-F238E27FC236}">
                <a16:creationId xmlns:a16="http://schemas.microsoft.com/office/drawing/2014/main" id="{5DBA2284-FA50-5080-E159-9A967242259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54279" y="811570"/>
            <a:ext cx="1259840" cy="1259840"/>
          </a:xfrm>
          <a:prstGeom prst="rect">
            <a:avLst/>
          </a:prstGeom>
        </p:spPr>
      </p:pic>
      <p:pic>
        <p:nvPicPr>
          <p:cNvPr id="5" name="그림 4" descr="클립아트, 고양이, 일러스트레이션, 아동 미술이(가) 표시된 사진&#10;&#10;자동 생성된 설명">
            <a:extLst>
              <a:ext uri="{FF2B5EF4-FFF2-40B4-BE49-F238E27FC236}">
                <a16:creationId xmlns:a16="http://schemas.microsoft.com/office/drawing/2014/main" id="{0953F1E5-D62E-E6EF-F896-DA6A58753EE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60791" y="814976"/>
            <a:ext cx="1259840" cy="1259840"/>
          </a:xfrm>
          <a:prstGeom prst="rect">
            <a:avLst/>
          </a:prstGeom>
        </p:spPr>
      </p:pic>
      <p:pic>
        <p:nvPicPr>
          <p:cNvPr id="6" name="그림 5" descr="클립아트, 고양이, 일러스트레이션, 아동 미술이(가) 표시된 사진&#10;&#10;자동 생성된 설명">
            <a:extLst>
              <a:ext uri="{FF2B5EF4-FFF2-40B4-BE49-F238E27FC236}">
                <a16:creationId xmlns:a16="http://schemas.microsoft.com/office/drawing/2014/main" id="{4E877733-0D48-C7AB-554A-953601566D2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92267" y="814976"/>
            <a:ext cx="1259840" cy="1259840"/>
          </a:xfrm>
          <a:prstGeom prst="rect">
            <a:avLst/>
          </a:prstGeom>
        </p:spPr>
      </p:pic>
      <p:pic>
        <p:nvPicPr>
          <p:cNvPr id="7" name="그림 6" descr="클립아트, 고양이, 일러스트레이션, 아동 미술이(가) 표시된 사진&#10;&#10;자동 생성된 설명">
            <a:extLst>
              <a:ext uri="{FF2B5EF4-FFF2-40B4-BE49-F238E27FC236}">
                <a16:creationId xmlns:a16="http://schemas.microsoft.com/office/drawing/2014/main" id="{566533EA-DC00-7D47-406A-2834D3D184C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719306" y="811570"/>
            <a:ext cx="1259840" cy="1259840"/>
          </a:xfrm>
          <a:prstGeom prst="rect">
            <a:avLst/>
          </a:prstGeom>
        </p:spPr>
      </p:pic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C4C7D575-6504-EE8A-75EC-63F9E083F194}"/>
              </a:ext>
            </a:extLst>
          </p:cNvPr>
          <p:cNvSpPr/>
          <p:nvPr/>
        </p:nvSpPr>
        <p:spPr>
          <a:xfrm>
            <a:off x="1347289" y="871521"/>
            <a:ext cx="289068" cy="289068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26F36D4A-8626-21D6-3569-C259ECB4D89B}"/>
              </a:ext>
            </a:extLst>
          </p:cNvPr>
          <p:cNvSpPr/>
          <p:nvPr/>
        </p:nvSpPr>
        <p:spPr>
          <a:xfrm>
            <a:off x="2887938" y="871521"/>
            <a:ext cx="289068" cy="289068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09567E62-24B3-7DF8-F021-FDCD713DEB0E}"/>
              </a:ext>
            </a:extLst>
          </p:cNvPr>
          <p:cNvSpPr/>
          <p:nvPr/>
        </p:nvSpPr>
        <p:spPr>
          <a:xfrm>
            <a:off x="3223394" y="871521"/>
            <a:ext cx="289068" cy="289068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2BDE7097-2436-2E20-1EDE-EF22F2DACB71}"/>
              </a:ext>
            </a:extLst>
          </p:cNvPr>
          <p:cNvSpPr/>
          <p:nvPr/>
        </p:nvSpPr>
        <p:spPr>
          <a:xfrm>
            <a:off x="4448517" y="851782"/>
            <a:ext cx="289068" cy="289068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0C073AA9-8CB0-09DF-1649-2563014A8BB2}"/>
              </a:ext>
            </a:extLst>
          </p:cNvPr>
          <p:cNvSpPr/>
          <p:nvPr/>
        </p:nvSpPr>
        <p:spPr>
          <a:xfrm>
            <a:off x="4783973" y="851782"/>
            <a:ext cx="289068" cy="289068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88FC6C7C-A4F2-67A9-5E0C-E7D43E64AA24}"/>
              </a:ext>
            </a:extLst>
          </p:cNvPr>
          <p:cNvSpPr/>
          <p:nvPr/>
        </p:nvSpPr>
        <p:spPr>
          <a:xfrm>
            <a:off x="5106700" y="871521"/>
            <a:ext cx="289068" cy="289068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FF805313-6089-5504-8612-24C4A7D1118B}"/>
              </a:ext>
            </a:extLst>
          </p:cNvPr>
          <p:cNvSpPr/>
          <p:nvPr/>
        </p:nvSpPr>
        <p:spPr>
          <a:xfrm>
            <a:off x="6058280" y="832043"/>
            <a:ext cx="289068" cy="289068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별: 꼭짓점 5개 18">
            <a:extLst>
              <a:ext uri="{FF2B5EF4-FFF2-40B4-BE49-F238E27FC236}">
                <a16:creationId xmlns:a16="http://schemas.microsoft.com/office/drawing/2014/main" id="{636B7BF1-D219-2594-9FF7-BAA1075B93F8}"/>
              </a:ext>
            </a:extLst>
          </p:cNvPr>
          <p:cNvSpPr/>
          <p:nvPr/>
        </p:nvSpPr>
        <p:spPr>
          <a:xfrm>
            <a:off x="7003995" y="851782"/>
            <a:ext cx="289068" cy="289068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별: 꼭짓점 5개 20">
            <a:extLst>
              <a:ext uri="{FF2B5EF4-FFF2-40B4-BE49-F238E27FC236}">
                <a16:creationId xmlns:a16="http://schemas.microsoft.com/office/drawing/2014/main" id="{E7AE64F9-CD66-10F1-809F-2AA05BE5E16E}"/>
              </a:ext>
            </a:extLst>
          </p:cNvPr>
          <p:cNvSpPr/>
          <p:nvPr/>
        </p:nvSpPr>
        <p:spPr>
          <a:xfrm>
            <a:off x="8233349" y="851782"/>
            <a:ext cx="289068" cy="289068"/>
          </a:xfrm>
          <a:prstGeom prst="star5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클립아트, 고양이, 일러스트레이션, 아동 미술이(가) 표시된 사진&#10;&#10;자동 생성된 설명">
            <a:extLst>
              <a:ext uri="{FF2B5EF4-FFF2-40B4-BE49-F238E27FC236}">
                <a16:creationId xmlns:a16="http://schemas.microsoft.com/office/drawing/2014/main" id="{6206B244-317D-B5D9-984A-C5017316853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892497" y="3327421"/>
            <a:ext cx="1259840" cy="1259840"/>
          </a:xfrm>
          <a:prstGeom prst="rect">
            <a:avLst/>
          </a:prstGeom>
        </p:spPr>
      </p:pic>
      <p:sp>
        <p:nvSpPr>
          <p:cNvPr id="23" name="별: 꼭짓점 5개 22">
            <a:extLst>
              <a:ext uri="{FF2B5EF4-FFF2-40B4-BE49-F238E27FC236}">
                <a16:creationId xmlns:a16="http://schemas.microsoft.com/office/drawing/2014/main" id="{9E3C2395-4E87-589A-7E97-62D928D6B9D9}"/>
              </a:ext>
            </a:extLst>
          </p:cNvPr>
          <p:cNvSpPr/>
          <p:nvPr/>
        </p:nvSpPr>
        <p:spPr>
          <a:xfrm>
            <a:off x="8377883" y="4218429"/>
            <a:ext cx="289068" cy="289068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0C40282-AA8A-6DBC-1D8C-65F29EC41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962" y="3268761"/>
            <a:ext cx="1365035" cy="13185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91EBF45-15A5-B72D-1D71-A2DF9DA67DCD}"/>
              </a:ext>
            </a:extLst>
          </p:cNvPr>
          <p:cNvSpPr txBox="1"/>
          <p:nvPr/>
        </p:nvSpPr>
        <p:spPr>
          <a:xfrm>
            <a:off x="1878236" y="3515037"/>
            <a:ext cx="3538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이런 느낌으로 별을 달고 싶은데 제가 하면 </a:t>
            </a:r>
            <a:r>
              <a:rPr lang="ko-KR" altLang="en-US" dirty="0" err="1">
                <a:solidFill>
                  <a:srgbClr val="FF0000"/>
                </a:solidFill>
              </a:rPr>
              <a:t>안이뻐요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9" name="그림 28" descr="클립아트, 고양이, 일러스트레이션, 아동 미술이(가) 표시된 사진&#10;&#10;자동 생성된 설명">
            <a:extLst>
              <a:ext uri="{FF2B5EF4-FFF2-40B4-BE49-F238E27FC236}">
                <a16:creationId xmlns:a16="http://schemas.microsoft.com/office/drawing/2014/main" id="{67E99317-A90E-0272-A3C8-719405A6027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751521" y="3298091"/>
            <a:ext cx="1259840" cy="1259840"/>
          </a:xfrm>
          <a:prstGeom prst="rect">
            <a:avLst/>
          </a:prstGeom>
        </p:spPr>
      </p:pic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A4F031AA-6388-1DB5-5DD3-7AF04F0F0CB2}"/>
              </a:ext>
            </a:extLst>
          </p:cNvPr>
          <p:cNvSpPr/>
          <p:nvPr/>
        </p:nvSpPr>
        <p:spPr>
          <a:xfrm>
            <a:off x="9866519" y="3327421"/>
            <a:ext cx="289068" cy="289068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B334BB03-78FE-1E1F-75C5-7D44F1B58CE8}"/>
              </a:ext>
            </a:extLst>
          </p:cNvPr>
          <p:cNvSpPr/>
          <p:nvPr/>
        </p:nvSpPr>
        <p:spPr>
          <a:xfrm>
            <a:off x="10638487" y="3327421"/>
            <a:ext cx="289068" cy="289068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4DAD105E-ED4A-FE49-2D07-C19879E0E878}"/>
              </a:ext>
            </a:extLst>
          </p:cNvPr>
          <p:cNvSpPr/>
          <p:nvPr/>
        </p:nvSpPr>
        <p:spPr>
          <a:xfrm>
            <a:off x="9894769" y="4161368"/>
            <a:ext cx="289068" cy="289068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DD406E43-C1BD-4CF4-8E9C-F5468892868F}"/>
              </a:ext>
            </a:extLst>
          </p:cNvPr>
          <p:cNvSpPr/>
          <p:nvPr/>
        </p:nvSpPr>
        <p:spPr>
          <a:xfrm>
            <a:off x="10638487" y="4161368"/>
            <a:ext cx="289068" cy="289068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별: 꼭짓점 5개 33">
            <a:extLst>
              <a:ext uri="{FF2B5EF4-FFF2-40B4-BE49-F238E27FC236}">
                <a16:creationId xmlns:a16="http://schemas.microsoft.com/office/drawing/2014/main" id="{8E6FF174-AD1F-1CAF-B147-1F40F40810BC}"/>
              </a:ext>
            </a:extLst>
          </p:cNvPr>
          <p:cNvSpPr/>
          <p:nvPr/>
        </p:nvSpPr>
        <p:spPr>
          <a:xfrm>
            <a:off x="6371435" y="841912"/>
            <a:ext cx="289068" cy="289068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922BF00A-6B85-A107-5AD4-934206CD25E4}"/>
              </a:ext>
            </a:extLst>
          </p:cNvPr>
          <p:cNvSpPr/>
          <p:nvPr/>
        </p:nvSpPr>
        <p:spPr>
          <a:xfrm>
            <a:off x="6694162" y="861651"/>
            <a:ext cx="289068" cy="289068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3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511E574-3FC1-685B-2C9F-AC22CB25A448}"/>
              </a:ext>
            </a:extLst>
          </p:cNvPr>
          <p:cNvSpPr txBox="1"/>
          <p:nvPr/>
        </p:nvSpPr>
        <p:spPr>
          <a:xfrm>
            <a:off x="3587578" y="2533135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불속성</a:t>
            </a:r>
            <a:r>
              <a:rPr lang="ko-KR" altLang="en-US" dirty="0"/>
              <a:t> 동물 </a:t>
            </a:r>
            <a:r>
              <a:rPr lang="en-US" altLang="ko-KR" dirty="0"/>
              <a:t>1 , 2 , 3 , 4 , 5 </a:t>
            </a:r>
            <a:r>
              <a:rPr lang="ko-KR" altLang="en-US" dirty="0"/>
              <a:t>단계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B357F1-21E1-500E-1E0E-FAC3BF459D72}"/>
              </a:ext>
            </a:extLst>
          </p:cNvPr>
          <p:cNvSpPr txBox="1"/>
          <p:nvPr/>
        </p:nvSpPr>
        <p:spPr>
          <a:xfrm>
            <a:off x="3274992" y="5420329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바람 속성 동물 </a:t>
            </a:r>
            <a:r>
              <a:rPr lang="en-US" altLang="ko-KR"/>
              <a:t>1 , 2 , 3 , 4 , 5 </a:t>
            </a:r>
            <a:r>
              <a:rPr lang="ko-KR" altLang="en-US"/>
              <a:t>단계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0CE74A-A6D8-0CD8-1787-A0C34407CFA3}"/>
              </a:ext>
            </a:extLst>
          </p:cNvPr>
          <p:cNvSpPr txBox="1"/>
          <p:nvPr/>
        </p:nvSpPr>
        <p:spPr>
          <a:xfrm>
            <a:off x="569597" y="0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Animal Dice </a:t>
            </a:r>
            <a:r>
              <a:rPr lang="ko-KR" altLang="en-US"/>
              <a:t>폴더 안</a:t>
            </a:r>
          </a:p>
        </p:txBody>
      </p:sp>
      <p:pic>
        <p:nvPicPr>
          <p:cNvPr id="2" name="그림 1" descr="클립아트, 고양이, 일러스트레이션, 아동 미술이(가) 표시된 사진&#10;&#10;자동 생성된 설명">
            <a:extLst>
              <a:ext uri="{FF2B5EF4-FFF2-40B4-BE49-F238E27FC236}">
                <a16:creationId xmlns:a16="http://schemas.microsoft.com/office/drawing/2014/main" id="{E7F0335E-5941-A93D-691C-55DD08D5AA0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2803" y="811570"/>
            <a:ext cx="1259840" cy="1259840"/>
          </a:xfrm>
          <a:prstGeom prst="rect">
            <a:avLst/>
          </a:prstGeom>
        </p:spPr>
      </p:pic>
      <p:pic>
        <p:nvPicPr>
          <p:cNvPr id="3" name="그림 2" descr="클립아트, 만화 영화, 그래픽, 일러스트레이션이(가) 표시된 사진&#10;&#10;자동 생성된 설명">
            <a:extLst>
              <a:ext uri="{FF2B5EF4-FFF2-40B4-BE49-F238E27FC236}">
                <a16:creationId xmlns:a16="http://schemas.microsoft.com/office/drawing/2014/main" id="{AA9567FB-7930-8A4A-E414-8FD4958E3E6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22803" y="3694943"/>
            <a:ext cx="1259840" cy="1259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63B713-3CD5-F30E-55CF-1696F0D78505}"/>
              </a:ext>
            </a:extLst>
          </p:cNvPr>
          <p:cNvSpPr txBox="1"/>
          <p:nvPr/>
        </p:nvSpPr>
        <p:spPr>
          <a:xfrm>
            <a:off x="3765802" y="811570"/>
            <a:ext cx="8595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FF0000"/>
                </a:solidFill>
              </a:rPr>
              <a:t>2,3,4,5 </a:t>
            </a:r>
            <a:r>
              <a:rPr lang="ko-KR" altLang="en-US" sz="5400">
                <a:solidFill>
                  <a:srgbClr val="FF0000"/>
                </a:solidFill>
              </a:rPr>
              <a:t>단계별로 수정예정</a:t>
            </a:r>
            <a:r>
              <a:rPr lang="en-US" altLang="ko-KR" sz="5400">
                <a:solidFill>
                  <a:srgbClr val="FF0000"/>
                </a:solidFill>
              </a:rPr>
              <a:t>!!</a:t>
            </a:r>
            <a:endParaRPr lang="ko-KR" altLang="en-US" sz="5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6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381AD5C-0A79-CE35-199C-692C454B41C7}"/>
              </a:ext>
            </a:extLst>
          </p:cNvPr>
          <p:cNvSpPr txBox="1"/>
          <p:nvPr/>
        </p:nvSpPr>
        <p:spPr>
          <a:xfrm>
            <a:off x="3465170" y="2491203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얼음 속성 동물 </a:t>
            </a:r>
            <a:r>
              <a:rPr lang="en-US" altLang="ko-KR"/>
              <a:t>1 , 2 , 3 , 4 , 5 </a:t>
            </a:r>
            <a:r>
              <a:rPr lang="ko-KR" altLang="en-US"/>
              <a:t>단계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055473-7ABD-E113-E1FE-6D8DE74ECCEC}"/>
              </a:ext>
            </a:extLst>
          </p:cNvPr>
          <p:cNvSpPr txBox="1"/>
          <p:nvPr/>
        </p:nvSpPr>
        <p:spPr>
          <a:xfrm>
            <a:off x="3927221" y="5364976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전기 속성 동물 </a:t>
            </a:r>
            <a:r>
              <a:rPr lang="en-US" altLang="ko-KR"/>
              <a:t>1 , 2 , 3 , 4 , 5 </a:t>
            </a:r>
            <a:r>
              <a:rPr lang="ko-KR" altLang="en-US"/>
              <a:t>단계</a:t>
            </a:r>
          </a:p>
        </p:txBody>
      </p:sp>
      <p:pic>
        <p:nvPicPr>
          <p:cNvPr id="2" name="그림 1" descr="고양이, 클립아트, 만화 영화, 포유류이(가) 표시된 사진&#10;&#10;자동 생성된 설명">
            <a:extLst>
              <a:ext uri="{FF2B5EF4-FFF2-40B4-BE49-F238E27FC236}">
                <a16:creationId xmlns:a16="http://schemas.microsoft.com/office/drawing/2014/main" id="{BA93AA60-408F-6C35-4070-E7D365BD1A3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64" y="3792081"/>
            <a:ext cx="1259840" cy="1259840"/>
          </a:xfrm>
          <a:prstGeom prst="rect">
            <a:avLst/>
          </a:prstGeom>
        </p:spPr>
      </p:pic>
      <p:pic>
        <p:nvPicPr>
          <p:cNvPr id="3" name="그림 2" descr="아동 미술, 클립아트, 만화 영화, 고양이이(가) 표시된 사진&#10;&#10;자동 생성된 설명">
            <a:extLst>
              <a:ext uri="{FF2B5EF4-FFF2-40B4-BE49-F238E27FC236}">
                <a16:creationId xmlns:a16="http://schemas.microsoft.com/office/drawing/2014/main" id="{19CA36EC-A2E5-14D6-674F-93391A7776B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64" y="689708"/>
            <a:ext cx="1259840" cy="1259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88BE51-6085-BED6-C333-14686DEF21D9}"/>
              </a:ext>
            </a:extLst>
          </p:cNvPr>
          <p:cNvSpPr txBox="1"/>
          <p:nvPr/>
        </p:nvSpPr>
        <p:spPr>
          <a:xfrm>
            <a:off x="3765802" y="811570"/>
            <a:ext cx="8595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FF0000"/>
                </a:solidFill>
              </a:rPr>
              <a:t>2,3,4,5 </a:t>
            </a:r>
            <a:r>
              <a:rPr lang="ko-KR" altLang="en-US" sz="5400">
                <a:solidFill>
                  <a:srgbClr val="FF0000"/>
                </a:solidFill>
              </a:rPr>
              <a:t>단계별로 수정예정</a:t>
            </a:r>
            <a:r>
              <a:rPr lang="en-US" altLang="ko-KR" sz="5400">
                <a:solidFill>
                  <a:srgbClr val="FF0000"/>
                </a:solidFill>
              </a:rPr>
              <a:t>!!</a:t>
            </a:r>
            <a:endParaRPr lang="ko-KR" altLang="en-US" sz="5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8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22758B58-7762-C990-399D-5543F3A50AD6}"/>
              </a:ext>
            </a:extLst>
          </p:cNvPr>
          <p:cNvSpPr txBox="1"/>
          <p:nvPr/>
        </p:nvSpPr>
        <p:spPr>
          <a:xfrm>
            <a:off x="3849655" y="3908450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보스 속성 동물 </a:t>
            </a:r>
            <a:r>
              <a:rPr lang="en-US" altLang="ko-KR"/>
              <a:t>1 , 2 , 3 , 4 , 5 </a:t>
            </a:r>
            <a:r>
              <a:rPr lang="ko-KR" altLang="en-US"/>
              <a:t>단계</a:t>
            </a:r>
          </a:p>
        </p:txBody>
      </p:sp>
      <p:pic>
        <p:nvPicPr>
          <p:cNvPr id="2" name="그림 1" descr="클립아트, 아동 미술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09C3B54A-D57C-6BEC-23A0-183E7AA4778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82" y="2030755"/>
            <a:ext cx="1259840" cy="1259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542883-E8BD-53FB-6230-DF446DE28631}"/>
              </a:ext>
            </a:extLst>
          </p:cNvPr>
          <p:cNvSpPr txBox="1"/>
          <p:nvPr/>
        </p:nvSpPr>
        <p:spPr>
          <a:xfrm>
            <a:off x="3765802" y="811570"/>
            <a:ext cx="8595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FF0000"/>
                </a:solidFill>
              </a:rPr>
              <a:t>2,3,4,5 </a:t>
            </a:r>
            <a:r>
              <a:rPr lang="ko-KR" altLang="en-US" sz="5400">
                <a:solidFill>
                  <a:srgbClr val="FF0000"/>
                </a:solidFill>
              </a:rPr>
              <a:t>단계별로 수정예정</a:t>
            </a:r>
            <a:r>
              <a:rPr lang="en-US" altLang="ko-KR" sz="5400">
                <a:solidFill>
                  <a:srgbClr val="FF0000"/>
                </a:solidFill>
              </a:rPr>
              <a:t>!!</a:t>
            </a:r>
            <a:endParaRPr lang="ko-KR" altLang="en-US" sz="5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5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C3C5C81-59EB-CFCB-7491-AF84E3A97DAB}"/>
              </a:ext>
            </a:extLst>
          </p:cNvPr>
          <p:cNvSpPr txBox="1"/>
          <p:nvPr/>
        </p:nvSpPr>
        <p:spPr>
          <a:xfrm>
            <a:off x="193040" y="5152914"/>
            <a:ext cx="285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Ex )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불 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전기 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602D3F7D-FE38-9FB4-CB3B-1F5AC919C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443" y="1194100"/>
            <a:ext cx="5938221" cy="39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9C59BB-38C2-4421-8A44-82DB3E8E80EE}"/>
              </a:ext>
            </a:extLst>
          </p:cNvPr>
          <p:cNvSpPr txBox="1"/>
          <p:nvPr/>
        </p:nvSpPr>
        <p:spPr>
          <a:xfrm>
            <a:off x="519057" y="3173507"/>
            <a:ext cx="43272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다이스가 </a:t>
            </a:r>
            <a:r>
              <a:rPr lang="ko-KR" altLang="en-US" dirty="0" err="1"/>
              <a:t>몬스터한테</a:t>
            </a:r>
            <a:r>
              <a:rPr lang="ko-KR" altLang="en-US" dirty="0"/>
              <a:t> </a:t>
            </a:r>
            <a:r>
              <a:rPr lang="ko-KR" altLang="en-US" dirty="0" err="1"/>
              <a:t>공격할때</a:t>
            </a:r>
            <a:r>
              <a:rPr lang="ko-KR" altLang="en-US" dirty="0"/>
              <a:t> 몬스터</a:t>
            </a:r>
            <a:endParaRPr lang="en-US" altLang="ko-KR" dirty="0"/>
          </a:p>
          <a:p>
            <a:r>
              <a:rPr lang="ko-KR" altLang="en-US" dirty="0"/>
              <a:t>이동방향에 따라 날아가는 표시해주는</a:t>
            </a:r>
            <a:endParaRPr lang="en-US" altLang="ko-KR" dirty="0"/>
          </a:p>
          <a:p>
            <a:r>
              <a:rPr lang="ko-KR" altLang="en-US" dirty="0"/>
              <a:t>그 화살표</a:t>
            </a:r>
            <a:r>
              <a:rPr lang="en-US" altLang="ko-KR" dirty="0"/>
              <a:t>… : </a:t>
            </a:r>
            <a:r>
              <a:rPr lang="ko-KR" altLang="en-US" dirty="0" err="1"/>
              <a:t>CircleArrow</a:t>
            </a:r>
            <a:r>
              <a:rPr lang="ko-KR" altLang="en-US" dirty="0"/>
              <a:t> 폴더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AA036A-7461-5E49-1967-F24F02D98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777" y="5525691"/>
            <a:ext cx="220999" cy="2591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80CA63-8EF0-24AC-A138-5C66B4D60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106" y="5855893"/>
            <a:ext cx="205758" cy="182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21F386-699C-3147-5A1C-87F9F0AB15CB}"/>
              </a:ext>
            </a:extLst>
          </p:cNvPr>
          <p:cNvSpPr txBox="1"/>
          <p:nvPr/>
        </p:nvSpPr>
        <p:spPr>
          <a:xfrm>
            <a:off x="193040" y="4244933"/>
            <a:ext cx="4327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 </a:t>
            </a:r>
            <a:r>
              <a:rPr lang="ko-KR" altLang="en-US" dirty="0">
                <a:solidFill>
                  <a:srgbClr val="FF0000"/>
                </a:solidFill>
              </a:rPr>
              <a:t>공격 투사체는 화살표 빼고 각 색에 맞는 점들이 날라가도 좋을 것 같습니다</a:t>
            </a:r>
            <a:r>
              <a:rPr lang="en-US" altLang="ko-KR" dirty="0">
                <a:solidFill>
                  <a:srgbClr val="FF0000"/>
                </a:solidFill>
              </a:rPr>
              <a:t> )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73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reenshot">
            <a:extLst>
              <a:ext uri="{FF2B5EF4-FFF2-40B4-BE49-F238E27FC236}">
                <a16:creationId xmlns:a16="http://schemas.microsoft.com/office/drawing/2014/main" id="{3DC06F83-996C-33C1-F1FB-CE5296F57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899" y="492941"/>
            <a:ext cx="4324575" cy="288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reenshot">
            <a:extLst>
              <a:ext uri="{FF2B5EF4-FFF2-40B4-BE49-F238E27FC236}">
                <a16:creationId xmlns:a16="http://schemas.microsoft.com/office/drawing/2014/main" id="{9ABA16A3-9DE4-D61F-D5BD-73DC3B85A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143" y="3800916"/>
            <a:ext cx="4324574" cy="288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creenshot">
            <a:extLst>
              <a:ext uri="{FF2B5EF4-FFF2-40B4-BE49-F238E27FC236}">
                <a16:creationId xmlns:a16="http://schemas.microsoft.com/office/drawing/2014/main" id="{069427E8-CB4C-B806-FD17-1B58C5370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49" y="3852134"/>
            <a:ext cx="4324574" cy="288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EFC088-A92F-EFA7-5C41-3C9D9ACC31EC}"/>
              </a:ext>
            </a:extLst>
          </p:cNvPr>
          <p:cNvSpPr txBox="1"/>
          <p:nvPr/>
        </p:nvSpPr>
        <p:spPr>
          <a:xfrm>
            <a:off x="3669030" y="610497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파티클 </a:t>
            </a:r>
            <a:r>
              <a:rPr lang="en-US" altLang="ko-KR"/>
              <a:t>: CartoonParticle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BF23B-3010-361F-4067-341B90A83CD3}"/>
              </a:ext>
            </a:extLst>
          </p:cNvPr>
          <p:cNvSpPr txBox="1"/>
          <p:nvPr/>
        </p:nvSpPr>
        <p:spPr>
          <a:xfrm>
            <a:off x="355600" y="236669"/>
            <a:ext cx="43245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고양이 투사체 쥐 적중 시 효과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불 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전기 </a:t>
            </a:r>
            <a:r>
              <a:rPr lang="en-US" altLang="ko-KR" dirty="0">
                <a:solidFill>
                  <a:srgbClr val="FF0000"/>
                </a:solidFill>
              </a:rPr>
              <a:t>( </a:t>
            </a:r>
            <a:r>
              <a:rPr lang="ko-KR" altLang="en-US" dirty="0">
                <a:solidFill>
                  <a:srgbClr val="FF0000"/>
                </a:solidFill>
              </a:rPr>
              <a:t>세 마리 연쇄로 </a:t>
            </a:r>
            <a:r>
              <a:rPr lang="en-US" altLang="ko-KR" dirty="0">
                <a:solidFill>
                  <a:srgbClr val="FF0000"/>
                </a:solidFill>
              </a:rPr>
              <a:t>)-&gt;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얼음 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바람 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대왕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4E96AC-537A-20FB-3C31-6CA94AB52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286" y="546490"/>
            <a:ext cx="784273" cy="7319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AE8672-165F-74AE-79F9-E468C3C57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54" y="1143352"/>
            <a:ext cx="1044030" cy="10287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F49A6A-0EE7-AD28-13A6-4FBF39B56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0286" y="1683146"/>
            <a:ext cx="944962" cy="9525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B55A7F-DC0E-0E49-9FE4-E9D70A0124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7801" y="2754959"/>
            <a:ext cx="629931" cy="5708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383BA9-94FB-08D6-29E2-CF6F713BEE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0286" y="3607219"/>
            <a:ext cx="906859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5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9E5DF-B715-3CB8-1C96-D90887F5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2546350"/>
            <a:ext cx="9182100" cy="1325563"/>
          </a:xfrm>
        </p:spPr>
        <p:txBody>
          <a:bodyPr>
            <a:normAutofit/>
          </a:bodyPr>
          <a:lstStyle/>
          <a:p>
            <a:r>
              <a:rPr lang="ko-KR" altLang="en-US"/>
              <a:t>에셋 </a:t>
            </a:r>
            <a:r>
              <a:rPr lang="en-US" altLang="ko-KR"/>
              <a:t>UI </a:t>
            </a:r>
            <a:r>
              <a:rPr lang="ko-KR" altLang="en-US"/>
              <a:t>예시 </a:t>
            </a:r>
            <a:r>
              <a:rPr lang="en-US" altLang="ko-KR"/>
              <a:t>&amp; </a:t>
            </a:r>
            <a:r>
              <a:rPr lang="ko-KR" altLang="en-US"/>
              <a:t>폰트</a:t>
            </a:r>
            <a:r>
              <a:rPr lang="en-US" altLang="ko-KR"/>
              <a:t>, </a:t>
            </a:r>
            <a:r>
              <a:rPr lang="ko-KR" altLang="en-US"/>
              <a:t>색상 정보</a:t>
            </a:r>
          </a:p>
        </p:txBody>
      </p:sp>
    </p:spTree>
    <p:extLst>
      <p:ext uri="{BB962C8B-B14F-4D97-AF65-F5344CB8AC3E}">
        <p14:creationId xmlns:p14="http://schemas.microsoft.com/office/powerpoint/2010/main" val="281873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4EDA2D-DECD-D6E5-7664-90CB2C4052B7}"/>
              </a:ext>
            </a:extLst>
          </p:cNvPr>
          <p:cNvSpPr txBox="1"/>
          <p:nvPr/>
        </p:nvSpPr>
        <p:spPr>
          <a:xfrm>
            <a:off x="4432531" y="1577922"/>
            <a:ext cx="600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인게임 내 변동하는 숫자들 폰트 </a:t>
            </a:r>
            <a:r>
              <a:rPr lang="en-US" altLang="ko-KR"/>
              <a:t>: </a:t>
            </a:r>
            <a:r>
              <a:rPr lang="ko-KR" altLang="en-US"/>
              <a:t>메이플스토리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소환되는 애니멀 다이스 사이즈 </a:t>
            </a:r>
            <a:r>
              <a:rPr lang="en-US" altLang="ko-KR"/>
              <a:t>: 84px</a:t>
            </a:r>
            <a:r>
              <a:rPr lang="ko-KR" altLang="en-US"/>
              <a:t>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84px</a:t>
            </a:r>
          </a:p>
        </p:txBody>
      </p:sp>
      <p:pic>
        <p:nvPicPr>
          <p:cNvPr id="8" name="그림 7" descr="텍스트, 스크린샷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275AC4E9-2970-7E0B-CAC7-B18FBAA4F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82" y="176795"/>
            <a:ext cx="3164307" cy="65044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AC14E8-F1C3-5CCC-D708-F1F8D1CFD3DF}"/>
              </a:ext>
            </a:extLst>
          </p:cNvPr>
          <p:cNvSpPr txBox="1"/>
          <p:nvPr/>
        </p:nvSpPr>
        <p:spPr>
          <a:xfrm>
            <a:off x="4575035" y="2905980"/>
            <a:ext cx="6005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폰트 색상 </a:t>
            </a:r>
            <a:r>
              <a:rPr lang="en-US" altLang="ko-KR"/>
              <a:t>(r,g,b)</a:t>
            </a:r>
          </a:p>
          <a:p>
            <a:endParaRPr lang="en-US" altLang="ko-KR"/>
          </a:p>
          <a:p>
            <a:r>
              <a:rPr lang="ko-KR" altLang="en-US"/>
              <a:t>다이스뽑기위 재화</a:t>
            </a:r>
            <a:endParaRPr lang="en-US" altLang="ko-KR"/>
          </a:p>
          <a:p>
            <a:r>
              <a:rPr lang="ko-KR" altLang="en-US"/>
              <a:t>색 </a:t>
            </a:r>
            <a:r>
              <a:rPr lang="en-US" altLang="ko-KR"/>
              <a:t>: (255,235,140)   </a:t>
            </a:r>
            <a:r>
              <a:rPr lang="ko-KR" altLang="en-US"/>
              <a:t>테두리</a:t>
            </a:r>
            <a:r>
              <a:rPr lang="en-US" altLang="ko-KR"/>
              <a:t>: (68,181,255)</a:t>
            </a:r>
          </a:p>
          <a:p>
            <a:endParaRPr lang="en-US" altLang="ko-KR"/>
          </a:p>
          <a:p>
            <a:r>
              <a:rPr lang="ko-KR" altLang="en-US"/>
              <a:t>재화 및 목숨 수</a:t>
            </a:r>
            <a:endParaRPr lang="en-US" altLang="ko-KR"/>
          </a:p>
          <a:p>
            <a:r>
              <a:rPr lang="ko-KR" altLang="en-US"/>
              <a:t>색 </a:t>
            </a:r>
            <a:r>
              <a:rPr lang="en-US" altLang="ko-KR"/>
              <a:t>: (0,0,0)       </a:t>
            </a:r>
            <a:r>
              <a:rPr lang="ko-KR" altLang="en-US"/>
              <a:t>테두리 </a:t>
            </a:r>
            <a:r>
              <a:rPr lang="en-US" altLang="ko-KR"/>
              <a:t>: (91,144,19)</a:t>
            </a:r>
          </a:p>
          <a:p>
            <a:endParaRPr lang="en-US" altLang="ko-KR"/>
          </a:p>
          <a:p>
            <a:r>
              <a:rPr lang="ko-KR" altLang="en-US"/>
              <a:t>속성아이콘위에있는숫자</a:t>
            </a:r>
            <a:endParaRPr lang="en-US" altLang="ko-KR"/>
          </a:p>
          <a:p>
            <a:r>
              <a:rPr lang="ko-KR" altLang="en-US"/>
              <a:t>색 </a:t>
            </a:r>
            <a:r>
              <a:rPr lang="en-US" altLang="ko-KR"/>
              <a:t>: (255,230,112)   </a:t>
            </a:r>
            <a:r>
              <a:rPr lang="ko-KR" altLang="en-US"/>
              <a:t>테두리 </a:t>
            </a:r>
            <a:r>
              <a:rPr lang="en-US" altLang="ko-KR"/>
              <a:t>: (86,126,31)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C6ADA-A891-D009-1661-E65C0F6B410B}"/>
              </a:ext>
            </a:extLst>
          </p:cNvPr>
          <p:cNvSpPr txBox="1"/>
          <p:nvPr/>
        </p:nvSpPr>
        <p:spPr>
          <a:xfrm>
            <a:off x="4432531" y="573029"/>
            <a:ext cx="6005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변동없는</a:t>
            </a:r>
            <a:r>
              <a:rPr lang="en-US" altLang="ko-KR"/>
              <a:t> UI</a:t>
            </a:r>
            <a:r>
              <a:rPr lang="ko-KR" altLang="en-US"/>
              <a:t>용 폰트 </a:t>
            </a:r>
            <a:r>
              <a:rPr lang="en-US" altLang="ko-KR"/>
              <a:t>: Super Mario 256, Cafe24</a:t>
            </a:r>
            <a:r>
              <a:rPr lang="ko-KR" altLang="en-US"/>
              <a:t> </a:t>
            </a:r>
            <a:r>
              <a:rPr lang="en-US" altLang="ko-KR"/>
              <a:t>ssurround</a:t>
            </a:r>
          </a:p>
          <a:p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07626-AAB2-2763-4EFD-5EE1BB30037C}"/>
              </a:ext>
            </a:extLst>
          </p:cNvPr>
          <p:cNvSpPr txBox="1"/>
          <p:nvPr/>
        </p:nvSpPr>
        <p:spPr>
          <a:xfrm>
            <a:off x="8719831" y="6419850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기타 정보는 </a:t>
            </a:r>
            <a:r>
              <a:rPr lang="en-US" altLang="ko-KR"/>
              <a:t>Ingame.psd</a:t>
            </a:r>
            <a:r>
              <a:rPr lang="ko-KR" altLang="en-US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0001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331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에셋 UI 예시 &amp; 폰트, 색상 정보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하은</dc:creator>
  <cp:lastModifiedBy>전 하은</cp:lastModifiedBy>
  <cp:revision>16</cp:revision>
  <dcterms:created xsi:type="dcterms:W3CDTF">2023-08-06T07:49:04Z</dcterms:created>
  <dcterms:modified xsi:type="dcterms:W3CDTF">2023-08-09T15:23:00Z</dcterms:modified>
</cp:coreProperties>
</file>