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1" d="100"/>
          <a:sy n="101" d="100"/>
        </p:scale>
        <p:origin x="138"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76DDC5A-E700-4A70-8D0A-333AA6AE2D8D}" type="datetimeFigureOut">
              <a:rPr lang="en-US" smtClean="0"/>
              <a:t>07-Nov-23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1A54E9A1-FA27-4B24-B95D-687F1CE2E085}"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0544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6DDC5A-E700-4A70-8D0A-333AA6AE2D8D}" type="datetimeFigureOut">
              <a:rPr lang="en-US" smtClean="0"/>
              <a:t>07-Nov-23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4E9A1-FA27-4B24-B95D-687F1CE2E085}" type="slidenum">
              <a:rPr lang="en-US" smtClean="0"/>
              <a:t>‹#›</a:t>
            </a:fld>
            <a:endParaRPr lang="en-US"/>
          </a:p>
        </p:txBody>
      </p:sp>
    </p:spTree>
    <p:extLst>
      <p:ext uri="{BB962C8B-B14F-4D97-AF65-F5344CB8AC3E}">
        <p14:creationId xmlns:p14="http://schemas.microsoft.com/office/powerpoint/2010/main" val="1432691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6DDC5A-E700-4A70-8D0A-333AA6AE2D8D}" type="datetimeFigureOut">
              <a:rPr lang="en-US" smtClean="0"/>
              <a:t>07-Nov-23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4E9A1-FA27-4B24-B95D-687F1CE2E085}"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5977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6DDC5A-E700-4A70-8D0A-333AA6AE2D8D}" type="datetimeFigureOut">
              <a:rPr lang="en-US" smtClean="0"/>
              <a:t>07-Nov-23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4E9A1-FA27-4B24-B95D-687F1CE2E085}"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0111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6DDC5A-E700-4A70-8D0A-333AA6AE2D8D}" type="datetimeFigureOut">
              <a:rPr lang="en-US" smtClean="0"/>
              <a:t>07-Nov-23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4E9A1-FA27-4B24-B95D-687F1CE2E085}" type="slidenum">
              <a:rPr lang="en-US" smtClean="0"/>
              <a:t>‹#›</a:t>
            </a:fld>
            <a:endParaRPr lang="en-US"/>
          </a:p>
        </p:txBody>
      </p:sp>
    </p:spTree>
    <p:extLst>
      <p:ext uri="{BB962C8B-B14F-4D97-AF65-F5344CB8AC3E}">
        <p14:creationId xmlns:p14="http://schemas.microsoft.com/office/powerpoint/2010/main" val="1762192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6DDC5A-E700-4A70-8D0A-333AA6AE2D8D}" type="datetimeFigureOut">
              <a:rPr lang="en-US" smtClean="0"/>
              <a:t>07-Nov-23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4E9A1-FA27-4B24-B95D-687F1CE2E085}"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0695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6DDC5A-E700-4A70-8D0A-333AA6AE2D8D}" type="datetimeFigureOut">
              <a:rPr lang="en-US" smtClean="0"/>
              <a:t>07-Nov-23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4E9A1-FA27-4B24-B95D-687F1CE2E085}"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0351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6DDC5A-E700-4A70-8D0A-333AA6AE2D8D}" type="datetimeFigureOut">
              <a:rPr lang="en-US" smtClean="0"/>
              <a:t>07-Nov-23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4E9A1-FA27-4B24-B95D-687F1CE2E085}"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13048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6DDC5A-E700-4A70-8D0A-333AA6AE2D8D}" type="datetimeFigureOut">
              <a:rPr lang="en-US" smtClean="0"/>
              <a:t>07-Nov-23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4E9A1-FA27-4B24-B95D-687F1CE2E085}"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55300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6DDC5A-E700-4A70-8D0A-333AA6AE2D8D}" type="datetimeFigureOut">
              <a:rPr lang="en-US" smtClean="0"/>
              <a:t>07-Nov-23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4E9A1-FA27-4B24-B95D-687F1CE2E085}" type="slidenum">
              <a:rPr lang="en-US" smtClean="0"/>
              <a:t>‹#›</a:t>
            </a:fld>
            <a:endParaRPr lang="en-US"/>
          </a:p>
        </p:txBody>
      </p:sp>
    </p:spTree>
    <p:extLst>
      <p:ext uri="{BB962C8B-B14F-4D97-AF65-F5344CB8AC3E}">
        <p14:creationId xmlns:p14="http://schemas.microsoft.com/office/powerpoint/2010/main" val="165328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6DDC5A-E700-4A70-8D0A-333AA6AE2D8D}" type="datetimeFigureOut">
              <a:rPr lang="en-US" smtClean="0"/>
              <a:t>07-Nov-23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4E9A1-FA27-4B24-B95D-687F1CE2E085}" type="slidenum">
              <a:rPr lang="en-US" smtClean="0"/>
              <a:t>‹#›</a:t>
            </a:fld>
            <a:endParaRPr lang="en-US"/>
          </a:p>
        </p:txBody>
      </p:sp>
    </p:spTree>
    <p:extLst>
      <p:ext uri="{BB962C8B-B14F-4D97-AF65-F5344CB8AC3E}">
        <p14:creationId xmlns:p14="http://schemas.microsoft.com/office/powerpoint/2010/main" val="748059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6DDC5A-E700-4A70-8D0A-333AA6AE2D8D}" type="datetimeFigureOut">
              <a:rPr lang="en-US" smtClean="0"/>
              <a:t>07-Nov-23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4E9A1-FA27-4B24-B95D-687F1CE2E085}"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5932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6DDC5A-E700-4A70-8D0A-333AA6AE2D8D}" type="datetimeFigureOut">
              <a:rPr lang="en-US" smtClean="0"/>
              <a:t>07-Nov-23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4E9A1-FA27-4B24-B95D-687F1CE2E085}" type="slidenum">
              <a:rPr lang="en-US" smtClean="0"/>
              <a:t>‹#›</a:t>
            </a:fld>
            <a:endParaRPr lang="en-US"/>
          </a:p>
        </p:txBody>
      </p:sp>
    </p:spTree>
    <p:extLst>
      <p:ext uri="{BB962C8B-B14F-4D97-AF65-F5344CB8AC3E}">
        <p14:creationId xmlns:p14="http://schemas.microsoft.com/office/powerpoint/2010/main" val="983165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6DDC5A-E700-4A70-8D0A-333AA6AE2D8D}" type="datetimeFigureOut">
              <a:rPr lang="en-US" smtClean="0"/>
              <a:t>07-Nov-23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54E9A1-FA27-4B24-B95D-687F1CE2E085}"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5893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6DDC5A-E700-4A70-8D0A-333AA6AE2D8D}" type="datetimeFigureOut">
              <a:rPr lang="en-US" smtClean="0"/>
              <a:t>07-Nov-23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54E9A1-FA27-4B24-B95D-687F1CE2E085}"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103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6DDC5A-E700-4A70-8D0A-333AA6AE2D8D}" type="datetimeFigureOut">
              <a:rPr lang="en-US" smtClean="0"/>
              <a:t>07-Nov-23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54E9A1-FA27-4B24-B95D-687F1CE2E085}" type="slidenum">
              <a:rPr lang="en-US" smtClean="0"/>
              <a:t>‹#›</a:t>
            </a:fld>
            <a:endParaRPr lang="en-US"/>
          </a:p>
        </p:txBody>
      </p:sp>
    </p:spTree>
    <p:extLst>
      <p:ext uri="{BB962C8B-B14F-4D97-AF65-F5344CB8AC3E}">
        <p14:creationId xmlns:p14="http://schemas.microsoft.com/office/powerpoint/2010/main" val="3788223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6DDC5A-E700-4A70-8D0A-333AA6AE2D8D}" type="datetimeFigureOut">
              <a:rPr lang="en-US" smtClean="0"/>
              <a:t>07-Nov-23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4E9A1-FA27-4B24-B95D-687F1CE2E085}"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541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6DDC5A-E700-4A70-8D0A-333AA6AE2D8D}" type="datetimeFigureOut">
              <a:rPr lang="en-US" smtClean="0"/>
              <a:t>07-Nov-23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54E9A1-FA27-4B24-B95D-687F1CE2E085}" type="slidenum">
              <a:rPr lang="en-US" smtClean="0"/>
              <a:t>‹#›</a:t>
            </a:fld>
            <a:endParaRPr lang="en-US"/>
          </a:p>
        </p:txBody>
      </p:sp>
    </p:spTree>
    <p:extLst>
      <p:ext uri="{BB962C8B-B14F-4D97-AF65-F5344CB8AC3E}">
        <p14:creationId xmlns:p14="http://schemas.microsoft.com/office/powerpoint/2010/main" val="665176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6DDC5A-E700-4A70-8D0A-333AA6AE2D8D}" type="datetimeFigureOut">
              <a:rPr lang="en-US" smtClean="0"/>
              <a:t>07-Nov-23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A54E9A1-FA27-4B24-B95D-687F1CE2E085}" type="slidenum">
              <a:rPr lang="en-US" smtClean="0"/>
              <a:t>‹#›</a:t>
            </a:fld>
            <a:endParaRPr lang="en-US"/>
          </a:p>
        </p:txBody>
      </p:sp>
    </p:spTree>
    <p:extLst>
      <p:ext uri="{BB962C8B-B14F-4D97-AF65-F5344CB8AC3E}">
        <p14:creationId xmlns:p14="http://schemas.microsoft.com/office/powerpoint/2010/main" val="1149221664"/>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6677"/>
          <a:stretch/>
        </p:blipFill>
        <p:spPr>
          <a:xfrm>
            <a:off x="4748482" y="1943909"/>
            <a:ext cx="3014036" cy="2980516"/>
          </a:xfrm>
          <a:prstGeom prst="rect">
            <a:avLst/>
          </a:prstGeom>
        </p:spPr>
      </p:pic>
      <p:sp>
        <p:nvSpPr>
          <p:cNvPr id="7" name="Subtitle 6"/>
          <p:cNvSpPr>
            <a:spLocks noGrp="1"/>
          </p:cNvSpPr>
          <p:nvPr>
            <p:ph type="subTitle" idx="1"/>
          </p:nvPr>
        </p:nvSpPr>
        <p:spPr>
          <a:xfrm>
            <a:off x="2730498" y="5943599"/>
            <a:ext cx="6815669" cy="444499"/>
          </a:xfrm>
        </p:spPr>
        <p:txBody>
          <a:bodyPr/>
          <a:lstStyle/>
          <a:p>
            <a:r>
              <a:rPr lang="en-US" dirty="0" smtClean="0"/>
              <a:t>By </a:t>
            </a:r>
            <a:r>
              <a:rPr lang="en-US" dirty="0" err="1" smtClean="0"/>
              <a:t>Zarmeena</a:t>
            </a:r>
            <a:r>
              <a:rPr lang="en-US" dirty="0" smtClean="0"/>
              <a:t> </a:t>
            </a:r>
            <a:r>
              <a:rPr lang="en-US" dirty="0" err="1" smtClean="0"/>
              <a:t>Hafeez</a:t>
            </a:r>
            <a:r>
              <a:rPr lang="en-US" dirty="0" smtClean="0"/>
              <a:t> Khan</a:t>
            </a:r>
            <a:endParaRPr lang="en-US" dirty="0"/>
          </a:p>
        </p:txBody>
      </p:sp>
    </p:spTree>
    <p:extLst>
      <p:ext uri="{BB962C8B-B14F-4D97-AF65-F5344CB8AC3E}">
        <p14:creationId xmlns:p14="http://schemas.microsoft.com/office/powerpoint/2010/main" val="10497289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ANALYISIS</a:t>
            </a:r>
            <a:endParaRPr lang="en-US" dirty="0"/>
          </a:p>
        </p:txBody>
      </p:sp>
      <p:sp>
        <p:nvSpPr>
          <p:cNvPr id="3" name="Content Placeholder 2"/>
          <p:cNvSpPr>
            <a:spLocks noGrp="1"/>
          </p:cNvSpPr>
          <p:nvPr>
            <p:ph sz="quarter" idx="13"/>
          </p:nvPr>
        </p:nvSpPr>
        <p:spPr>
          <a:xfrm>
            <a:off x="1066800" y="2285999"/>
            <a:ext cx="10394707" cy="3311189"/>
          </a:xfrm>
        </p:spPr>
        <p:txBody>
          <a:bodyPr>
            <a:normAutofit fontScale="92500"/>
          </a:bodyPr>
          <a:lstStyle/>
          <a:p>
            <a:pPr marL="0" indent="0">
              <a:buNone/>
            </a:pPr>
            <a:r>
              <a:rPr lang="en-US" dirty="0"/>
              <a:t>When analyzing the investment returns of a company, financial analysis techniques can be used to gain insight into the company's profitability, efficiency, liquidity, and leverage. Ratio analysis is a commonly used technique that compares different financial metrics to provide a snapshot of a company's financial health</a:t>
            </a:r>
            <a:r>
              <a:rPr lang="en-US" dirty="0" smtClean="0"/>
              <a:t>. This company’s financial analysis can be seen as </a:t>
            </a:r>
            <a:r>
              <a:rPr lang="en-US" dirty="0"/>
              <a:t>a self-perpetuating cycle where the initial success of </a:t>
            </a:r>
            <a:r>
              <a:rPr lang="en-US" dirty="0" smtClean="0"/>
              <a:t>these investments are leading to </a:t>
            </a:r>
            <a:r>
              <a:rPr lang="en-US" dirty="0"/>
              <a:t>increased confidence and further </a:t>
            </a:r>
            <a:r>
              <a:rPr lang="en-US" dirty="0" smtClean="0"/>
              <a:t>investments, </a:t>
            </a:r>
            <a:r>
              <a:rPr lang="en-US" dirty="0"/>
              <a:t>which in turn </a:t>
            </a:r>
            <a:r>
              <a:rPr lang="en-US" dirty="0" smtClean="0"/>
              <a:t>are leading </a:t>
            </a:r>
            <a:r>
              <a:rPr lang="en-US" dirty="0"/>
              <a:t>to </a:t>
            </a:r>
            <a:r>
              <a:rPr lang="en-US" dirty="0" smtClean="0"/>
              <a:t>an even </a:t>
            </a:r>
            <a:r>
              <a:rPr lang="en-US" dirty="0"/>
              <a:t>greater success. </a:t>
            </a:r>
            <a:r>
              <a:rPr lang="en-US" dirty="0" smtClean="0"/>
              <a:t> Positive </a:t>
            </a:r>
            <a:r>
              <a:rPr lang="en-US" dirty="0"/>
              <a:t>feedback </a:t>
            </a:r>
            <a:r>
              <a:rPr lang="en-US" dirty="0" smtClean="0"/>
              <a:t>can </a:t>
            </a:r>
            <a:r>
              <a:rPr lang="en-US" dirty="0"/>
              <a:t>be </a:t>
            </a:r>
            <a:r>
              <a:rPr lang="en-US" dirty="0" smtClean="0"/>
              <a:t>seen from the growth. The investments into the company have to be seen increasing for it to have such positive returns. With each month, the company can be seen to making a greater profit deeming it an advantage to the company itself and its image.</a:t>
            </a:r>
            <a:r>
              <a:rPr lang="en-US" dirty="0"/>
              <a:t> </a:t>
            </a:r>
            <a:endParaRPr lang="en-US" dirty="0" smtClean="0"/>
          </a:p>
          <a:p>
            <a:pPr marL="0" indent="0">
              <a:buNone/>
            </a:pPr>
            <a:endParaRPr lang="en-US" dirty="0"/>
          </a:p>
        </p:txBody>
      </p:sp>
    </p:spTree>
    <p:extLst>
      <p:ext uri="{BB962C8B-B14F-4D97-AF65-F5344CB8AC3E}">
        <p14:creationId xmlns:p14="http://schemas.microsoft.com/office/powerpoint/2010/main" val="11224952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CHART OF THE RETURNS</a:t>
            </a:r>
            <a:endParaRPr lang="en-US" dirty="0"/>
          </a:p>
        </p:txBody>
      </p:sp>
      <p:pic>
        <p:nvPicPr>
          <p:cNvPr id="4" name="Content Placeholder 3"/>
          <p:cNvPicPr>
            <a:picLocks noGrp="1"/>
          </p:cNvPicPr>
          <p:nvPr>
            <p:ph sz="quarter" idx="13"/>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tretch>
            <a:fillRect/>
          </a:stretch>
        </p:blipFill>
        <p:spPr>
          <a:xfrm>
            <a:off x="3785865" y="2285999"/>
            <a:ext cx="4620270" cy="298174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5447738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6352" y="759529"/>
            <a:ext cx="9601196" cy="1303867"/>
          </a:xfrm>
        </p:spPr>
        <p:txBody>
          <a:bodyPr>
            <a:normAutofit fontScale="90000"/>
          </a:bodyPr>
          <a:lstStyle/>
          <a:p>
            <a:r>
              <a:rPr lang="en-US" dirty="0"/>
              <a:t>Overview of key financial metrics and investment strategies. </a:t>
            </a:r>
          </a:p>
        </p:txBody>
      </p:sp>
      <p:sp>
        <p:nvSpPr>
          <p:cNvPr id="3" name="Content Placeholder 2"/>
          <p:cNvSpPr>
            <a:spLocks noGrp="1"/>
          </p:cNvSpPr>
          <p:nvPr>
            <p:ph sz="quarter" idx="13"/>
          </p:nvPr>
        </p:nvSpPr>
        <p:spPr>
          <a:xfrm>
            <a:off x="962025" y="2311046"/>
            <a:ext cx="10394707" cy="3311189"/>
          </a:xfrm>
        </p:spPr>
        <p:txBody>
          <a:bodyPr>
            <a:normAutofit fontScale="92500" lnSpcReduction="10000"/>
          </a:bodyPr>
          <a:lstStyle/>
          <a:p>
            <a:pPr marL="0" indent="0">
              <a:buNone/>
            </a:pPr>
            <a:r>
              <a:rPr lang="en-US" dirty="0"/>
              <a:t>Key financial metrics and investment strategies are important tools for evaluating investment opportunities and making informed investment decisions</a:t>
            </a:r>
            <a:r>
              <a:rPr lang="en-US" dirty="0" smtClean="0"/>
              <a:t>.</a:t>
            </a:r>
            <a:r>
              <a:rPr lang="en-US" dirty="0"/>
              <a:t> There are several investment strategies that investors can use to achieve their investment goals. One common strategy is value investing, which involves identifying undervalued companies with strong fundamentals and long-term growth </a:t>
            </a:r>
            <a:r>
              <a:rPr lang="en-US" dirty="0" smtClean="0"/>
              <a:t>potential. </a:t>
            </a:r>
            <a:r>
              <a:rPr lang="en-US" dirty="0"/>
              <a:t>T</a:t>
            </a:r>
            <a:r>
              <a:rPr lang="en-US" dirty="0" smtClean="0"/>
              <a:t>his company seems to be doing it as can bee seen with its increasing returns. </a:t>
            </a:r>
            <a:r>
              <a:rPr lang="en-US" dirty="0"/>
              <a:t>if </a:t>
            </a:r>
            <a:r>
              <a:rPr lang="en-US" dirty="0" smtClean="0"/>
              <a:t>this </a:t>
            </a:r>
            <a:r>
              <a:rPr lang="en-US" dirty="0"/>
              <a:t>company's stock price increases due to strong financial performance, this can lead to increased investor confidence and more investment in the company's stock. This increased investment can then drive the stock price even higher, which reinforces the initial success and leads to even more investment. </a:t>
            </a:r>
            <a:r>
              <a:rPr lang="en-US" dirty="0" smtClean="0"/>
              <a:t>The average returns and standard deviation also shows how well this company seems to be performing.</a:t>
            </a:r>
            <a:endParaRPr lang="en-US" dirty="0"/>
          </a:p>
        </p:txBody>
      </p:sp>
    </p:spTree>
    <p:extLst>
      <p:ext uri="{BB962C8B-B14F-4D97-AF65-F5344CB8AC3E}">
        <p14:creationId xmlns:p14="http://schemas.microsoft.com/office/powerpoint/2010/main" val="143092611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15</TotalTime>
  <Words>302</Words>
  <Application>Microsoft Office PowerPoint</Application>
  <PresentationFormat>Widescreen</PresentationFormat>
  <Paragraphs>6</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Garamond</vt:lpstr>
      <vt:lpstr>Organic</vt:lpstr>
      <vt:lpstr>PowerPoint Presentation</vt:lpstr>
      <vt:lpstr>FINANCIAL ANALYISIS</vt:lpstr>
      <vt:lpstr>LINE CHART OF THE RETURNS</vt:lpstr>
      <vt:lpstr>Overview of key financial metrics and investment strategies.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Student</cp:lastModifiedBy>
  <cp:revision>4</cp:revision>
  <dcterms:created xsi:type="dcterms:W3CDTF">2023-11-07T06:08:48Z</dcterms:created>
  <dcterms:modified xsi:type="dcterms:W3CDTF">2023-11-07T06:24:03Z</dcterms:modified>
</cp:coreProperties>
</file>