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98CC-75F5-40F6-8E8A-F6321F7E2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24D9D-D76E-4F06-A601-BCF3B50ED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D636F-7CA7-4FA3-BA57-9B1CBA79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C7D-0BCA-4B82-921C-518477EBCBE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3BC9F-6608-4519-9BCE-5E32CF94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A9121-6EFA-40E5-8A4D-06AAD72F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12E6-29B9-4BCA-992E-98DCD1B1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7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8C04-5883-4032-8AF9-7E905BE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C6D15-94A5-40C6-9E49-5AA9C65CB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7B0A-0323-4D9E-94D6-42DB2798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C7D-0BCA-4B82-921C-518477EBCBE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C7FD-58E2-4759-98B6-5869F577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878C7-05A7-4656-ADA7-A88E3568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12E6-29B9-4BCA-992E-98DCD1B1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8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E740D-7A81-4936-9C9A-6B74FC5E9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20C26-0077-4A8B-A73E-2F6BB2758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3A307-3AD3-4A91-A046-E00A5425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C7D-0BCA-4B82-921C-518477EBCBE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D83AA-50C3-46DA-A6E3-7ACC3475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C5169-BC0C-4162-8A58-326BFC2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12E6-29B9-4BCA-992E-98DCD1B1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055C-4C47-424E-8A6F-937AD0EE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B1EC-53FD-4FEF-B513-9D13D42B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AE53-DCDB-461E-90FE-F4A6374A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C7D-0BCA-4B82-921C-518477EBCBE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419B4-5F67-4E8A-A847-0BD974F5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E7C7-B915-42FF-AE4F-E05624C4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12E6-29B9-4BCA-992E-98DCD1B1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1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E2FC-F85D-4B6B-8662-EBA5C192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66975-BB81-4882-893C-B8D4C560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61FD-633F-47DC-8D84-A78FE7C4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C7D-0BCA-4B82-921C-518477EBCBE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2FA08-CA86-4525-9F99-744C461E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009F-141C-4CD2-A2D6-C5025975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12E6-29B9-4BCA-992E-98DCD1B1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9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C0E7-D932-4A4F-9E72-CFC1011F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119B-9EBE-4F09-950D-A392D93CF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9428F-5777-4D0C-90DB-EFDC252C8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A85F1-C672-49E5-88C8-3FD0EF0E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C7D-0BCA-4B82-921C-518477EBCBE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D7CF5-BAAD-49A3-9776-504FA497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FE2FE-61B5-4A06-8C48-B2A1178C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12E6-29B9-4BCA-992E-98DCD1B1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0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9E10-56C0-4A95-ACFF-297287EC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236E5-CA80-4F9C-AD03-4D5685877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34DC0-1369-4A42-BC9E-15EADD8AC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CB921-169B-4C06-928C-7624604AF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24090-F465-4AFC-8FE2-04FF5FDD6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812DD-312D-460E-892F-7C470459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C7D-0BCA-4B82-921C-518477EBCBE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68D73-29AA-40AF-A114-AD8204E5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8DAB0-5111-42CF-92CC-C869505A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12E6-29B9-4BCA-992E-98DCD1B1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1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29B5-0286-4AB2-86D0-3A10DFD4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4A49F-7465-4B35-BB64-E5A8D43A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C7D-0BCA-4B82-921C-518477EBCBE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F00A8-34D0-436A-BDF1-3C07BFAB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D8085-F52A-408D-ADE7-F28375EE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12E6-29B9-4BCA-992E-98DCD1B1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3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80F1F-07B1-4C1D-93A3-F1F55759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C7D-0BCA-4B82-921C-518477EBCBE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E07D4-E49E-48D4-9DAA-6032780D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FB620-12C8-411A-A31A-09E070ED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12E6-29B9-4BCA-992E-98DCD1B1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4E45-D85B-4B7F-9D3B-2C046E64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DE20-7AEB-4F4E-A5C2-67DB8936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1A19B-0F98-4928-A767-3D55D2BF7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6CCA1-EC28-4BAA-ABD0-84546809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C7D-0BCA-4B82-921C-518477EBCBE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E970A-746D-4B95-A63D-CA6E8ECA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C1DC3-0CFF-4A91-85A6-C7F0D1D6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12E6-29B9-4BCA-992E-98DCD1B1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2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5FD6-DAB2-43B5-B9B9-2ECCB2CB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970D7-34C5-4D6B-8915-95BA5F680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FBD1F-C23D-426A-A2ED-C437BFCCB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CB3F3-C25A-41B9-A117-B6806B9A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DC7D-0BCA-4B82-921C-518477EBCBE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291BB-6257-4CEC-B92B-796D0691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A76A9-F3E4-4E18-A70C-2B4A4053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12E6-29B9-4BCA-992E-98DCD1B1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5960C-BF71-4BB0-977C-E000C84F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9BAEB-002D-4942-AFA4-470759D9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2C18B-3125-404B-AE7B-0673D809E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2DC7D-0BCA-4B82-921C-518477EBCBE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F3011-983B-4CA5-8B79-29CCD3918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8A6CE-B9F2-4A5A-94CB-1C493EA0C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12E6-29B9-4BCA-992E-98DCD1B1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rt.yourlearning.ibm.com/hom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bm.webex.com/meet/mohuadey" TargetMode="External"/><Relationship Id="rId2" Type="http://schemas.openxmlformats.org/officeDocument/2006/relationships/hyperlink" Target="http://ibm.biz/iohelpdesk_app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53AB-017E-407A-AB07-EBFBA2AA5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1236663"/>
            <a:ext cx="7553325" cy="3954462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A275E-2493-4005-8AD4-189BAFA3A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1175"/>
            <a:ext cx="7953375" cy="2581275"/>
          </a:xfrm>
        </p:spPr>
        <p:txBody>
          <a:bodyPr/>
          <a:lstStyle/>
          <a:p>
            <a:r>
              <a:rPr lang="en-US" sz="3600" b="1" dirty="0">
                <a:hlinkClick r:id="rId2"/>
              </a:rPr>
              <a:t>    https://lrt.yourlearning.ibm.com/home</a:t>
            </a:r>
            <a:endParaRPr lang="en-US" sz="3600" b="1" dirty="0"/>
          </a:p>
          <a:p>
            <a:r>
              <a:rPr lang="en-US" b="1" dirty="0"/>
              <a:t>Only </a:t>
            </a:r>
            <a:r>
              <a:rPr lang="en-US" b="1" dirty="0" err="1"/>
              <a:t>PeMs</a:t>
            </a:r>
            <a:r>
              <a:rPr lang="en-US" b="1" dirty="0"/>
              <a:t> (GBS India) and SPOCs (existing List) can use the above nomination link</a:t>
            </a:r>
          </a:p>
        </p:txBody>
      </p:sp>
    </p:spTree>
    <p:extLst>
      <p:ext uri="{BB962C8B-B14F-4D97-AF65-F5344CB8AC3E}">
        <p14:creationId xmlns:p14="http://schemas.microsoft.com/office/powerpoint/2010/main" val="146470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E88C-F048-4D37-93C3-BBEA543A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5A62D-157D-46A3-8AE9-332FB7A12D9C}"/>
              </a:ext>
            </a:extLst>
          </p:cNvPr>
          <p:cNvSpPr txBox="1"/>
          <p:nvPr/>
        </p:nvSpPr>
        <p:spPr>
          <a:xfrm>
            <a:off x="374090" y="474345"/>
            <a:ext cx="1051560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have any queries, you can log in your query at - </a:t>
            </a:r>
            <a:r>
              <a:rPr lang="en-US" dirty="0">
                <a:hlinkClick r:id="rId2"/>
              </a:rPr>
              <a:t>http://ibm.biz/iohelpdesk_app</a:t>
            </a:r>
            <a:r>
              <a:rPr lang="en-US" dirty="0"/>
              <a:t>. It will be answered in 24 hrs.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Webex</a:t>
            </a:r>
            <a:r>
              <a:rPr lang="en-US" dirty="0"/>
              <a:t> Link - </a:t>
            </a:r>
            <a:r>
              <a:rPr lang="en-US" dirty="0">
                <a:hlinkClick r:id="rId3"/>
              </a:rPr>
              <a:t>https://ibm.webex.com/meet/mohuadey</a:t>
            </a:r>
            <a:r>
              <a:rPr lang="en-US" dirty="0"/>
              <a:t> will be open every day (Tues &amp; Thursdays)</a:t>
            </a:r>
          </a:p>
          <a:p>
            <a:r>
              <a:rPr lang="en-US" dirty="0"/>
              <a:t> between 10:30 AM to 11:30 AM for any queries/ issues with nomination process.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out the catalogue- https://w3.ibm.com/services/lighthouse/spaces/view/learning-knowledge-cic-india/certification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 nominate only if you are certain that practitioner will take the certification within March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 note AWS/Google/IBM Cloud  nominations will be validated by SL &amp; Sector Leads , if approved will be provided with vouchers. Landed practitioners if approved will be provided with BF approval.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 note SAP nominations will be validated by SALs , if approved will be provided with vouchers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certifications where L&amp;K does not provide vouchers , practitioners should go ahead only if they receive the Business Finance approvals and </a:t>
            </a:r>
            <a:r>
              <a:rPr lang="en-US"/>
              <a:t>guidance from L&amp;K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GBS India practitioners can be nominated – HCAM &amp; Contractors will not be L&amp;K funded.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check the approval status of your nominations on the same LRT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1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56FC-A7A9-480C-91C1-B1E07C2C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 – Create New Business Initiated Request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DAAFAEA-DC55-461E-9937-A029C93CB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438" y="1835149"/>
            <a:ext cx="10349882" cy="4507585"/>
          </a:xfrm>
          <a:ln>
            <a:solidFill>
              <a:srgbClr val="0070C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A168543-AF2C-46A3-94A4-DC6DCE029B92}"/>
              </a:ext>
            </a:extLst>
          </p:cNvPr>
          <p:cNvSpPr/>
          <p:nvPr/>
        </p:nvSpPr>
        <p:spPr>
          <a:xfrm>
            <a:off x="5686425" y="2600325"/>
            <a:ext cx="1981200" cy="18192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A05BC7-90CA-4FBB-9288-7FE8C61CECF8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C964-8624-4202-8E6D-DAE5A0E8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2:- Click on Certification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09522A-C873-44EB-B116-8A2A9E168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511" y="1825625"/>
            <a:ext cx="9922977" cy="4351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88C946-9CE8-430B-8E92-7264F247E4B8}"/>
              </a:ext>
            </a:extLst>
          </p:cNvPr>
          <p:cNvSpPr/>
          <p:nvPr/>
        </p:nvSpPr>
        <p:spPr>
          <a:xfrm>
            <a:off x="7048500" y="2971800"/>
            <a:ext cx="2609850" cy="216217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8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DC78-64B3-443D-B050-5315785A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:- Type in your certification Name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C9148E-1F50-42E1-BA21-69717FCDC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247" y="1825625"/>
            <a:ext cx="9461506" cy="4351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040ED3-4BF3-43F5-BBBA-99A639FBAEAC}"/>
              </a:ext>
            </a:extLst>
          </p:cNvPr>
          <p:cNvSpPr/>
          <p:nvPr/>
        </p:nvSpPr>
        <p:spPr>
          <a:xfrm>
            <a:off x="1259840" y="3429000"/>
            <a:ext cx="10292080" cy="746760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2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BC80-3FD2-4DEC-90CD-871A1FEC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Select your certification from the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8EF14-09BA-4745-B23A-FE92F1E90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856" y="1825625"/>
            <a:ext cx="10098288" cy="4351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087050-C183-47BF-91A9-5BC3EC4E8585}"/>
              </a:ext>
            </a:extLst>
          </p:cNvPr>
          <p:cNvSpPr/>
          <p:nvPr/>
        </p:nvSpPr>
        <p:spPr>
          <a:xfrm>
            <a:off x="1046856" y="4389120"/>
            <a:ext cx="9915784" cy="2580640"/>
          </a:xfrm>
          <a:prstGeom prst="rect">
            <a:avLst/>
          </a:prstGeom>
          <a:noFill/>
          <a:ln w="857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30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BC9-A2B7-444A-AE35-9DE5F0BC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Select certification name and click on Create Request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6D4A2-1C6E-4E6A-A734-1FD7A55A8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258" y="1825625"/>
            <a:ext cx="9039483" cy="4351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960CA2-B88C-402F-86E8-6A2838AE0156}"/>
              </a:ext>
            </a:extLst>
          </p:cNvPr>
          <p:cNvSpPr/>
          <p:nvPr/>
        </p:nvSpPr>
        <p:spPr>
          <a:xfrm>
            <a:off x="1442720" y="3068320"/>
            <a:ext cx="8930640" cy="1645920"/>
          </a:xfrm>
          <a:prstGeom prst="rect">
            <a:avLst/>
          </a:prstGeom>
          <a:noFill/>
          <a:ln w="666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61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3482-00A6-4091-B8DA-75789ABA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:- Scroll down and click on Continue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BFEC29-80C6-4E19-8C1B-6626F414A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758" y="1825625"/>
            <a:ext cx="10506483" cy="432117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D6AFCA-1B82-4FBD-8A72-B5DD2CB51A73}"/>
              </a:ext>
            </a:extLst>
          </p:cNvPr>
          <p:cNvSpPr/>
          <p:nvPr/>
        </p:nvSpPr>
        <p:spPr>
          <a:xfrm>
            <a:off x="711200" y="4876800"/>
            <a:ext cx="10414000" cy="1696720"/>
          </a:xfrm>
          <a:prstGeom prst="rect">
            <a:avLst/>
          </a:prstGeom>
          <a:noFill/>
          <a:ln w="952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04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9597-9213-4354-A04F-239FF2E0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7 :- </a:t>
            </a:r>
            <a:r>
              <a:rPr lang="en-US" sz="2700" dirty="0"/>
              <a:t>Type Practitioner Name and select the correct Name- email id will automatically be populated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08E72E-23E2-47B5-951B-3690B4DB4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8500816" cy="4351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551D15-9138-47D4-BA68-02B238DF3386}"/>
              </a:ext>
            </a:extLst>
          </p:cNvPr>
          <p:cNvSpPr/>
          <p:nvPr/>
        </p:nvSpPr>
        <p:spPr>
          <a:xfrm>
            <a:off x="3830320" y="3891280"/>
            <a:ext cx="6685280" cy="721360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19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2A21-F03C-4254-8C00-3935BE9F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8:- Select the appropriate item below and give Business Justification and click on Submit.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889C1-F22B-4BC6-977D-C0D122E4E37A}"/>
              </a:ext>
            </a:extLst>
          </p:cNvPr>
          <p:cNvSpPr/>
          <p:nvPr/>
        </p:nvSpPr>
        <p:spPr>
          <a:xfrm>
            <a:off x="3400425" y="2857500"/>
            <a:ext cx="6572250" cy="11906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5AE50-CBFE-44DB-84A8-781DCE28B3C6}"/>
              </a:ext>
            </a:extLst>
          </p:cNvPr>
          <p:cNvSpPr/>
          <p:nvPr/>
        </p:nvSpPr>
        <p:spPr>
          <a:xfrm>
            <a:off x="4476750" y="5295900"/>
            <a:ext cx="952500" cy="75247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204B40-3C6F-4D1D-B38A-F6CF941EE5E6}"/>
              </a:ext>
            </a:extLst>
          </p:cNvPr>
          <p:cNvSpPr/>
          <p:nvPr/>
        </p:nvSpPr>
        <p:spPr>
          <a:xfrm>
            <a:off x="3400425" y="4667250"/>
            <a:ext cx="2028825" cy="50006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68C5EE-F6D9-43DF-8483-5E9EC6972322}"/>
              </a:ext>
            </a:extLst>
          </p:cNvPr>
          <p:cNvSpPr/>
          <p:nvPr/>
        </p:nvSpPr>
        <p:spPr>
          <a:xfrm>
            <a:off x="3400425" y="2857500"/>
            <a:ext cx="6572250" cy="119062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F8BF365-73BA-43D1-BFF8-FE8D040FC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573" y="2157924"/>
            <a:ext cx="8630854" cy="4048690"/>
          </a:xfrm>
        </p:spPr>
      </p:pic>
    </p:spTree>
    <p:extLst>
      <p:ext uri="{BB962C8B-B14F-4D97-AF65-F5344CB8AC3E}">
        <p14:creationId xmlns:p14="http://schemas.microsoft.com/office/powerpoint/2010/main" val="237374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347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</vt:lpstr>
      <vt:lpstr>Step1 – Create New Business Initiated Request</vt:lpstr>
      <vt:lpstr>Step 2:- Click on Certification</vt:lpstr>
      <vt:lpstr>Step 3 :- Type in your certification Name </vt:lpstr>
      <vt:lpstr>STEP 4 – Select your certification from the List</vt:lpstr>
      <vt:lpstr>Step 5 – Select certification name and click on Create Request</vt:lpstr>
      <vt:lpstr>Step 6 :- Scroll down and click on Continue</vt:lpstr>
      <vt:lpstr>Step 7 :- Type Practitioner Name and select the correct Name- email id will automatically be populated</vt:lpstr>
      <vt:lpstr>Step 8:- Select the appropriate item below and give Business Justification and click on Submit.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Krishnan SHARMA</dc:creator>
  <cp:lastModifiedBy>Mohua Dey</cp:lastModifiedBy>
  <cp:revision>12</cp:revision>
  <dcterms:created xsi:type="dcterms:W3CDTF">2021-03-18T05:42:44Z</dcterms:created>
  <dcterms:modified xsi:type="dcterms:W3CDTF">2021-12-13T08:23:39Z</dcterms:modified>
</cp:coreProperties>
</file>