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1" r:id="rId4"/>
    <p:sldId id="260" r:id="rId5"/>
    <p:sldId id="263" r:id="rId6"/>
    <p:sldId id="264" r:id="rId7"/>
    <p:sldId id="266" r:id="rId8"/>
    <p:sldId id="268" r:id="rId9"/>
    <p:sldId id="269"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FFFFFF"/>
    <a:srgbClr val="FF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rgbClr val="888888"/>
              </a:buClr>
              <a:buSzPts val="2400"/>
              <a:buNone/>
              <a:defRPr sz="2400">
                <a:solidFill>
                  <a:srgbClr val="888888"/>
                </a:solidFill>
              </a:defRPr>
            </a:lvl1pPr>
            <a:lvl2pPr marL="914377" lvl="1" indent="-228594" algn="l">
              <a:lnSpc>
                <a:spcPct val="90000"/>
              </a:lnSpc>
              <a:spcBef>
                <a:spcPts val="500"/>
              </a:spcBef>
              <a:spcAft>
                <a:spcPts val="0"/>
              </a:spcAft>
              <a:buClr>
                <a:srgbClr val="888888"/>
              </a:buClr>
              <a:buSzPts val="2000"/>
              <a:buNone/>
              <a:defRPr sz="2000">
                <a:solidFill>
                  <a:srgbClr val="888888"/>
                </a:solidFill>
              </a:defRPr>
            </a:lvl2pPr>
            <a:lvl3pPr marL="1371566" lvl="2" indent="-228594" algn="l">
              <a:lnSpc>
                <a:spcPct val="90000"/>
              </a:lnSpc>
              <a:spcBef>
                <a:spcPts val="500"/>
              </a:spcBef>
              <a:spcAft>
                <a:spcPts val="0"/>
              </a:spcAft>
              <a:buClr>
                <a:srgbClr val="888888"/>
              </a:buClr>
              <a:buSzPts val="1800"/>
              <a:buNone/>
              <a:defRPr sz="1800">
                <a:solidFill>
                  <a:srgbClr val="888888"/>
                </a:solidFill>
              </a:defRPr>
            </a:lvl3pPr>
            <a:lvl4pPr marL="1828754" lvl="3" indent="-228594" algn="l">
              <a:lnSpc>
                <a:spcPct val="90000"/>
              </a:lnSpc>
              <a:spcBef>
                <a:spcPts val="500"/>
              </a:spcBef>
              <a:spcAft>
                <a:spcPts val="0"/>
              </a:spcAft>
              <a:buClr>
                <a:srgbClr val="888888"/>
              </a:buClr>
              <a:buSzPts val="1600"/>
              <a:buNone/>
              <a:defRPr sz="1600">
                <a:solidFill>
                  <a:srgbClr val="888888"/>
                </a:solidFill>
              </a:defRPr>
            </a:lvl4pPr>
            <a:lvl5pPr marL="2285943" lvl="4" indent="-228594" algn="l">
              <a:lnSpc>
                <a:spcPct val="90000"/>
              </a:lnSpc>
              <a:spcBef>
                <a:spcPts val="500"/>
              </a:spcBef>
              <a:spcAft>
                <a:spcPts val="0"/>
              </a:spcAft>
              <a:buClr>
                <a:srgbClr val="888888"/>
              </a:buClr>
              <a:buSzPts val="1600"/>
              <a:buNone/>
              <a:defRPr sz="1600">
                <a:solidFill>
                  <a:srgbClr val="888888"/>
                </a:solidFill>
              </a:defRPr>
            </a:lvl5pPr>
            <a:lvl6pPr marL="2743131" lvl="5" indent="-228594" algn="l">
              <a:lnSpc>
                <a:spcPct val="90000"/>
              </a:lnSpc>
              <a:spcBef>
                <a:spcPts val="500"/>
              </a:spcBef>
              <a:spcAft>
                <a:spcPts val="0"/>
              </a:spcAft>
              <a:buClr>
                <a:srgbClr val="888888"/>
              </a:buClr>
              <a:buSzPts val="1600"/>
              <a:buNone/>
              <a:defRPr sz="1600">
                <a:solidFill>
                  <a:srgbClr val="888888"/>
                </a:solidFill>
              </a:defRPr>
            </a:lvl6pPr>
            <a:lvl7pPr marL="3200320" lvl="6" indent="-228594" algn="l">
              <a:lnSpc>
                <a:spcPct val="90000"/>
              </a:lnSpc>
              <a:spcBef>
                <a:spcPts val="500"/>
              </a:spcBef>
              <a:spcAft>
                <a:spcPts val="0"/>
              </a:spcAft>
              <a:buClr>
                <a:srgbClr val="888888"/>
              </a:buClr>
              <a:buSzPts val="1600"/>
              <a:buNone/>
              <a:defRPr sz="1600">
                <a:solidFill>
                  <a:srgbClr val="888888"/>
                </a:solidFill>
              </a:defRPr>
            </a:lvl7pPr>
            <a:lvl8pPr marL="3657509" lvl="7" indent="-228594" algn="l">
              <a:lnSpc>
                <a:spcPct val="90000"/>
              </a:lnSpc>
              <a:spcBef>
                <a:spcPts val="500"/>
              </a:spcBef>
              <a:spcAft>
                <a:spcPts val="0"/>
              </a:spcAft>
              <a:buClr>
                <a:srgbClr val="888888"/>
              </a:buClr>
              <a:buSzPts val="1600"/>
              <a:buNone/>
              <a:defRPr sz="1600">
                <a:solidFill>
                  <a:srgbClr val="888888"/>
                </a:solidFill>
              </a:defRPr>
            </a:lvl8pPr>
            <a:lvl9pPr marL="4114697" lvl="8" indent="-22859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dk1"/>
              </a:buClr>
              <a:buSzPts val="2400"/>
              <a:buNone/>
              <a:defRPr sz="2400" b="1"/>
            </a:lvl1pPr>
            <a:lvl2pPr marL="914377" lvl="1" indent="-228594" algn="l">
              <a:lnSpc>
                <a:spcPct val="90000"/>
              </a:lnSpc>
              <a:spcBef>
                <a:spcPts val="500"/>
              </a:spcBef>
              <a:spcAft>
                <a:spcPts val="0"/>
              </a:spcAft>
              <a:buClr>
                <a:schemeClr val="dk1"/>
              </a:buClr>
              <a:buSzPts val="2000"/>
              <a:buNone/>
              <a:defRPr sz="2000" b="1"/>
            </a:lvl2pPr>
            <a:lvl3pPr marL="1371566" lvl="2" indent="-228594" algn="l">
              <a:lnSpc>
                <a:spcPct val="90000"/>
              </a:lnSpc>
              <a:spcBef>
                <a:spcPts val="500"/>
              </a:spcBef>
              <a:spcAft>
                <a:spcPts val="0"/>
              </a:spcAft>
              <a:buClr>
                <a:schemeClr val="dk1"/>
              </a:buClr>
              <a:buSzPts val="1800"/>
              <a:buNone/>
              <a:defRPr sz="1800" b="1"/>
            </a:lvl3pPr>
            <a:lvl4pPr marL="1828754" lvl="3" indent="-228594" algn="l">
              <a:lnSpc>
                <a:spcPct val="90000"/>
              </a:lnSpc>
              <a:spcBef>
                <a:spcPts val="500"/>
              </a:spcBef>
              <a:spcAft>
                <a:spcPts val="0"/>
              </a:spcAft>
              <a:buClr>
                <a:schemeClr val="dk1"/>
              </a:buClr>
              <a:buSzPts val="1600"/>
              <a:buNone/>
              <a:defRPr sz="1600" b="1"/>
            </a:lvl4pPr>
            <a:lvl5pPr marL="2285943" lvl="4" indent="-228594" algn="l">
              <a:lnSpc>
                <a:spcPct val="90000"/>
              </a:lnSpc>
              <a:spcBef>
                <a:spcPts val="500"/>
              </a:spcBef>
              <a:spcAft>
                <a:spcPts val="0"/>
              </a:spcAft>
              <a:buClr>
                <a:schemeClr val="dk1"/>
              </a:buClr>
              <a:buSzPts val="1600"/>
              <a:buNone/>
              <a:defRPr sz="1600" b="1"/>
            </a:lvl5pPr>
            <a:lvl6pPr marL="2743131" lvl="5" indent="-228594" algn="l">
              <a:lnSpc>
                <a:spcPct val="90000"/>
              </a:lnSpc>
              <a:spcBef>
                <a:spcPts val="500"/>
              </a:spcBef>
              <a:spcAft>
                <a:spcPts val="0"/>
              </a:spcAft>
              <a:buClr>
                <a:schemeClr val="dk1"/>
              </a:buClr>
              <a:buSzPts val="1600"/>
              <a:buNone/>
              <a:defRPr sz="1600" b="1"/>
            </a:lvl6pPr>
            <a:lvl7pPr marL="3200320" lvl="6" indent="-228594" algn="l">
              <a:lnSpc>
                <a:spcPct val="90000"/>
              </a:lnSpc>
              <a:spcBef>
                <a:spcPts val="500"/>
              </a:spcBef>
              <a:spcAft>
                <a:spcPts val="0"/>
              </a:spcAft>
              <a:buClr>
                <a:schemeClr val="dk1"/>
              </a:buClr>
              <a:buSzPts val="1600"/>
              <a:buNone/>
              <a:defRPr sz="1600" b="1"/>
            </a:lvl7pPr>
            <a:lvl8pPr marL="3657509" lvl="7" indent="-228594" algn="l">
              <a:lnSpc>
                <a:spcPct val="90000"/>
              </a:lnSpc>
              <a:spcBef>
                <a:spcPts val="500"/>
              </a:spcBef>
              <a:spcAft>
                <a:spcPts val="0"/>
              </a:spcAft>
              <a:buClr>
                <a:schemeClr val="dk1"/>
              </a:buClr>
              <a:buSzPts val="1600"/>
              <a:buNone/>
              <a:defRPr sz="1600" b="1"/>
            </a:lvl8pPr>
            <a:lvl9pPr marL="4114697" lvl="8" indent="-228594"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dk1"/>
              </a:buClr>
              <a:buSzPts val="2400"/>
              <a:buNone/>
              <a:defRPr sz="2400" b="1"/>
            </a:lvl1pPr>
            <a:lvl2pPr marL="914377" lvl="1" indent="-228594" algn="l">
              <a:lnSpc>
                <a:spcPct val="90000"/>
              </a:lnSpc>
              <a:spcBef>
                <a:spcPts val="500"/>
              </a:spcBef>
              <a:spcAft>
                <a:spcPts val="0"/>
              </a:spcAft>
              <a:buClr>
                <a:schemeClr val="dk1"/>
              </a:buClr>
              <a:buSzPts val="2000"/>
              <a:buNone/>
              <a:defRPr sz="2000" b="1"/>
            </a:lvl2pPr>
            <a:lvl3pPr marL="1371566" lvl="2" indent="-228594" algn="l">
              <a:lnSpc>
                <a:spcPct val="90000"/>
              </a:lnSpc>
              <a:spcBef>
                <a:spcPts val="500"/>
              </a:spcBef>
              <a:spcAft>
                <a:spcPts val="0"/>
              </a:spcAft>
              <a:buClr>
                <a:schemeClr val="dk1"/>
              </a:buClr>
              <a:buSzPts val="1800"/>
              <a:buNone/>
              <a:defRPr sz="1800" b="1"/>
            </a:lvl3pPr>
            <a:lvl4pPr marL="1828754" lvl="3" indent="-228594" algn="l">
              <a:lnSpc>
                <a:spcPct val="90000"/>
              </a:lnSpc>
              <a:spcBef>
                <a:spcPts val="500"/>
              </a:spcBef>
              <a:spcAft>
                <a:spcPts val="0"/>
              </a:spcAft>
              <a:buClr>
                <a:schemeClr val="dk1"/>
              </a:buClr>
              <a:buSzPts val="1600"/>
              <a:buNone/>
              <a:defRPr sz="1600" b="1"/>
            </a:lvl4pPr>
            <a:lvl5pPr marL="2285943" lvl="4" indent="-228594" algn="l">
              <a:lnSpc>
                <a:spcPct val="90000"/>
              </a:lnSpc>
              <a:spcBef>
                <a:spcPts val="500"/>
              </a:spcBef>
              <a:spcAft>
                <a:spcPts val="0"/>
              </a:spcAft>
              <a:buClr>
                <a:schemeClr val="dk1"/>
              </a:buClr>
              <a:buSzPts val="1600"/>
              <a:buNone/>
              <a:defRPr sz="1600" b="1"/>
            </a:lvl5pPr>
            <a:lvl6pPr marL="2743131" lvl="5" indent="-228594" algn="l">
              <a:lnSpc>
                <a:spcPct val="90000"/>
              </a:lnSpc>
              <a:spcBef>
                <a:spcPts val="500"/>
              </a:spcBef>
              <a:spcAft>
                <a:spcPts val="0"/>
              </a:spcAft>
              <a:buClr>
                <a:schemeClr val="dk1"/>
              </a:buClr>
              <a:buSzPts val="1600"/>
              <a:buNone/>
              <a:defRPr sz="1600" b="1"/>
            </a:lvl6pPr>
            <a:lvl7pPr marL="3200320" lvl="6" indent="-228594" algn="l">
              <a:lnSpc>
                <a:spcPct val="90000"/>
              </a:lnSpc>
              <a:spcBef>
                <a:spcPts val="500"/>
              </a:spcBef>
              <a:spcAft>
                <a:spcPts val="0"/>
              </a:spcAft>
              <a:buClr>
                <a:schemeClr val="dk1"/>
              </a:buClr>
              <a:buSzPts val="1600"/>
              <a:buNone/>
              <a:defRPr sz="1600" b="1"/>
            </a:lvl7pPr>
            <a:lvl8pPr marL="3657509" lvl="7" indent="-228594" algn="l">
              <a:lnSpc>
                <a:spcPct val="90000"/>
              </a:lnSpc>
              <a:spcBef>
                <a:spcPts val="500"/>
              </a:spcBef>
              <a:spcAft>
                <a:spcPts val="0"/>
              </a:spcAft>
              <a:buClr>
                <a:schemeClr val="dk1"/>
              </a:buClr>
              <a:buSzPts val="1600"/>
              <a:buNone/>
              <a:defRPr sz="1600" b="1"/>
            </a:lvl8pPr>
            <a:lvl9pPr marL="4114697" lvl="8" indent="-228594"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189" lvl="0" indent="-431789" algn="l">
              <a:lnSpc>
                <a:spcPct val="90000"/>
              </a:lnSpc>
              <a:spcBef>
                <a:spcPts val="1000"/>
              </a:spcBef>
              <a:spcAft>
                <a:spcPts val="0"/>
              </a:spcAft>
              <a:buClr>
                <a:schemeClr val="dk1"/>
              </a:buClr>
              <a:buSzPts val="3200"/>
              <a:buChar char="•"/>
              <a:defRPr sz="3200"/>
            </a:lvl1pPr>
            <a:lvl2pPr marL="914377" lvl="1" indent="-406390" algn="l">
              <a:lnSpc>
                <a:spcPct val="90000"/>
              </a:lnSpc>
              <a:spcBef>
                <a:spcPts val="500"/>
              </a:spcBef>
              <a:spcAft>
                <a:spcPts val="0"/>
              </a:spcAft>
              <a:buClr>
                <a:schemeClr val="dk1"/>
              </a:buClr>
              <a:buSzPts val="2800"/>
              <a:buChar char="•"/>
              <a:defRPr sz="2800"/>
            </a:lvl2pPr>
            <a:lvl3pPr marL="1371566" lvl="2" indent="-380990" algn="l">
              <a:lnSpc>
                <a:spcPct val="90000"/>
              </a:lnSpc>
              <a:spcBef>
                <a:spcPts val="500"/>
              </a:spcBef>
              <a:spcAft>
                <a:spcPts val="0"/>
              </a:spcAft>
              <a:buClr>
                <a:schemeClr val="dk1"/>
              </a:buClr>
              <a:buSzPts val="2400"/>
              <a:buChar char="•"/>
              <a:defRPr sz="2400"/>
            </a:lvl3pPr>
            <a:lvl4pPr marL="1828754" lvl="3" indent="-355591" algn="l">
              <a:lnSpc>
                <a:spcPct val="90000"/>
              </a:lnSpc>
              <a:spcBef>
                <a:spcPts val="500"/>
              </a:spcBef>
              <a:spcAft>
                <a:spcPts val="0"/>
              </a:spcAft>
              <a:buClr>
                <a:schemeClr val="dk1"/>
              </a:buClr>
              <a:buSzPts val="2000"/>
              <a:buChar char="•"/>
              <a:defRPr sz="2000"/>
            </a:lvl4pPr>
            <a:lvl5pPr marL="2285943" lvl="4" indent="-355591" algn="l">
              <a:lnSpc>
                <a:spcPct val="90000"/>
              </a:lnSpc>
              <a:spcBef>
                <a:spcPts val="500"/>
              </a:spcBef>
              <a:spcAft>
                <a:spcPts val="0"/>
              </a:spcAft>
              <a:buClr>
                <a:schemeClr val="dk1"/>
              </a:buClr>
              <a:buSzPts val="2000"/>
              <a:buChar char="•"/>
              <a:defRPr sz="2000"/>
            </a:lvl5pPr>
            <a:lvl6pPr marL="2743131" lvl="5" indent="-355591" algn="l">
              <a:lnSpc>
                <a:spcPct val="90000"/>
              </a:lnSpc>
              <a:spcBef>
                <a:spcPts val="500"/>
              </a:spcBef>
              <a:spcAft>
                <a:spcPts val="0"/>
              </a:spcAft>
              <a:buClr>
                <a:schemeClr val="dk1"/>
              </a:buClr>
              <a:buSzPts val="2000"/>
              <a:buChar char="•"/>
              <a:defRPr sz="2000"/>
            </a:lvl6pPr>
            <a:lvl7pPr marL="3200320" lvl="6" indent="-355591" algn="l">
              <a:lnSpc>
                <a:spcPct val="90000"/>
              </a:lnSpc>
              <a:spcBef>
                <a:spcPts val="500"/>
              </a:spcBef>
              <a:spcAft>
                <a:spcPts val="0"/>
              </a:spcAft>
              <a:buClr>
                <a:schemeClr val="dk1"/>
              </a:buClr>
              <a:buSzPts val="2000"/>
              <a:buChar char="•"/>
              <a:defRPr sz="2000"/>
            </a:lvl7pPr>
            <a:lvl8pPr marL="3657509" lvl="7" indent="-355591" algn="l">
              <a:lnSpc>
                <a:spcPct val="90000"/>
              </a:lnSpc>
              <a:spcBef>
                <a:spcPts val="500"/>
              </a:spcBef>
              <a:spcAft>
                <a:spcPts val="0"/>
              </a:spcAft>
              <a:buClr>
                <a:schemeClr val="dk1"/>
              </a:buClr>
              <a:buSzPts val="2000"/>
              <a:buChar char="•"/>
              <a:defRPr sz="2000"/>
            </a:lvl8pPr>
            <a:lvl9pPr marL="4114697" lvl="8" indent="-355591"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dk1"/>
              </a:buClr>
              <a:buSzPts val="1600"/>
              <a:buNone/>
              <a:defRPr sz="1600"/>
            </a:lvl1pPr>
            <a:lvl2pPr marL="914377" lvl="1" indent="-228594" algn="l">
              <a:lnSpc>
                <a:spcPct val="90000"/>
              </a:lnSpc>
              <a:spcBef>
                <a:spcPts val="500"/>
              </a:spcBef>
              <a:spcAft>
                <a:spcPts val="0"/>
              </a:spcAft>
              <a:buClr>
                <a:schemeClr val="dk1"/>
              </a:buClr>
              <a:buSzPts val="1400"/>
              <a:buNone/>
              <a:defRPr sz="1400"/>
            </a:lvl2pPr>
            <a:lvl3pPr marL="1371566" lvl="2" indent="-228594" algn="l">
              <a:lnSpc>
                <a:spcPct val="90000"/>
              </a:lnSpc>
              <a:spcBef>
                <a:spcPts val="500"/>
              </a:spcBef>
              <a:spcAft>
                <a:spcPts val="0"/>
              </a:spcAft>
              <a:buClr>
                <a:schemeClr val="dk1"/>
              </a:buClr>
              <a:buSzPts val="1200"/>
              <a:buNone/>
              <a:defRPr sz="1200"/>
            </a:lvl3pPr>
            <a:lvl4pPr marL="1828754" lvl="3" indent="-228594" algn="l">
              <a:lnSpc>
                <a:spcPct val="90000"/>
              </a:lnSpc>
              <a:spcBef>
                <a:spcPts val="500"/>
              </a:spcBef>
              <a:spcAft>
                <a:spcPts val="0"/>
              </a:spcAft>
              <a:buClr>
                <a:schemeClr val="dk1"/>
              </a:buClr>
              <a:buSzPts val="1000"/>
              <a:buNone/>
              <a:defRPr sz="1000"/>
            </a:lvl4pPr>
            <a:lvl5pPr marL="2285943" lvl="4" indent="-228594" algn="l">
              <a:lnSpc>
                <a:spcPct val="90000"/>
              </a:lnSpc>
              <a:spcBef>
                <a:spcPts val="500"/>
              </a:spcBef>
              <a:spcAft>
                <a:spcPts val="0"/>
              </a:spcAft>
              <a:buClr>
                <a:schemeClr val="dk1"/>
              </a:buClr>
              <a:buSzPts val="1000"/>
              <a:buNone/>
              <a:defRPr sz="1000"/>
            </a:lvl5pPr>
            <a:lvl6pPr marL="2743131" lvl="5" indent="-228594" algn="l">
              <a:lnSpc>
                <a:spcPct val="90000"/>
              </a:lnSpc>
              <a:spcBef>
                <a:spcPts val="500"/>
              </a:spcBef>
              <a:spcAft>
                <a:spcPts val="0"/>
              </a:spcAft>
              <a:buClr>
                <a:schemeClr val="dk1"/>
              </a:buClr>
              <a:buSzPts val="1000"/>
              <a:buNone/>
              <a:defRPr sz="1000"/>
            </a:lvl6pPr>
            <a:lvl7pPr marL="3200320" lvl="6" indent="-228594" algn="l">
              <a:lnSpc>
                <a:spcPct val="90000"/>
              </a:lnSpc>
              <a:spcBef>
                <a:spcPts val="500"/>
              </a:spcBef>
              <a:spcAft>
                <a:spcPts val="0"/>
              </a:spcAft>
              <a:buClr>
                <a:schemeClr val="dk1"/>
              </a:buClr>
              <a:buSzPts val="1000"/>
              <a:buNone/>
              <a:defRPr sz="1000"/>
            </a:lvl7pPr>
            <a:lvl8pPr marL="3657509" lvl="7" indent="-228594" algn="l">
              <a:lnSpc>
                <a:spcPct val="90000"/>
              </a:lnSpc>
              <a:spcBef>
                <a:spcPts val="500"/>
              </a:spcBef>
              <a:spcAft>
                <a:spcPts val="0"/>
              </a:spcAft>
              <a:buClr>
                <a:schemeClr val="dk1"/>
              </a:buClr>
              <a:buSzPts val="1000"/>
              <a:buNone/>
              <a:defRPr sz="1000"/>
            </a:lvl8pPr>
            <a:lvl9pPr marL="4114697" lvl="8" indent="-228594"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2" y="1956596"/>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2" y="-596104"/>
            <a:ext cx="5811838" cy="7734300"/>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7" y="0"/>
            <a:ext cx="12190815" cy="6694099"/>
          </a:xfrm>
          <a:prstGeom prst="rect">
            <a:avLst/>
          </a:prstGeom>
          <a:noFill/>
          <a:ln>
            <a:noFill/>
          </a:ln>
        </p:spPr>
      </p:pic>
      <p:sp>
        <p:nvSpPr>
          <p:cNvPr id="99" name="Google Shape;99;p1"/>
          <p:cNvSpPr txBox="1"/>
          <p:nvPr/>
        </p:nvSpPr>
        <p:spPr>
          <a:xfrm>
            <a:off x="2320504" y="3850068"/>
            <a:ext cx="7246189" cy="369291"/>
          </a:xfrm>
          <a:prstGeom prst="rect">
            <a:avLst/>
          </a:prstGeom>
          <a:noFill/>
          <a:ln>
            <a:noFill/>
          </a:ln>
        </p:spPr>
        <p:txBody>
          <a:bodyPr spcFirstLastPara="1" wrap="square" lIns="91425" tIns="45700" rIns="91425" bIns="45700" anchor="t" anchorCtr="0">
            <a:spAutoFit/>
          </a:bodyPr>
          <a:lstStyle/>
          <a:p>
            <a:pPr algn="ctr"/>
            <a:r>
              <a:rPr lang="en-US" sz="1800" b="1" dirty="0">
                <a:latin typeface="Arial" panose="020B0604020202020204" pitchFamily="34" charset="0"/>
              </a:rPr>
              <a:t>Code Refactoring and Bug Fixing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7" y="1850750"/>
            <a:ext cx="4465643" cy="2834317"/>
          </a:xfrm>
          <a:prstGeom prst="rect">
            <a:avLst/>
          </a:prstGeom>
          <a:noFill/>
          <a:ln>
            <a:noFill/>
          </a:ln>
        </p:spPr>
      </p:pic>
      <p:sp>
        <p:nvSpPr>
          <p:cNvPr id="117" name="Google Shape;117;p5"/>
          <p:cNvSpPr txBox="1"/>
          <p:nvPr/>
        </p:nvSpPr>
        <p:spPr>
          <a:xfrm>
            <a:off x="1244603" y="2997204"/>
            <a:ext cx="3661836" cy="769441"/>
          </a:xfrm>
          <a:prstGeom prst="rect">
            <a:avLst/>
          </a:prstGeom>
          <a:noFill/>
          <a:ln>
            <a:noFill/>
          </a:ln>
        </p:spPr>
        <p:txBody>
          <a:bodyPr spcFirstLastPara="1" wrap="square" lIns="91425" tIns="45700" rIns="91425"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184855" y="1390615"/>
            <a:ext cx="9503468" cy="1754286"/>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dirty="0">
                <a:solidFill>
                  <a:schemeClr val="tx1"/>
                </a:solidFill>
                <a:latin typeface="+mn-lt"/>
              </a:rPr>
              <a:t>My name is M Jyothi, a dedicated and passionate professional in the field of data science. I completed a Master's degree in Computer Applications (MCA) from Osmania University, where I honed my technical skills and developed a strong foundation in computer science. The academic environment equipped me with a solid understanding of key concepts and methodologies.</a:t>
            </a:r>
          </a:p>
          <a:p>
            <a:pPr marL="285744" indent="-285744">
              <a:buClr>
                <a:schemeClr val="dk1"/>
              </a:buClr>
              <a:buSzPts val="1800"/>
              <a:buFont typeface="Arial"/>
              <a:buChar char="•"/>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61" y="416557"/>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a:solidFill>
                  <a:srgbClr val="FF0000"/>
                </a:solidFill>
                <a:latin typeface="Lato Black"/>
                <a:ea typeface="Lato Black"/>
                <a:cs typeface="Lato Black"/>
                <a:sym typeface="Lato Black"/>
              </a:rPr>
              <a:t>About me</a:t>
            </a:r>
            <a:endParaRPr sz="180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2F3F145E-1D18-72A4-4C33-176DFFFB2E51}"/>
              </a:ext>
            </a:extLst>
          </p:cNvPr>
          <p:cNvSpPr txBox="1"/>
          <p:nvPr/>
        </p:nvSpPr>
        <p:spPr>
          <a:xfrm>
            <a:off x="1361440" y="3284500"/>
            <a:ext cx="6827520" cy="338554"/>
          </a:xfrm>
          <a:prstGeom prst="rect">
            <a:avLst/>
          </a:prstGeom>
          <a:noFill/>
        </p:spPr>
        <p:txBody>
          <a:bodyPr wrap="square" rtlCol="0">
            <a:spAutoFit/>
          </a:bodyPr>
          <a:lstStyle/>
          <a:p>
            <a:r>
              <a:rPr lang="en-IN" sz="1600" dirty="0">
                <a:latin typeface="+mj-lt"/>
              </a:rPr>
              <a:t>Let’s connect with on Social Network </a:t>
            </a:r>
          </a:p>
        </p:txBody>
      </p:sp>
      <p:sp>
        <p:nvSpPr>
          <p:cNvPr id="4" name="TextBox 3">
            <a:extLst>
              <a:ext uri="{FF2B5EF4-FFF2-40B4-BE49-F238E27FC236}">
                <a16:creationId xmlns:a16="http://schemas.microsoft.com/office/drawing/2014/main" id="{03F38B19-59DA-22D7-C7FF-08A52BC79FBE}"/>
              </a:ext>
            </a:extLst>
          </p:cNvPr>
          <p:cNvSpPr txBox="1"/>
          <p:nvPr/>
        </p:nvSpPr>
        <p:spPr>
          <a:xfrm>
            <a:off x="1544320" y="3762654"/>
            <a:ext cx="6136640" cy="738664"/>
          </a:xfrm>
          <a:prstGeom prst="rect">
            <a:avLst/>
          </a:prstGeom>
          <a:noFill/>
        </p:spPr>
        <p:txBody>
          <a:bodyPr wrap="square" rtlCol="0">
            <a:spAutoFit/>
          </a:bodyPr>
          <a:lstStyle/>
          <a:p>
            <a:r>
              <a:rPr lang="en-IN" dirty="0"/>
              <a:t> LINKEDIN:  https://www.linkedin.com/in/meenugajyothi/</a:t>
            </a:r>
          </a:p>
          <a:p>
            <a:endParaRPr lang="en-IN" dirty="0"/>
          </a:p>
          <a:p>
            <a:pPr algn="just"/>
            <a:r>
              <a:rPr lang="en-IN" dirty="0"/>
              <a:t>  GitHub:       https://github.com/meenugajyothi?tab=repositories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13A06-BB6C-5D20-CA7E-2B4FEFAE3DD0}"/>
              </a:ext>
            </a:extLst>
          </p:cNvPr>
          <p:cNvSpPr txBox="1"/>
          <p:nvPr/>
        </p:nvSpPr>
        <p:spPr>
          <a:xfrm>
            <a:off x="558800" y="528322"/>
            <a:ext cx="2560320" cy="461665"/>
          </a:xfrm>
          <a:prstGeom prst="rect">
            <a:avLst/>
          </a:prstGeom>
          <a:noFill/>
        </p:spPr>
        <p:txBody>
          <a:bodyPr wrap="square" rtlCol="0">
            <a:spAutoFit/>
          </a:bodyPr>
          <a:lstStyle/>
          <a:p>
            <a:pPr algn="just"/>
            <a:r>
              <a:rPr lang="en-IN" sz="2400" b="1" dirty="0">
                <a:solidFill>
                  <a:srgbClr val="3333FF"/>
                </a:solidFill>
                <a:latin typeface="Arial" panose="020B0604020202020204" pitchFamily="34" charset="0"/>
              </a:rPr>
              <a:t>Scenario</a:t>
            </a:r>
            <a:r>
              <a:rPr lang="en-IN" sz="2400" b="1" dirty="0">
                <a:solidFill>
                  <a:schemeClr val="accent6">
                    <a:lumMod val="50000"/>
                  </a:schemeClr>
                </a:solidFill>
                <a:latin typeface="Arial" panose="020B0604020202020204" pitchFamily="34" charset="0"/>
              </a:rPr>
              <a:t>:</a:t>
            </a:r>
            <a:endParaRPr lang="en-IN" sz="1800" dirty="0">
              <a:solidFill>
                <a:schemeClr val="accent6">
                  <a:lumMod val="50000"/>
                </a:schemeClr>
              </a:solidFill>
            </a:endParaRPr>
          </a:p>
        </p:txBody>
      </p:sp>
      <p:sp>
        <p:nvSpPr>
          <p:cNvPr id="3" name="TextBox 2">
            <a:extLst>
              <a:ext uri="{FF2B5EF4-FFF2-40B4-BE49-F238E27FC236}">
                <a16:creationId xmlns:a16="http://schemas.microsoft.com/office/drawing/2014/main" id="{4FA390C2-FAD9-7455-FE77-8DABC30FDFD5}"/>
              </a:ext>
            </a:extLst>
          </p:cNvPr>
          <p:cNvSpPr txBox="1"/>
          <p:nvPr/>
        </p:nvSpPr>
        <p:spPr>
          <a:xfrm>
            <a:off x="934720" y="1166003"/>
            <a:ext cx="10769600" cy="1477328"/>
          </a:xfrm>
          <a:prstGeom prst="rect">
            <a:avLst/>
          </a:prstGeom>
          <a:noFill/>
        </p:spPr>
        <p:txBody>
          <a:bodyPr wrap="square" rtlCol="0">
            <a:spAutoFit/>
          </a:bodyPr>
          <a:lstStyle/>
          <a:p>
            <a:pPr algn="just"/>
            <a:r>
              <a:rPr lang="en-US" sz="1800" dirty="0">
                <a:solidFill>
                  <a:srgbClr val="00B050"/>
                </a:solidFill>
                <a:latin typeface="+mn-lt"/>
              </a:rPr>
              <a:t>A team of enthusiastic data scientists embarked on a mission to develop </a:t>
            </a:r>
            <a:r>
              <a:rPr lang="en-US" sz="1800" dirty="0">
                <a:solidFill>
                  <a:schemeClr val="accent5"/>
                </a:solidFill>
                <a:latin typeface="+mn-lt"/>
              </a:rPr>
              <a:t>a Note Taking Application </a:t>
            </a:r>
            <a:r>
              <a:rPr lang="en-US" sz="1800" dirty="0">
                <a:solidFill>
                  <a:srgbClr val="00B050"/>
                </a:solidFill>
                <a:latin typeface="+mn-lt"/>
              </a:rPr>
              <a:t>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dirty="0">
              <a:solidFill>
                <a:srgbClr val="00B050"/>
              </a:solidFill>
              <a:latin typeface="+mn-lt"/>
            </a:endParaRPr>
          </a:p>
        </p:txBody>
      </p:sp>
      <p:sp>
        <p:nvSpPr>
          <p:cNvPr id="4" name="TextBox 3">
            <a:extLst>
              <a:ext uri="{FF2B5EF4-FFF2-40B4-BE49-F238E27FC236}">
                <a16:creationId xmlns:a16="http://schemas.microsoft.com/office/drawing/2014/main" id="{81C76F4B-CFEB-3553-685D-81443066C0B9}"/>
              </a:ext>
            </a:extLst>
          </p:cNvPr>
          <p:cNvSpPr txBox="1"/>
          <p:nvPr/>
        </p:nvSpPr>
        <p:spPr>
          <a:xfrm>
            <a:off x="843280" y="3116503"/>
            <a:ext cx="1808480" cy="400110"/>
          </a:xfrm>
          <a:prstGeom prst="rect">
            <a:avLst/>
          </a:prstGeom>
          <a:noFill/>
        </p:spPr>
        <p:txBody>
          <a:bodyPr wrap="square" rtlCol="0">
            <a:spAutoFit/>
          </a:bodyPr>
          <a:lstStyle/>
          <a:p>
            <a:r>
              <a:rPr lang="en-IN" sz="2000" b="1" dirty="0">
                <a:solidFill>
                  <a:srgbClr val="3333FF"/>
                </a:solidFill>
                <a:latin typeface="Arial" panose="020B0604020202020204" pitchFamily="34" charset="0"/>
              </a:rPr>
              <a:t>Task</a:t>
            </a:r>
            <a:r>
              <a:rPr lang="en-IN" sz="1800" b="1" dirty="0">
                <a:solidFill>
                  <a:srgbClr val="3333FF"/>
                </a:solidFill>
                <a:latin typeface="Arial" panose="020B0604020202020204" pitchFamily="34" charset="0"/>
              </a:rPr>
              <a:t>:</a:t>
            </a:r>
            <a:endParaRPr lang="en-IN" dirty="0">
              <a:solidFill>
                <a:srgbClr val="3333FF"/>
              </a:solidFill>
            </a:endParaRPr>
          </a:p>
        </p:txBody>
      </p:sp>
      <p:sp>
        <p:nvSpPr>
          <p:cNvPr id="5" name="TextBox 4">
            <a:extLst>
              <a:ext uri="{FF2B5EF4-FFF2-40B4-BE49-F238E27FC236}">
                <a16:creationId xmlns:a16="http://schemas.microsoft.com/office/drawing/2014/main" id="{17F452E9-1D1A-59C3-4F1C-305BD39F2835}"/>
              </a:ext>
            </a:extLst>
          </p:cNvPr>
          <p:cNvSpPr txBox="1"/>
          <p:nvPr/>
        </p:nvSpPr>
        <p:spPr>
          <a:xfrm>
            <a:off x="1026160" y="3707371"/>
            <a:ext cx="10302240" cy="1631216"/>
          </a:xfrm>
          <a:prstGeom prst="rect">
            <a:avLst/>
          </a:prstGeom>
          <a:noFill/>
        </p:spPr>
        <p:txBody>
          <a:bodyPr wrap="square" rtlCol="0">
            <a:spAutoFit/>
          </a:bodyPr>
          <a:lstStyle/>
          <a:p>
            <a:pPr algn="just"/>
            <a:r>
              <a:rPr lang="en-US" sz="1800" dirty="0">
                <a:solidFill>
                  <a:srgbClr val="00B050"/>
                </a:solidFill>
                <a:latin typeface="+mn-lt"/>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dirty="0">
              <a:solidFill>
                <a:srgbClr val="00B050"/>
              </a:solidFill>
              <a:latin typeface="+mn-lt"/>
            </a:endParaRPr>
          </a:p>
          <a:p>
            <a:br>
              <a:rPr lang="en-US" dirty="0"/>
            </a:br>
            <a:endParaRPr lang="en-IN" dirty="0"/>
          </a:p>
        </p:txBody>
      </p:sp>
    </p:spTree>
    <p:extLst>
      <p:ext uri="{BB962C8B-B14F-4D97-AF65-F5344CB8AC3E}">
        <p14:creationId xmlns:p14="http://schemas.microsoft.com/office/powerpoint/2010/main" val="252458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662-83BE-5C23-6966-EE335733D3BF}"/>
              </a:ext>
            </a:extLst>
          </p:cNvPr>
          <p:cNvSpPr>
            <a:spLocks noGrp="1"/>
          </p:cNvSpPr>
          <p:nvPr>
            <p:ph type="title"/>
          </p:nvPr>
        </p:nvSpPr>
        <p:spPr>
          <a:xfrm>
            <a:off x="838200" y="365125"/>
            <a:ext cx="9291320" cy="1097915"/>
          </a:xfrm>
        </p:spPr>
        <p:txBody>
          <a:bodyPr/>
          <a:lstStyle/>
          <a:p>
            <a:r>
              <a:rPr lang="en-US" sz="2400" dirty="0">
                <a:solidFill>
                  <a:srgbClr val="FF0000"/>
                </a:solidFill>
                <a:latin typeface="+mj-lt"/>
              </a:rPr>
              <a:t>Here's a summarized checklist</a:t>
            </a:r>
            <a:endParaRPr lang="en-IN" dirty="0">
              <a:solidFill>
                <a:srgbClr val="FF0000"/>
              </a:solidFill>
            </a:endParaRPr>
          </a:p>
        </p:txBody>
      </p:sp>
      <p:sp>
        <p:nvSpPr>
          <p:cNvPr id="3" name="Text Placeholder 2">
            <a:extLst>
              <a:ext uri="{FF2B5EF4-FFF2-40B4-BE49-F238E27FC236}">
                <a16:creationId xmlns:a16="http://schemas.microsoft.com/office/drawing/2014/main" id="{7E2F61CE-42B8-738D-B7A8-E101B653E1A6}"/>
              </a:ext>
            </a:extLst>
          </p:cNvPr>
          <p:cNvSpPr>
            <a:spLocks noGrp="1"/>
          </p:cNvSpPr>
          <p:nvPr>
            <p:ph type="body" idx="1"/>
          </p:nvPr>
        </p:nvSpPr>
        <p:spPr>
          <a:xfrm>
            <a:off x="1270000" y="1463045"/>
            <a:ext cx="10083800" cy="2225039"/>
          </a:xfrm>
        </p:spPr>
        <p:txBody>
          <a:bodyPr/>
          <a:lstStyle/>
          <a:p>
            <a:pPr>
              <a:buFont typeface="Arial" panose="020B0604020202020204" pitchFamily="34" charset="0"/>
              <a:buChar char="•"/>
            </a:pPr>
            <a:r>
              <a:rPr lang="en-US" sz="2000" dirty="0">
                <a:solidFill>
                  <a:srgbClr val="0070C0"/>
                </a:solidFill>
                <a:latin typeface="Söhne"/>
              </a:rPr>
              <a:t>Review existing code.</a:t>
            </a:r>
          </a:p>
          <a:p>
            <a:pPr algn="l">
              <a:buFont typeface="Arial" panose="020B0604020202020204" pitchFamily="34" charset="0"/>
              <a:buChar char="•"/>
            </a:pPr>
            <a:r>
              <a:rPr lang="en-US" sz="2000" dirty="0">
                <a:solidFill>
                  <a:srgbClr val="0070C0"/>
                </a:solidFill>
                <a:latin typeface="Söhne"/>
              </a:rPr>
              <a:t>Document identified bugs.</a:t>
            </a:r>
          </a:p>
          <a:p>
            <a:pPr algn="l">
              <a:buFont typeface="Arial" panose="020B0604020202020204" pitchFamily="34" charset="0"/>
              <a:buChar char="•"/>
            </a:pPr>
            <a:r>
              <a:rPr lang="en-US" sz="2000" dirty="0">
                <a:solidFill>
                  <a:srgbClr val="0070C0"/>
                </a:solidFill>
                <a:latin typeface="Söhne"/>
              </a:rPr>
              <a:t>Fix bugs and make necessary improvements.</a:t>
            </a:r>
          </a:p>
          <a:p>
            <a:pPr algn="l">
              <a:buFont typeface="Arial" panose="020B0604020202020204" pitchFamily="34" charset="0"/>
              <a:buChar char="•"/>
            </a:pPr>
            <a:r>
              <a:rPr lang="en-US" sz="2000" dirty="0">
                <a:solidFill>
                  <a:srgbClr val="0070C0"/>
                </a:solidFill>
                <a:latin typeface="Söhne"/>
              </a:rPr>
              <a:t>Test the application thoroughly.</a:t>
            </a:r>
          </a:p>
          <a:p>
            <a:pPr algn="l">
              <a:buFont typeface="Arial" panose="020B0604020202020204" pitchFamily="34" charset="0"/>
              <a:buChar char="•"/>
            </a:pPr>
            <a:r>
              <a:rPr lang="en-US" sz="2000" dirty="0">
                <a:solidFill>
                  <a:srgbClr val="0070C0"/>
                </a:solidFill>
                <a:latin typeface="Söhne"/>
              </a:rPr>
              <a:t>Document changes made during the debugging process</a:t>
            </a:r>
          </a:p>
        </p:txBody>
      </p:sp>
      <p:sp>
        <p:nvSpPr>
          <p:cNvPr id="5" name="TextBox 4">
            <a:extLst>
              <a:ext uri="{FF2B5EF4-FFF2-40B4-BE49-F238E27FC236}">
                <a16:creationId xmlns:a16="http://schemas.microsoft.com/office/drawing/2014/main" id="{35A56101-881C-4FEF-391C-B10D60D85A84}"/>
              </a:ext>
            </a:extLst>
          </p:cNvPr>
          <p:cNvSpPr txBox="1"/>
          <p:nvPr/>
        </p:nvSpPr>
        <p:spPr>
          <a:xfrm>
            <a:off x="1473200" y="4471632"/>
            <a:ext cx="8940800" cy="923330"/>
          </a:xfrm>
          <a:prstGeom prst="rect">
            <a:avLst/>
          </a:prstGeom>
          <a:noFill/>
        </p:spPr>
        <p:txBody>
          <a:bodyPr wrap="square" rtlCol="0">
            <a:spAutoFit/>
          </a:bodyPr>
          <a:lstStyle/>
          <a:p>
            <a:r>
              <a:rPr lang="en-US" sz="1800" dirty="0">
                <a:solidFill>
                  <a:schemeClr val="accent2">
                    <a:lumMod val="50000"/>
                  </a:schemeClr>
                </a:solidFill>
                <a:latin typeface="Söhne"/>
              </a:rPr>
              <a:t>By following these steps, you aim to have a fully functional Note Taking Application that can be used by the data science team. If you encounter specific issues during the debugging process.</a:t>
            </a:r>
            <a:endParaRPr lang="en-IN" sz="1800" dirty="0">
              <a:solidFill>
                <a:schemeClr val="accent2">
                  <a:lumMod val="50000"/>
                </a:schemeClr>
              </a:solidFill>
            </a:endParaRPr>
          </a:p>
        </p:txBody>
      </p:sp>
      <p:sp>
        <p:nvSpPr>
          <p:cNvPr id="10" name="Star: 4 Points 9">
            <a:extLst>
              <a:ext uri="{FF2B5EF4-FFF2-40B4-BE49-F238E27FC236}">
                <a16:creationId xmlns:a16="http://schemas.microsoft.com/office/drawing/2014/main" id="{5EB6E09A-C4E2-951F-FE0C-747522BD0C87}"/>
              </a:ext>
            </a:extLst>
          </p:cNvPr>
          <p:cNvSpPr/>
          <p:nvPr/>
        </p:nvSpPr>
        <p:spPr>
          <a:xfrm>
            <a:off x="787400" y="4603093"/>
            <a:ext cx="482600" cy="588667"/>
          </a:xfrm>
          <a:prstGeom prst="star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291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35AA-6C0E-16B8-F647-247A37E3FD1B}"/>
              </a:ext>
            </a:extLst>
          </p:cNvPr>
          <p:cNvSpPr>
            <a:spLocks noGrp="1"/>
          </p:cNvSpPr>
          <p:nvPr>
            <p:ph type="title"/>
          </p:nvPr>
        </p:nvSpPr>
        <p:spPr>
          <a:xfrm>
            <a:off x="1016003" y="774228"/>
            <a:ext cx="10339388" cy="916465"/>
          </a:xfrm>
        </p:spPr>
        <p:txBody>
          <a:bodyPr>
            <a:normAutofit/>
          </a:bodyPr>
          <a:lstStyle/>
          <a:p>
            <a:r>
              <a:rPr lang="en-IN" sz="3200" dirty="0">
                <a:solidFill>
                  <a:srgbClr val="0070C0"/>
                </a:solidFill>
              </a:rPr>
              <a:t>                   Before Fixing Bugs</a:t>
            </a:r>
          </a:p>
        </p:txBody>
      </p:sp>
      <p:sp>
        <p:nvSpPr>
          <p:cNvPr id="3" name="Text Placeholder 2">
            <a:extLst>
              <a:ext uri="{FF2B5EF4-FFF2-40B4-BE49-F238E27FC236}">
                <a16:creationId xmlns:a16="http://schemas.microsoft.com/office/drawing/2014/main" id="{4F05A8D3-AF6C-A1BD-0724-F0F1D29C048E}"/>
              </a:ext>
            </a:extLst>
          </p:cNvPr>
          <p:cNvSpPr>
            <a:spLocks noGrp="1"/>
          </p:cNvSpPr>
          <p:nvPr>
            <p:ph type="body" idx="1"/>
          </p:nvPr>
        </p:nvSpPr>
        <p:spPr>
          <a:xfrm>
            <a:off x="915991" y="1622741"/>
            <a:ext cx="4854892" cy="622619"/>
          </a:xfrm>
        </p:spPr>
        <p:txBody>
          <a:bodyPr>
            <a:normAutofit/>
          </a:bodyPr>
          <a:lstStyle/>
          <a:p>
            <a:r>
              <a:rPr lang="en-IN" dirty="0"/>
              <a:t>     </a:t>
            </a:r>
          </a:p>
          <a:p>
            <a:endParaRPr lang="en-IN" dirty="0"/>
          </a:p>
          <a:p>
            <a:endParaRPr lang="en-IN" dirty="0"/>
          </a:p>
        </p:txBody>
      </p:sp>
      <p:sp>
        <p:nvSpPr>
          <p:cNvPr id="4" name="Text Placeholder 3">
            <a:extLst>
              <a:ext uri="{FF2B5EF4-FFF2-40B4-BE49-F238E27FC236}">
                <a16:creationId xmlns:a16="http://schemas.microsoft.com/office/drawing/2014/main" id="{3F3B6E8F-E361-0FB0-9D24-27EF32D766D6}"/>
              </a:ext>
            </a:extLst>
          </p:cNvPr>
          <p:cNvSpPr>
            <a:spLocks noGrp="1"/>
          </p:cNvSpPr>
          <p:nvPr>
            <p:ph type="body" idx="2"/>
          </p:nvPr>
        </p:nvSpPr>
        <p:spPr/>
        <p:txBody>
          <a:bodyPr/>
          <a:lstStyle/>
          <a:p>
            <a:endParaRPr lang="en-IN" dirty="0"/>
          </a:p>
        </p:txBody>
      </p:sp>
      <p:sp>
        <p:nvSpPr>
          <p:cNvPr id="5" name="Text Placeholder 4">
            <a:extLst>
              <a:ext uri="{FF2B5EF4-FFF2-40B4-BE49-F238E27FC236}">
                <a16:creationId xmlns:a16="http://schemas.microsoft.com/office/drawing/2014/main" id="{F67768A2-7001-2987-7E41-FC7624A2644E}"/>
              </a:ext>
            </a:extLst>
          </p:cNvPr>
          <p:cNvSpPr>
            <a:spLocks noGrp="1"/>
          </p:cNvSpPr>
          <p:nvPr>
            <p:ph type="body" idx="3"/>
          </p:nvPr>
        </p:nvSpPr>
        <p:spPr>
          <a:xfrm>
            <a:off x="6172203" y="1681166"/>
            <a:ext cx="5103812" cy="733900"/>
          </a:xfrm>
        </p:spPr>
        <p:txBody>
          <a:bodyPr>
            <a:normAutofit/>
          </a:bodyPr>
          <a:lstStyle/>
          <a:p>
            <a:r>
              <a:rPr lang="en-IN" b="0" dirty="0">
                <a:solidFill>
                  <a:srgbClr val="FF0000"/>
                </a:solidFill>
              </a:rPr>
              <a:t>HTML CODE</a:t>
            </a:r>
          </a:p>
        </p:txBody>
      </p:sp>
      <p:sp>
        <p:nvSpPr>
          <p:cNvPr id="6" name="Text Placeholder 5">
            <a:extLst>
              <a:ext uri="{FF2B5EF4-FFF2-40B4-BE49-F238E27FC236}">
                <a16:creationId xmlns:a16="http://schemas.microsoft.com/office/drawing/2014/main" id="{C9F1DDBF-90AE-81C8-D29D-39A73B29A6A9}"/>
              </a:ext>
            </a:extLst>
          </p:cNvPr>
          <p:cNvSpPr>
            <a:spLocks noGrp="1"/>
          </p:cNvSpPr>
          <p:nvPr>
            <p:ph type="body" idx="4"/>
          </p:nvPr>
        </p:nvSpPr>
        <p:spPr/>
        <p:txBody>
          <a:bodyPr/>
          <a:lstStyle/>
          <a:p>
            <a:endParaRPr lang="en-IN" dirty="0"/>
          </a:p>
        </p:txBody>
      </p:sp>
      <p:pic>
        <p:nvPicPr>
          <p:cNvPr id="10" name="Picture 9">
            <a:extLst>
              <a:ext uri="{FF2B5EF4-FFF2-40B4-BE49-F238E27FC236}">
                <a16:creationId xmlns:a16="http://schemas.microsoft.com/office/drawing/2014/main" id="{0BDDA966-DAF6-F6A7-150C-C89C8CBF7F7B}"/>
              </a:ext>
            </a:extLst>
          </p:cNvPr>
          <p:cNvPicPr>
            <a:picLocks noChangeAspect="1"/>
          </p:cNvPicPr>
          <p:nvPr/>
        </p:nvPicPr>
        <p:blipFill>
          <a:blip r:embed="rId2"/>
          <a:stretch>
            <a:fillRect/>
          </a:stretch>
        </p:blipFill>
        <p:spPr>
          <a:xfrm>
            <a:off x="836613" y="2505078"/>
            <a:ext cx="5160963" cy="3798540"/>
          </a:xfrm>
          <a:prstGeom prst="rect">
            <a:avLst/>
          </a:prstGeom>
        </p:spPr>
      </p:pic>
      <p:sp>
        <p:nvSpPr>
          <p:cNvPr id="11" name="Arrow: Right 10">
            <a:extLst>
              <a:ext uri="{FF2B5EF4-FFF2-40B4-BE49-F238E27FC236}">
                <a16:creationId xmlns:a16="http://schemas.microsoft.com/office/drawing/2014/main" id="{DFE5AF0F-856C-BDD8-D380-54043320E93D}"/>
              </a:ext>
            </a:extLst>
          </p:cNvPr>
          <p:cNvSpPr/>
          <p:nvPr/>
        </p:nvSpPr>
        <p:spPr>
          <a:xfrm>
            <a:off x="3931920" y="3611885"/>
            <a:ext cx="182880"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AD24ECDC-99F6-2F27-CFAA-6C35EBB009DF}"/>
              </a:ext>
            </a:extLst>
          </p:cNvPr>
          <p:cNvSpPr/>
          <p:nvPr/>
        </p:nvSpPr>
        <p:spPr>
          <a:xfrm>
            <a:off x="1167448" y="3965893"/>
            <a:ext cx="3271520" cy="41751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6" name="Rectangle 15">
            <a:extLst>
              <a:ext uri="{FF2B5EF4-FFF2-40B4-BE49-F238E27FC236}">
                <a16:creationId xmlns:a16="http://schemas.microsoft.com/office/drawing/2014/main" id="{C0AE6A22-DE62-617B-9119-C3E309BED608}"/>
              </a:ext>
            </a:extLst>
          </p:cNvPr>
          <p:cNvSpPr/>
          <p:nvPr/>
        </p:nvSpPr>
        <p:spPr>
          <a:xfrm>
            <a:off x="1016000" y="3429004"/>
            <a:ext cx="3566160" cy="39211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7" name="Rectangle 16">
            <a:extLst>
              <a:ext uri="{FF2B5EF4-FFF2-40B4-BE49-F238E27FC236}">
                <a16:creationId xmlns:a16="http://schemas.microsoft.com/office/drawing/2014/main" id="{26C3BCE8-49F4-0087-3C59-8C630697F8B7}"/>
              </a:ext>
            </a:extLst>
          </p:cNvPr>
          <p:cNvSpPr/>
          <p:nvPr/>
        </p:nvSpPr>
        <p:spPr>
          <a:xfrm>
            <a:off x="1016000" y="3525524"/>
            <a:ext cx="3637280" cy="29559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21" name="Picture 20">
            <a:extLst>
              <a:ext uri="{FF2B5EF4-FFF2-40B4-BE49-F238E27FC236}">
                <a16:creationId xmlns:a16="http://schemas.microsoft.com/office/drawing/2014/main" id="{751B616F-D5B1-3C11-2694-192815FDEDD3}"/>
              </a:ext>
            </a:extLst>
          </p:cNvPr>
          <p:cNvPicPr>
            <a:picLocks noChangeAspect="1"/>
          </p:cNvPicPr>
          <p:nvPr/>
        </p:nvPicPr>
        <p:blipFill>
          <a:blip r:embed="rId3"/>
          <a:stretch>
            <a:fillRect/>
          </a:stretch>
        </p:blipFill>
        <p:spPr>
          <a:xfrm>
            <a:off x="6096003" y="2542857"/>
            <a:ext cx="5180012" cy="3609024"/>
          </a:xfrm>
          <a:prstGeom prst="rect">
            <a:avLst/>
          </a:prstGeom>
        </p:spPr>
      </p:pic>
      <p:sp>
        <p:nvSpPr>
          <p:cNvPr id="22" name="Rectangle 21">
            <a:extLst>
              <a:ext uri="{FF2B5EF4-FFF2-40B4-BE49-F238E27FC236}">
                <a16:creationId xmlns:a16="http://schemas.microsoft.com/office/drawing/2014/main" id="{10B255CB-7F16-E1A1-B032-0CBEF1BE6E53}"/>
              </a:ext>
            </a:extLst>
          </p:cNvPr>
          <p:cNvSpPr/>
          <p:nvPr/>
        </p:nvSpPr>
        <p:spPr>
          <a:xfrm>
            <a:off x="6644640" y="4165443"/>
            <a:ext cx="1066800" cy="2178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3" name="Rectangle 22">
            <a:extLst>
              <a:ext uri="{FF2B5EF4-FFF2-40B4-BE49-F238E27FC236}">
                <a16:creationId xmlns:a16="http://schemas.microsoft.com/office/drawing/2014/main" id="{468B3D72-1A5F-3602-E41F-55762DD7FBF5}"/>
              </a:ext>
            </a:extLst>
          </p:cNvPr>
          <p:cNvSpPr/>
          <p:nvPr/>
        </p:nvSpPr>
        <p:spPr>
          <a:xfrm>
            <a:off x="6837680" y="4511041"/>
            <a:ext cx="1503680" cy="13208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27" name="TextBox 26">
            <a:extLst>
              <a:ext uri="{FF2B5EF4-FFF2-40B4-BE49-F238E27FC236}">
                <a16:creationId xmlns:a16="http://schemas.microsoft.com/office/drawing/2014/main" id="{84E54960-F189-683E-7579-5457383F1F9A}"/>
              </a:ext>
            </a:extLst>
          </p:cNvPr>
          <p:cNvSpPr txBox="1"/>
          <p:nvPr/>
        </p:nvSpPr>
        <p:spPr>
          <a:xfrm>
            <a:off x="915993" y="1977056"/>
            <a:ext cx="4656455" cy="338554"/>
          </a:xfrm>
          <a:prstGeom prst="rect">
            <a:avLst/>
          </a:prstGeom>
          <a:noFill/>
        </p:spPr>
        <p:txBody>
          <a:bodyPr wrap="square" rtlCol="0">
            <a:spAutoFit/>
          </a:bodyPr>
          <a:lstStyle/>
          <a:p>
            <a:r>
              <a:rPr lang="en-IN" sz="1600" dirty="0">
                <a:solidFill>
                  <a:srgbClr val="FF0000"/>
                </a:solidFill>
              </a:rPr>
              <a:t>FLASK CODE</a:t>
            </a:r>
          </a:p>
        </p:txBody>
      </p:sp>
      <p:sp>
        <p:nvSpPr>
          <p:cNvPr id="28" name="Explosion: 14 Points 27">
            <a:extLst>
              <a:ext uri="{FF2B5EF4-FFF2-40B4-BE49-F238E27FC236}">
                <a16:creationId xmlns:a16="http://schemas.microsoft.com/office/drawing/2014/main" id="{A77B1F13-9935-4771-A8B9-7556D2218F43}"/>
              </a:ext>
            </a:extLst>
          </p:cNvPr>
          <p:cNvSpPr/>
          <p:nvPr/>
        </p:nvSpPr>
        <p:spPr>
          <a:xfrm>
            <a:off x="5882640" y="1023579"/>
            <a:ext cx="762000" cy="351820"/>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1000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55A4-99BF-CDDC-5900-1C19C7A40942}"/>
              </a:ext>
            </a:extLst>
          </p:cNvPr>
          <p:cNvSpPr>
            <a:spLocks noGrp="1"/>
          </p:cNvSpPr>
          <p:nvPr>
            <p:ph type="title"/>
          </p:nvPr>
        </p:nvSpPr>
        <p:spPr/>
        <p:txBody>
          <a:bodyPr>
            <a:normAutofit/>
          </a:bodyPr>
          <a:lstStyle/>
          <a:p>
            <a:r>
              <a:rPr lang="en-IN" sz="3600" dirty="0">
                <a:solidFill>
                  <a:srgbClr val="002060"/>
                </a:solidFill>
                <a:latin typeface="+mj-lt"/>
              </a:rPr>
              <a:t>               Before fixing Bug out put </a:t>
            </a:r>
          </a:p>
        </p:txBody>
      </p:sp>
      <p:sp>
        <p:nvSpPr>
          <p:cNvPr id="3" name="Text Placeholder 2">
            <a:extLst>
              <a:ext uri="{FF2B5EF4-FFF2-40B4-BE49-F238E27FC236}">
                <a16:creationId xmlns:a16="http://schemas.microsoft.com/office/drawing/2014/main" id="{48E65967-2B77-8BDE-38BF-F8DADA0030E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850F32A-FFAD-EF28-10D5-C41F137D65D3}"/>
              </a:ext>
            </a:extLst>
          </p:cNvPr>
          <p:cNvPicPr>
            <a:picLocks noChangeAspect="1"/>
          </p:cNvPicPr>
          <p:nvPr/>
        </p:nvPicPr>
        <p:blipFill>
          <a:blip r:embed="rId2"/>
          <a:stretch>
            <a:fillRect/>
          </a:stretch>
        </p:blipFill>
        <p:spPr>
          <a:xfrm>
            <a:off x="838200" y="1825625"/>
            <a:ext cx="11029894" cy="4486271"/>
          </a:xfrm>
          <a:prstGeom prst="rect">
            <a:avLst/>
          </a:prstGeom>
        </p:spPr>
      </p:pic>
    </p:spTree>
    <p:extLst>
      <p:ext uri="{BB962C8B-B14F-4D97-AF65-F5344CB8AC3E}">
        <p14:creationId xmlns:p14="http://schemas.microsoft.com/office/powerpoint/2010/main" val="231411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A83F-C949-CBFD-882F-FC1BFCBFEA80}"/>
              </a:ext>
            </a:extLst>
          </p:cNvPr>
          <p:cNvSpPr>
            <a:spLocks noGrp="1"/>
          </p:cNvSpPr>
          <p:nvPr>
            <p:ph type="title"/>
          </p:nvPr>
        </p:nvSpPr>
        <p:spPr/>
        <p:txBody>
          <a:bodyPr>
            <a:normAutofit/>
          </a:bodyPr>
          <a:lstStyle/>
          <a:p>
            <a:r>
              <a:rPr lang="en-IN" dirty="0">
                <a:solidFill>
                  <a:srgbClr val="92D050"/>
                </a:solidFill>
              </a:rPr>
              <a:t>       After solving bugs</a:t>
            </a:r>
            <a:br>
              <a:rPr lang="en-IN" dirty="0"/>
            </a:br>
            <a:r>
              <a:rPr lang="en-IN" dirty="0">
                <a:solidFill>
                  <a:schemeClr val="accent2">
                    <a:lumMod val="75000"/>
                  </a:schemeClr>
                </a:solidFill>
              </a:rPr>
              <a:t>app.py </a:t>
            </a:r>
          </a:p>
        </p:txBody>
      </p:sp>
      <p:sp>
        <p:nvSpPr>
          <p:cNvPr id="3" name="Text Placeholder 2">
            <a:extLst>
              <a:ext uri="{FF2B5EF4-FFF2-40B4-BE49-F238E27FC236}">
                <a16:creationId xmlns:a16="http://schemas.microsoft.com/office/drawing/2014/main" id="{0702C69D-06ED-C5AE-915F-4B684CE888B5}"/>
              </a:ext>
            </a:extLst>
          </p:cNvPr>
          <p:cNvSpPr>
            <a:spLocks noGrp="1"/>
          </p:cNvSpPr>
          <p:nvPr>
            <p:ph type="body" idx="1"/>
          </p:nvPr>
        </p:nvSpPr>
        <p:spPr/>
        <p:txBody>
          <a:bodyPr/>
          <a:lstStyle/>
          <a:p>
            <a:pPr marL="114298" indent="0">
              <a:buNone/>
            </a:pPr>
            <a:endParaRPr lang="en-IN" dirty="0"/>
          </a:p>
        </p:txBody>
      </p:sp>
      <p:pic>
        <p:nvPicPr>
          <p:cNvPr id="5" name="Picture 4">
            <a:extLst>
              <a:ext uri="{FF2B5EF4-FFF2-40B4-BE49-F238E27FC236}">
                <a16:creationId xmlns:a16="http://schemas.microsoft.com/office/drawing/2014/main" id="{88F1446B-24A8-B254-D58B-0BECE96669BF}"/>
              </a:ext>
            </a:extLst>
          </p:cNvPr>
          <p:cNvPicPr>
            <a:picLocks noChangeAspect="1"/>
          </p:cNvPicPr>
          <p:nvPr/>
        </p:nvPicPr>
        <p:blipFill>
          <a:blip r:embed="rId2"/>
          <a:stretch>
            <a:fillRect/>
          </a:stretch>
        </p:blipFill>
        <p:spPr>
          <a:xfrm>
            <a:off x="838200" y="1825624"/>
            <a:ext cx="10622280" cy="4486271"/>
          </a:xfrm>
          <a:prstGeom prst="rect">
            <a:avLst/>
          </a:prstGeom>
        </p:spPr>
      </p:pic>
    </p:spTree>
    <p:extLst>
      <p:ext uri="{BB962C8B-B14F-4D97-AF65-F5344CB8AC3E}">
        <p14:creationId xmlns:p14="http://schemas.microsoft.com/office/powerpoint/2010/main" val="26237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F62BC-8C6D-BDA3-72AE-82E07A768553}"/>
              </a:ext>
            </a:extLst>
          </p:cNvPr>
          <p:cNvPicPr>
            <a:picLocks noChangeAspect="1"/>
          </p:cNvPicPr>
          <p:nvPr/>
        </p:nvPicPr>
        <p:blipFill>
          <a:blip r:embed="rId2"/>
          <a:stretch>
            <a:fillRect/>
          </a:stretch>
        </p:blipFill>
        <p:spPr>
          <a:xfrm>
            <a:off x="1584960" y="1370972"/>
            <a:ext cx="8168640" cy="4732430"/>
          </a:xfrm>
          <a:prstGeom prst="rect">
            <a:avLst/>
          </a:prstGeom>
        </p:spPr>
      </p:pic>
      <p:sp>
        <p:nvSpPr>
          <p:cNvPr id="7" name="TextBox 6">
            <a:extLst>
              <a:ext uri="{FF2B5EF4-FFF2-40B4-BE49-F238E27FC236}">
                <a16:creationId xmlns:a16="http://schemas.microsoft.com/office/drawing/2014/main" id="{3CE4771A-F4AD-C3D2-F5D1-952411BA91E2}"/>
              </a:ext>
            </a:extLst>
          </p:cNvPr>
          <p:cNvSpPr txBox="1"/>
          <p:nvPr/>
        </p:nvSpPr>
        <p:spPr>
          <a:xfrm>
            <a:off x="995680" y="872318"/>
            <a:ext cx="5466080" cy="400110"/>
          </a:xfrm>
          <a:prstGeom prst="rect">
            <a:avLst/>
          </a:prstGeom>
          <a:noFill/>
        </p:spPr>
        <p:txBody>
          <a:bodyPr wrap="square" rtlCol="0">
            <a:spAutoFit/>
          </a:bodyPr>
          <a:lstStyle/>
          <a:p>
            <a:r>
              <a:rPr lang="en-IN" sz="2000" dirty="0">
                <a:solidFill>
                  <a:srgbClr val="92D050"/>
                </a:solidFill>
              </a:rPr>
              <a:t>  HOME.HTML</a:t>
            </a:r>
          </a:p>
        </p:txBody>
      </p:sp>
    </p:spTree>
    <p:extLst>
      <p:ext uri="{BB962C8B-B14F-4D97-AF65-F5344CB8AC3E}">
        <p14:creationId xmlns:p14="http://schemas.microsoft.com/office/powerpoint/2010/main" val="19464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28147-396A-CA14-42F7-21FFBADBBDBC}"/>
              </a:ext>
            </a:extLst>
          </p:cNvPr>
          <p:cNvPicPr>
            <a:picLocks noChangeAspect="1"/>
          </p:cNvPicPr>
          <p:nvPr/>
        </p:nvPicPr>
        <p:blipFill>
          <a:blip r:embed="rId2"/>
          <a:stretch>
            <a:fillRect/>
          </a:stretch>
        </p:blipFill>
        <p:spPr>
          <a:xfrm>
            <a:off x="2641600" y="2072839"/>
            <a:ext cx="6908800" cy="2816860"/>
          </a:xfrm>
          <a:prstGeom prst="rect">
            <a:avLst/>
          </a:prstGeom>
        </p:spPr>
      </p:pic>
      <p:sp>
        <p:nvSpPr>
          <p:cNvPr id="4" name="TextBox 3">
            <a:extLst>
              <a:ext uri="{FF2B5EF4-FFF2-40B4-BE49-F238E27FC236}">
                <a16:creationId xmlns:a16="http://schemas.microsoft.com/office/drawing/2014/main" id="{98B4A671-4D9B-E7DE-527B-036A8E46DCA5}"/>
              </a:ext>
            </a:extLst>
          </p:cNvPr>
          <p:cNvSpPr txBox="1"/>
          <p:nvPr/>
        </p:nvSpPr>
        <p:spPr>
          <a:xfrm>
            <a:off x="1727200" y="1611174"/>
            <a:ext cx="5405120" cy="461665"/>
          </a:xfrm>
          <a:prstGeom prst="rect">
            <a:avLst/>
          </a:prstGeom>
          <a:noFill/>
        </p:spPr>
        <p:txBody>
          <a:bodyPr wrap="square" rtlCol="0">
            <a:spAutoFit/>
          </a:bodyPr>
          <a:lstStyle/>
          <a:p>
            <a:r>
              <a:rPr lang="en-IN" sz="2400" dirty="0">
                <a:solidFill>
                  <a:srgbClr val="993366"/>
                </a:solidFill>
              </a:rPr>
              <a:t>Out Put</a:t>
            </a:r>
          </a:p>
        </p:txBody>
      </p:sp>
    </p:spTree>
    <p:extLst>
      <p:ext uri="{BB962C8B-B14F-4D97-AF65-F5344CB8AC3E}">
        <p14:creationId xmlns:p14="http://schemas.microsoft.com/office/powerpoint/2010/main" val="4071564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328</Words>
  <Application>Microsoft Office PowerPoint</Application>
  <PresentationFormat>Widescreen</PresentationFormat>
  <Paragraphs>28</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Lato Black</vt:lpstr>
      <vt:lpstr>Libre Baskerville</vt:lpstr>
      <vt:lpstr>Arial</vt:lpstr>
      <vt:lpstr>Söhne</vt:lpstr>
      <vt:lpstr>Office Theme</vt:lpstr>
      <vt:lpstr>PowerPoint Presentation</vt:lpstr>
      <vt:lpstr>PowerPoint Presentation</vt:lpstr>
      <vt:lpstr>PowerPoint Presentation</vt:lpstr>
      <vt:lpstr>Here's a summarized checklist</vt:lpstr>
      <vt:lpstr>                   Before Fixing Bugs</vt:lpstr>
      <vt:lpstr>               Before fixing Bug out put </vt:lpstr>
      <vt:lpstr>       After solving bugs app.py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Jyothi Mennuga</cp:lastModifiedBy>
  <cp:revision>1</cp:revision>
  <dcterms:created xsi:type="dcterms:W3CDTF">2021-02-16T05:19:01Z</dcterms:created>
  <dcterms:modified xsi:type="dcterms:W3CDTF">2024-03-04T06:50:43Z</dcterms:modified>
</cp:coreProperties>
</file>