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9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8BB0-81E8-6242-9296-AFD202B5CB2E}" type="datetimeFigureOut">
              <a:rPr lang="en-US" smtClean="0"/>
              <a:t>9/22/15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2024E-1A7D-C54C-A29A-71FC4206A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722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8BB0-81E8-6242-9296-AFD202B5CB2E}" type="datetimeFigureOut">
              <a:rPr lang="en-US" smtClean="0"/>
              <a:t>9/22/15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2024E-1A7D-C54C-A29A-71FC4206A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124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8BB0-81E8-6242-9296-AFD202B5CB2E}" type="datetimeFigureOut">
              <a:rPr lang="en-US" smtClean="0"/>
              <a:t>9/22/15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2024E-1A7D-C54C-A29A-71FC4206A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955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8BB0-81E8-6242-9296-AFD202B5CB2E}" type="datetimeFigureOut">
              <a:rPr lang="en-US" smtClean="0"/>
              <a:t>9/22/15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2024E-1A7D-C54C-A29A-71FC4206A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044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8BB0-81E8-6242-9296-AFD202B5CB2E}" type="datetimeFigureOut">
              <a:rPr lang="en-US" smtClean="0"/>
              <a:t>9/22/15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2024E-1A7D-C54C-A29A-71FC4206A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085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8BB0-81E8-6242-9296-AFD202B5CB2E}" type="datetimeFigureOut">
              <a:rPr lang="en-US" smtClean="0"/>
              <a:t>9/22/15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2024E-1A7D-C54C-A29A-71FC4206A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57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8BB0-81E8-6242-9296-AFD202B5CB2E}" type="datetimeFigureOut">
              <a:rPr lang="en-US" smtClean="0"/>
              <a:t>9/22/15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2024E-1A7D-C54C-A29A-71FC4206A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496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8BB0-81E8-6242-9296-AFD202B5CB2E}" type="datetimeFigureOut">
              <a:rPr lang="en-US" smtClean="0"/>
              <a:t>9/22/15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2024E-1A7D-C54C-A29A-71FC4206A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28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8BB0-81E8-6242-9296-AFD202B5CB2E}" type="datetimeFigureOut">
              <a:rPr lang="en-US" smtClean="0"/>
              <a:t>9/22/15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2024E-1A7D-C54C-A29A-71FC4206A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1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8BB0-81E8-6242-9296-AFD202B5CB2E}" type="datetimeFigureOut">
              <a:rPr lang="en-US" smtClean="0"/>
              <a:t>9/22/15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2024E-1A7D-C54C-A29A-71FC4206A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468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8BB0-81E8-6242-9296-AFD202B5CB2E}" type="datetimeFigureOut">
              <a:rPr lang="en-US" smtClean="0"/>
              <a:t>9/22/15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2024E-1A7D-C54C-A29A-71FC4206A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30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E8BB0-81E8-6242-9296-AFD202B5CB2E}" type="datetimeFigureOut">
              <a:rPr lang="en-US" smtClean="0"/>
              <a:t>9/22/15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2024E-1A7D-C54C-A29A-71FC4206A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954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8267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Multi-threaded sorting 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09875"/>
            <a:ext cx="6400800" cy="282892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Team Members: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Bharathi </a:t>
            </a:r>
            <a:r>
              <a:rPr lang="en-US" dirty="0" err="1" smtClean="0">
                <a:solidFill>
                  <a:schemeClr val="tx1"/>
                </a:solidFill>
              </a:rPr>
              <a:t>Ranganathan</a:t>
            </a:r>
            <a:r>
              <a:rPr lang="en-US" dirty="0" smtClean="0">
                <a:solidFill>
                  <a:schemeClr val="tx1"/>
                </a:solidFill>
              </a:rPr>
              <a:t>(010687690) 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Keerthanaa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Alagudurai</a:t>
            </a:r>
            <a:r>
              <a:rPr lang="en-US" dirty="0" smtClean="0">
                <a:solidFill>
                  <a:schemeClr val="tx1"/>
                </a:solidFill>
              </a:rPr>
              <a:t>(010713898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Meenu</a:t>
            </a:r>
            <a:r>
              <a:rPr lang="en-US" dirty="0" smtClean="0">
                <a:solidFill>
                  <a:schemeClr val="tx1"/>
                </a:solidFill>
              </a:rPr>
              <a:t> Ganesh (010726625)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931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1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Abstract: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6000"/>
            <a:ext cx="8229600" cy="4143375"/>
          </a:xfrm>
        </p:spPr>
        <p:txBody>
          <a:bodyPr>
            <a:normAutofit/>
          </a:bodyPr>
          <a:lstStyle/>
          <a:p>
            <a:r>
              <a:rPr lang="en-US" dirty="0"/>
              <a:t>A</a:t>
            </a:r>
            <a:r>
              <a:rPr lang="en-US" dirty="0" smtClean="0"/>
              <a:t> multi-threaded sorting algorithm is proposed. </a:t>
            </a:r>
          </a:p>
          <a:p>
            <a:r>
              <a:rPr lang="en-US" dirty="0" smtClean="0"/>
              <a:t>List is spilt into two sub-lists.</a:t>
            </a:r>
          </a:p>
          <a:p>
            <a:r>
              <a:rPr lang="en-US" dirty="0" smtClean="0"/>
              <a:t>Separate threads are created to sort the sub-lists. </a:t>
            </a:r>
          </a:p>
          <a:p>
            <a:r>
              <a:rPr lang="en-US" dirty="0" smtClean="0"/>
              <a:t>The sorted sub-lists are merged using a final thread. 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402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Weekly schedule: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Sept 24</a:t>
            </a:r>
            <a:r>
              <a:rPr lang="en-US" baseline="30000" dirty="0" smtClean="0"/>
              <a:t>th</a:t>
            </a:r>
            <a:r>
              <a:rPr lang="en-US" dirty="0" smtClean="0"/>
              <a:t>- Abstract Submission</a:t>
            </a:r>
          </a:p>
          <a:p>
            <a:r>
              <a:rPr lang="en-US" dirty="0" smtClean="0"/>
              <a:t>Oct 1</a:t>
            </a:r>
            <a:r>
              <a:rPr lang="en-US" baseline="30000" dirty="0" smtClean="0"/>
              <a:t>st     </a:t>
            </a:r>
            <a:r>
              <a:rPr lang="en-US" dirty="0" smtClean="0"/>
              <a:t> - Preparation of Pseudo-code</a:t>
            </a:r>
          </a:p>
          <a:p>
            <a:r>
              <a:rPr lang="en-US" dirty="0" smtClean="0"/>
              <a:t>Oct 8</a:t>
            </a:r>
            <a:r>
              <a:rPr lang="en-US" baseline="30000" dirty="0" smtClean="0"/>
              <a:t>th      </a:t>
            </a:r>
            <a:r>
              <a:rPr lang="en-US" dirty="0" smtClean="0"/>
              <a:t>- Creation of threads, Sorting of first sub-list</a:t>
            </a:r>
          </a:p>
          <a:p>
            <a:r>
              <a:rPr lang="en-US" dirty="0" smtClean="0"/>
              <a:t>Oct 15</a:t>
            </a:r>
            <a:r>
              <a:rPr lang="en-US" baseline="30000" dirty="0" smtClean="0"/>
              <a:t>th   </a:t>
            </a:r>
            <a:r>
              <a:rPr lang="en-US" dirty="0" smtClean="0"/>
              <a:t>- Sorting of second sub-list </a:t>
            </a:r>
          </a:p>
          <a:p>
            <a:r>
              <a:rPr lang="en-US" dirty="0" smtClean="0"/>
              <a:t>Oct 22</a:t>
            </a:r>
            <a:r>
              <a:rPr lang="en-US" baseline="30000" dirty="0" smtClean="0"/>
              <a:t>nd  </a:t>
            </a:r>
            <a:r>
              <a:rPr lang="en-US" dirty="0" smtClean="0"/>
              <a:t>- I</a:t>
            </a:r>
            <a:r>
              <a:rPr lang="en-US" dirty="0" smtClean="0"/>
              <a:t>mplementation of parallelism </a:t>
            </a:r>
            <a:endParaRPr lang="en-US" dirty="0" smtClean="0"/>
          </a:p>
          <a:p>
            <a:r>
              <a:rPr lang="en-US" dirty="0" smtClean="0"/>
              <a:t>Oct 29</a:t>
            </a:r>
            <a:r>
              <a:rPr lang="en-US" baseline="30000" dirty="0" smtClean="0"/>
              <a:t>th   </a:t>
            </a:r>
            <a:r>
              <a:rPr lang="en-US" dirty="0" smtClean="0"/>
              <a:t>- </a:t>
            </a:r>
            <a:r>
              <a:rPr lang="en-US" dirty="0" smtClean="0"/>
              <a:t>Merge the sub</a:t>
            </a:r>
            <a:r>
              <a:rPr lang="en-US" smtClean="0"/>
              <a:t>-lists </a:t>
            </a:r>
            <a:endParaRPr lang="en-US" dirty="0" smtClean="0"/>
          </a:p>
          <a:p>
            <a:r>
              <a:rPr lang="en-US" dirty="0" smtClean="0"/>
              <a:t>Nov 5</a:t>
            </a:r>
            <a:r>
              <a:rPr lang="en-US" baseline="30000" dirty="0" smtClean="0"/>
              <a:t>th     </a:t>
            </a:r>
            <a:r>
              <a:rPr lang="en-US" dirty="0" smtClean="0"/>
              <a:t>- Testing and debugging</a:t>
            </a:r>
          </a:p>
          <a:p>
            <a:r>
              <a:rPr lang="en-US" dirty="0" smtClean="0"/>
              <a:t>Nov 12</a:t>
            </a:r>
            <a:r>
              <a:rPr lang="en-US" baseline="30000" dirty="0" smtClean="0"/>
              <a:t>th</a:t>
            </a:r>
            <a:r>
              <a:rPr lang="en-US" dirty="0" smtClean="0"/>
              <a:t> – Successful implementation of the project</a:t>
            </a:r>
          </a:p>
          <a:p>
            <a:r>
              <a:rPr lang="en-US" dirty="0" smtClean="0"/>
              <a:t>Nov 19</a:t>
            </a:r>
            <a:r>
              <a:rPr lang="en-US" baseline="30000" dirty="0" smtClean="0"/>
              <a:t>th</a:t>
            </a:r>
            <a:r>
              <a:rPr lang="en-US" dirty="0" smtClean="0"/>
              <a:t> - Project Report Submission </a:t>
            </a:r>
          </a:p>
          <a:p>
            <a:r>
              <a:rPr lang="en-US" dirty="0" smtClean="0"/>
              <a:t>Nov 24</a:t>
            </a:r>
            <a:r>
              <a:rPr lang="en-US" baseline="30000" dirty="0" smtClean="0"/>
              <a:t>th</a:t>
            </a:r>
            <a:r>
              <a:rPr lang="en-US" dirty="0" smtClean="0"/>
              <a:t> - Project presentation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322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138</Words>
  <Application>Microsoft Macintosh PowerPoint</Application>
  <PresentationFormat>On-screen Show (4:3)</PresentationFormat>
  <Paragraphs>24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 Multi-threaded sorting application</vt:lpstr>
      <vt:lpstr>Abstract:</vt:lpstr>
      <vt:lpstr>Weekly schedule: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Multi-threaded sorting application</dc:title>
  <dc:creator>bharathi Sathyanarayanan</dc:creator>
  <cp:lastModifiedBy>bharathi Sathyanarayanan</cp:lastModifiedBy>
  <cp:revision>6</cp:revision>
  <dcterms:created xsi:type="dcterms:W3CDTF">2015-09-22T19:13:47Z</dcterms:created>
  <dcterms:modified xsi:type="dcterms:W3CDTF">2015-09-22T19:53:48Z</dcterms:modified>
</cp:coreProperties>
</file>