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7f99ad6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7f99ad6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7f99ad6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7f99ad6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7f99ad6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7f99ad6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7f99ad6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7f99ad6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f7998a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f7998a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f7998a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f7998a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50700" y="797700"/>
            <a:ext cx="6925500" cy="13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Human Induced Earthquakes: Causes and Effects</a:t>
            </a:r>
            <a:endParaRPr sz="3600"/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452275" y="2980525"/>
            <a:ext cx="6979200" cy="13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By : </a:t>
            </a:r>
            <a:r>
              <a:rPr lang="en" sz="1800"/>
              <a:t>Meenakshi Nadimuthu</a:t>
            </a:r>
            <a:endParaRPr sz="1800"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to choose this topic?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Californians are no strangers to Earthquakes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Advanced technologies and seismic instruments record more earthquakes in the recent years.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wanted to investigate the Human Induced earthquake causes and its influence on global earthquake data. 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715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Visualization of Earthquakes occurred in the past day</a:t>
            </a:r>
            <a:endParaRPr sz="24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25" y="1518450"/>
            <a:ext cx="5861019" cy="27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47838" y="4305875"/>
            <a:ext cx="54312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Earthquakes occurred in the past day 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gmap (marker_layer)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250" y="1598911"/>
            <a:ext cx="2648125" cy="265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34400" y="1240425"/>
            <a:ext cx="4437600" cy="32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the data, the number of HI earthquakes in USA has increased over the years.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Majority of observed HIQuakes fall under Minor to Moderate magnitude category.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2" y="816550"/>
            <a:ext cx="4521625" cy="36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727150" y="410925"/>
            <a:ext cx="33576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Occurrences</a:t>
            </a: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of </a:t>
            </a: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HIQuakes in US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378875" y="4566050"/>
            <a:ext cx="33576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Seaborn library - Boxplot and Swarmplot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 there a link between</a:t>
            </a:r>
            <a:r>
              <a:rPr lang="en" sz="2400"/>
              <a:t> Depth and the Magnitude of the earthquake?</a:t>
            </a:r>
            <a:endParaRPr sz="24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0427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Slab"/>
                <a:ea typeface="Roboto Slab"/>
                <a:cs typeface="Roboto Slab"/>
                <a:sym typeface="Roboto Slab"/>
              </a:rPr>
              <a:t>Magnitude Vs Depth</a:t>
            </a:r>
            <a:endParaRPr b="1"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Based on my analysis, there are lot of low magnitude earthquakes that had occurred in low depths.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A study mention, Lower magnitude shallow earthquakes can cause more damages, than a higher magnitude deep earthquakes. </a:t>
            </a:r>
            <a:endParaRPr sz="18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750" y="148982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389200" y="4341500"/>
            <a:ext cx="2865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Matplotlib - Bar Chart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Statistics Analysis- Top 2 Causes and Magnitude</a:t>
            </a:r>
            <a:endParaRPr sz="24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344475"/>
            <a:ext cx="3999900" cy="3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Hypothesis 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magnitudes of HIQuakes caused by Mining is significantly different from magnitudes of HIQuakes caused by Water Reservoir Impoundment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Null Hypothesis: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magnitudes of HIQuakes caused by Mining is NOT significantly different from magnitudes of HIQuakes caused by Water Reservoir Impoundment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075" y="134447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688075" y="4188150"/>
            <a:ext cx="41148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Ttest_indResult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(statistic=4.154549887965083,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value=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7.793388460472081e-05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