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71" r:id="rId4"/>
    <p:sldId id="273" r:id="rId5"/>
    <p:sldId id="274" r:id="rId6"/>
    <p:sldId id="276" r:id="rId7"/>
    <p:sldId id="27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7/3/2022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7/3/2022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7/3/2022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7/3/2022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7/3/2022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7/3/2022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7/3/2022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7/3/2022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7/3/2022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7/3/2022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7/3/2022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7/3/2022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7/3/2022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7/3/2022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7/3/2022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2u7UJSRuko?feature=oembed" TargetMode="External"/><Relationship Id="rId5" Type="http://schemas.openxmlformats.org/officeDocument/2006/relationships/hyperlink" Target="https://www.youtube.com/watch?v=u2u7UJSRuko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qBmvHD5bCw?start=222&amp;feature=oembed" TargetMode="External"/><Relationship Id="rId5" Type="http://schemas.openxmlformats.org/officeDocument/2006/relationships/image" Target="../media/image10.jpeg"/><Relationship Id="rId4" Type="http://schemas.openxmlformats.org/officeDocument/2006/relationships/hyperlink" Target="https://youtu.be/qqBmvHD5bCw?t=22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kecode.microbit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7151" y="1752600"/>
            <a:ext cx="8116462" cy="182880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Getting started with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micro:bit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DCU ICT Summer Camp 2022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296C28C-686B-5735-3DA3-F06284B0C9D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393034" y="180254"/>
            <a:ext cx="1663848" cy="80013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What is the </a:t>
            </a:r>
            <a:r>
              <a:rPr lang="en-IN" b="1" dirty="0" err="1">
                <a:solidFill>
                  <a:schemeClr val="accent2">
                    <a:lumMod val="75000"/>
                  </a:schemeClr>
                </a:solidFill>
              </a:rPr>
              <a:t>micro:bit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35290" y="1216058"/>
            <a:ext cx="10388323" cy="5123860"/>
          </a:xfrm>
        </p:spPr>
        <p:txBody>
          <a:bodyPr/>
          <a:lstStyle/>
          <a:p>
            <a:pPr marL="0" indent="0">
              <a:buNone/>
            </a:pP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Pocket sized codable computer designed by BBC in 2016 </a:t>
            </a:r>
          </a:p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to understand, how software and hardware work together</a:t>
            </a: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referred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as BBC Micro Bit.</a:t>
            </a:r>
            <a:endParaRPr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B8465D39-E12C-97AE-101D-0E9E78A7F4C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548594" y="415925"/>
            <a:ext cx="1385740" cy="800133"/>
          </a:xfrm>
          <a:prstGeom prst="rect">
            <a:avLst/>
          </a:prstGeom>
          <a:ln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17453D-D538-807C-AA3C-311C5FFCBF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t="2371" r="16363" b="50476"/>
          <a:stretch/>
        </p:blipFill>
        <p:spPr>
          <a:xfrm>
            <a:off x="6595613" y="3098277"/>
            <a:ext cx="2768337" cy="218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What can it do?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B8465D39-E12C-97AE-101D-0E9E78A7F4C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548594" y="415925"/>
            <a:ext cx="1385740" cy="800133"/>
          </a:xfrm>
          <a:prstGeom prst="rect">
            <a:avLst/>
          </a:prstGeom>
          <a:ln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DBDA81-4773-4579-35BF-53EF688A9F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2" t="19537" r="10122" b="10650"/>
          <a:stretch/>
        </p:blipFill>
        <p:spPr>
          <a:xfrm>
            <a:off x="911600" y="1524001"/>
            <a:ext cx="9740689" cy="483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9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What can it do? There’s more!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B8465D39-E12C-97AE-101D-0E9E78A7F4C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548594" y="415925"/>
            <a:ext cx="1385740" cy="800133"/>
          </a:xfrm>
          <a:prstGeom prst="rect">
            <a:avLst/>
          </a:prstGeom>
          <a:ln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C4D8D-85CC-3B6C-86B9-FDA20E7456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61" t="23971" r="16463" b="8369"/>
          <a:stretch/>
        </p:blipFill>
        <p:spPr>
          <a:xfrm>
            <a:off x="778213" y="1439694"/>
            <a:ext cx="10661515" cy="511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5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59024" y="415925"/>
            <a:ext cx="10058402" cy="1219200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Intro Video</a:t>
            </a:r>
            <a:br>
              <a:rPr lang="en-IN" b="1" dirty="0">
                <a:solidFill>
                  <a:schemeClr val="accent2">
                    <a:lumMod val="75000"/>
                  </a:schemeClr>
                </a:solidFill>
              </a:rPr>
            </a:br>
            <a:endParaRPr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Online Media 1" title="Introduction to the BBC micro:bit">
            <a:hlinkClick r:id="" action="ppaction://media"/>
            <a:extLst>
              <a:ext uri="{FF2B5EF4-FFF2-40B4-BE49-F238E27FC236}">
                <a16:creationId xmlns:a16="http://schemas.microsoft.com/office/drawing/2014/main" id="{EFFFA240-1B79-31D2-FFA4-F859054BEA6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54305" y="2010255"/>
            <a:ext cx="7204666" cy="4070832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B8465D39-E12C-97AE-101D-0E9E78A7F4C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548594" y="415925"/>
            <a:ext cx="1385740" cy="800133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B23315-C4A3-B55D-32B0-C18790B4B3C8}"/>
              </a:ext>
            </a:extLst>
          </p:cNvPr>
          <p:cNvSpPr txBox="1"/>
          <p:nvPr/>
        </p:nvSpPr>
        <p:spPr>
          <a:xfrm>
            <a:off x="859024" y="1450459"/>
            <a:ext cx="720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hlinkClick r:id="rId5"/>
              </a:rPr>
              <a:t>https://www.youtube.com/watch?v=u2u7UJSRuko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5129" y="618564"/>
            <a:ext cx="10648485" cy="905435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Flashing Heart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B8465D39-E12C-97AE-101D-0E9E78A7F4C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548594" y="415925"/>
            <a:ext cx="1385740" cy="800133"/>
          </a:xfrm>
          <a:prstGeom prst="rect">
            <a:avLst/>
          </a:prstGeom>
          <a:ln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E97A82-5FAF-0FAC-4D97-60BBF3B2D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10361614" cy="4457700"/>
          </a:xfrm>
        </p:spPr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Learn how to use the LEDs and make a flashing heart! </a:t>
            </a:r>
            <a:r>
              <a:rPr lang="en-US" b="0" i="0" dirty="0">
                <a:effectLst/>
                <a:latin typeface="Roboto" panose="02000000000000000000" pitchFamily="2" charset="0"/>
                <a:hlinkClick r:id="rId4"/>
              </a:rPr>
              <a:t>https://youtu.be/qqBmvHD5bCw?t=222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8" name="Online Media 7" title="Behind the MakeCode Hardware - LEDs on micro:bit">
            <a:hlinkClick r:id="" action="ppaction://media"/>
            <a:extLst>
              <a:ext uri="{FF2B5EF4-FFF2-40B4-BE49-F238E27FC236}">
                <a16:creationId xmlns:a16="http://schemas.microsoft.com/office/drawing/2014/main" id="{641A421E-7B34-4BD7-35D5-75D85340856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119390" y="2331351"/>
            <a:ext cx="7202565" cy="40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4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Let’s Make Code…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35290" y="1216058"/>
            <a:ext cx="10388323" cy="5123860"/>
          </a:xfrm>
        </p:spPr>
        <p:txBody>
          <a:bodyPr/>
          <a:lstStyle/>
          <a:p>
            <a:pPr marL="0" indent="0">
              <a:buNone/>
            </a:pP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https://makecode.microbit.org/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B8465D39-E12C-97AE-101D-0E9E78A7F4C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430743" y="723867"/>
            <a:ext cx="1385740" cy="80013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969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6647" y="1970202"/>
            <a:ext cx="6956968" cy="1687398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Thank You…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07AB690-036A-707E-B960-75DEC93084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576874" y="92271"/>
            <a:ext cx="1511431" cy="98238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presentation</Template>
  <TotalTime>85</TotalTime>
  <Words>116</Words>
  <Application>Microsoft Office PowerPoint</Application>
  <PresentationFormat>Widescreen</PresentationFormat>
  <Paragraphs>18</Paragraphs>
  <Slides>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Roboto</vt:lpstr>
      <vt:lpstr>Segoe Print</vt:lpstr>
      <vt:lpstr>Times New Roman</vt:lpstr>
      <vt:lpstr>Nature Illustration 16x9</vt:lpstr>
      <vt:lpstr>Getting started with micro:bit</vt:lpstr>
      <vt:lpstr>What is the micro:bit?</vt:lpstr>
      <vt:lpstr>What can it do?</vt:lpstr>
      <vt:lpstr>What can it do? There’s more!</vt:lpstr>
      <vt:lpstr>Intro Video </vt:lpstr>
      <vt:lpstr>Flashing Heart</vt:lpstr>
      <vt:lpstr>Let’s Make Code…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micro:bit</dc:title>
  <dc:creator>MEENU MATHEW THOOMKUZHY</dc:creator>
  <cp:lastModifiedBy>MEENU MATHEW THOOMKUZHY</cp:lastModifiedBy>
  <cp:revision>3</cp:revision>
  <dcterms:created xsi:type="dcterms:W3CDTF">2022-06-12T23:18:09Z</dcterms:created>
  <dcterms:modified xsi:type="dcterms:W3CDTF">2022-07-03T21:33:24Z</dcterms:modified>
</cp:coreProperties>
</file>