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Source Code Pro Black"/>
      <p:bold r:id="rId37"/>
      <p:boldItalic r:id="rId38"/>
    </p:embeddedFont>
    <p:embeddedFont>
      <p:font typeface="Nuni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C49E1-350A-4988-B1FA-B12FB002825A}">
  <a:tblStyle styleId="{8C9C49E1-350A-4988-B1FA-B12FB0028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.fntdata"/><Relationship Id="rId20" Type="http://schemas.openxmlformats.org/officeDocument/2006/relationships/slide" Target="slides/slide13.xml"/><Relationship Id="rId42" Type="http://schemas.openxmlformats.org/officeDocument/2006/relationships/font" Target="fonts/NunitoSans-boldItalic.fntdata"/><Relationship Id="rId41" Type="http://schemas.openxmlformats.org/officeDocument/2006/relationships/font" Target="fonts/Nunito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4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3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6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5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8.xml"/><Relationship Id="rId37" Type="http://schemas.openxmlformats.org/officeDocument/2006/relationships/font" Target="fonts/SourceCodeProBlack-bold.fntdata"/><Relationship Id="rId14" Type="http://schemas.openxmlformats.org/officeDocument/2006/relationships/slide" Target="slides/slide7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0.xml"/><Relationship Id="rId39" Type="http://schemas.openxmlformats.org/officeDocument/2006/relationships/font" Target="fonts/NunitoSans-regular.fntdata"/><Relationship Id="rId16" Type="http://schemas.openxmlformats.org/officeDocument/2006/relationships/slide" Target="slides/slide9.xml"/><Relationship Id="rId38" Type="http://schemas.openxmlformats.org/officeDocument/2006/relationships/font" Target="fonts/SourceCodeProBlack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7bb39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7bb39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de7bb39b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de7bb39b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dec1d921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dec1d921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dd23a548da_0_2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dd23a548da_0_2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de7bb39b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de7bb39b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e7e518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de7e518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dbb6ae3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dbb6ae3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23a548d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23a548d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23a548da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23a548da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dd23a548da_0_1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dd23a548da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de7bb39b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de7bb39b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de7bb39b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de7bb39b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d23a548da_0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d23a548da_0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db1242387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db1242387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Voting classifier methodology utilizes the collective judgment of multiple classifiers for predicting data points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b124238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b124238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7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hasCustomPrompt="1"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25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hasCustomPrompt="1"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hasCustomPrompt="1"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hasCustomPrompt="1"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6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26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6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6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26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26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26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6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6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27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27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27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27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27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8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28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8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8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28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8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8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30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31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31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ctrTitle"/>
          </p:nvPr>
        </p:nvSpPr>
        <p:spPr>
          <a:xfrm>
            <a:off x="902375" y="867300"/>
            <a:ext cx="42333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Looking at Conference Paper Decision</a:t>
            </a:r>
            <a:endParaRPr sz="4400"/>
          </a:p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902375" y="3945647"/>
            <a:ext cx="28053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Meenu Ravi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Zheng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Qisheng Tang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 b="16547" l="0" r="0" t="16540"/>
          <a:stretch/>
        </p:blipFill>
        <p:spPr>
          <a:xfrm>
            <a:off x="6049375" y="2653300"/>
            <a:ext cx="2739375" cy="18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 txBox="1"/>
          <p:nvPr>
            <p:ph idx="4294967295" type="title"/>
          </p:nvPr>
        </p:nvSpPr>
        <p:spPr>
          <a:xfrm>
            <a:off x="465425" y="3174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Networking</a:t>
            </a:r>
            <a:endParaRPr/>
          </a:p>
        </p:txBody>
      </p:sp>
      <p:cxnSp>
        <p:nvCxnSpPr>
          <p:cNvPr id="1015" name="Google Shape;1015;p42"/>
          <p:cNvCxnSpPr/>
          <p:nvPr/>
        </p:nvCxnSpPr>
        <p:spPr>
          <a:xfrm>
            <a:off x="1340319" y="1356575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6" name="Google Shape;1016;p42"/>
          <p:cNvSpPr txBox="1"/>
          <p:nvPr>
            <p:ph idx="4294967295" type="subTitle"/>
          </p:nvPr>
        </p:nvSpPr>
        <p:spPr>
          <a:xfrm>
            <a:off x="1381238" y="1207650"/>
            <a:ext cx="1686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DNN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Black"/>
                <a:ea typeface="Source Code Pro Black"/>
                <a:cs typeface="Source Code Pro Black"/>
                <a:sym typeface="Source Code Pro Black"/>
              </a:rPr>
              <a:t>Layers </a:t>
            </a:r>
            <a:r>
              <a:rPr lang="en" sz="1400">
                <a:latin typeface="Source Code Pro Black"/>
                <a:ea typeface="Source Code Pro Black"/>
                <a:cs typeface="Source Code Pro Black"/>
                <a:sym typeface="Source Code Pro Black"/>
              </a:rPr>
              <a:t>= 3</a:t>
            </a:r>
            <a:endParaRPr sz="14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1017" name="Google Shape;1017;p42"/>
          <p:cNvPicPr preferRelativeResize="0"/>
          <p:nvPr/>
        </p:nvPicPr>
        <p:blipFill rotWithShape="1">
          <a:blip r:embed="rId3">
            <a:alphaModFix/>
          </a:blip>
          <a:srcRect b="0" l="2742" r="0" t="0"/>
          <a:stretch/>
        </p:blipFill>
        <p:spPr>
          <a:xfrm>
            <a:off x="4439425" y="1381300"/>
            <a:ext cx="4281500" cy="24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42"/>
          <p:cNvSpPr txBox="1"/>
          <p:nvPr/>
        </p:nvSpPr>
        <p:spPr>
          <a:xfrm>
            <a:off x="1385825" y="3172850"/>
            <a:ext cx="279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Parameter: </a:t>
            </a:r>
            <a:endParaRPr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epochs = 20</a:t>
            </a:r>
            <a:endParaRPr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batch_size = 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Validation Accuracy : 0.6486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42"/>
          <p:cNvSpPr/>
          <p:nvPr/>
        </p:nvSpPr>
        <p:spPr>
          <a:xfrm>
            <a:off x="514350" y="1406700"/>
            <a:ext cx="674400" cy="61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42"/>
          <p:cNvGrpSpPr/>
          <p:nvPr/>
        </p:nvGrpSpPr>
        <p:grpSpPr>
          <a:xfrm>
            <a:off x="651211" y="1511112"/>
            <a:ext cx="399718" cy="371518"/>
            <a:chOff x="1367060" y="2422129"/>
            <a:chExt cx="269261" cy="352050"/>
          </a:xfrm>
        </p:grpSpPr>
        <p:sp>
          <p:nvSpPr>
            <p:cNvPr id="1021" name="Google Shape;1021;p42"/>
            <p:cNvSpPr/>
            <p:nvPr/>
          </p:nvSpPr>
          <p:spPr>
            <a:xfrm>
              <a:off x="1392059" y="2651857"/>
              <a:ext cx="129160" cy="122322"/>
            </a:xfrm>
            <a:custGeom>
              <a:rect b="b" l="l" r="r" t="t"/>
              <a:pathLst>
                <a:path extrusionOk="0" h="3846" w="4061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1367060" y="2441912"/>
              <a:ext cx="82184" cy="212139"/>
            </a:xfrm>
            <a:custGeom>
              <a:rect b="b" l="l" r="r" t="t"/>
              <a:pathLst>
                <a:path extrusionOk="0" h="6670" w="2584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1456051" y="2422129"/>
              <a:ext cx="180271" cy="162937"/>
            </a:xfrm>
            <a:custGeom>
              <a:rect b="b" l="l" r="r" t="t"/>
              <a:pathLst>
                <a:path extrusionOk="0" h="5123" w="5668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1532160" y="2593590"/>
              <a:ext cx="81834" cy="180207"/>
            </a:xfrm>
            <a:custGeom>
              <a:rect b="b" l="l" r="r" t="t"/>
              <a:pathLst>
                <a:path extrusionOk="0" h="5666" w="2573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1425359" y="2572313"/>
              <a:ext cx="24267" cy="17843"/>
            </a:xfrm>
            <a:custGeom>
              <a:rect b="b" l="l" r="r" t="t"/>
              <a:pathLst>
                <a:path extrusionOk="0" h="561" w="763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1562820" y="2573680"/>
              <a:ext cx="26176" cy="17620"/>
            </a:xfrm>
            <a:custGeom>
              <a:rect b="b" l="l" r="r" t="t"/>
              <a:pathLst>
                <a:path extrusionOk="0" h="554" w="823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1448100" y="2481414"/>
              <a:ext cx="125375" cy="191275"/>
            </a:xfrm>
            <a:custGeom>
              <a:rect b="b" l="l" r="r" t="t"/>
              <a:pathLst>
                <a:path extrusionOk="0" h="6014" w="3942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502232" y="2449259"/>
              <a:ext cx="10655" cy="25380"/>
            </a:xfrm>
            <a:custGeom>
              <a:rect b="b" l="l" r="r" t="t"/>
              <a:pathLst>
                <a:path extrusionOk="0" h="798" w="335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458309" y="2460582"/>
              <a:ext cx="18988" cy="23090"/>
            </a:xfrm>
            <a:custGeom>
              <a:rect b="b" l="l" r="r" t="t"/>
              <a:pathLst>
                <a:path extrusionOk="0" h="726" w="597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25741" y="2492768"/>
              <a:ext cx="25031" cy="17874"/>
            </a:xfrm>
            <a:custGeom>
              <a:rect b="b" l="l" r="r" t="t"/>
              <a:pathLst>
                <a:path extrusionOk="0" h="562" w="787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414768" y="2535959"/>
              <a:ext cx="25031" cy="10655"/>
            </a:xfrm>
            <a:custGeom>
              <a:rect b="b" l="l" r="r" t="t"/>
              <a:pathLst>
                <a:path extrusionOk="0" h="335" w="78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573825" y="2537104"/>
              <a:ext cx="24999" cy="10241"/>
            </a:xfrm>
            <a:custGeom>
              <a:rect b="b" l="l" r="r" t="t"/>
              <a:pathLst>
                <a:path extrusionOk="0" h="322" w="78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1563965" y="2493627"/>
              <a:ext cx="24649" cy="17525"/>
            </a:xfrm>
            <a:custGeom>
              <a:rect b="b" l="l" r="r" t="t"/>
              <a:pathLst>
                <a:path extrusionOk="0" h="551" w="775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1537853" y="2461440"/>
              <a:ext cx="18956" cy="23090"/>
            </a:xfrm>
            <a:custGeom>
              <a:rect b="b" l="l" r="r" t="t"/>
              <a:pathLst>
                <a:path extrusionOk="0" h="726" w="596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2"/>
          <p:cNvGrpSpPr/>
          <p:nvPr/>
        </p:nvGrpSpPr>
        <p:grpSpPr>
          <a:xfrm>
            <a:off x="514352" y="3266376"/>
            <a:ext cx="616263" cy="612905"/>
            <a:chOff x="6083810" y="1547297"/>
            <a:chExt cx="382819" cy="310788"/>
          </a:xfrm>
        </p:grpSpPr>
        <p:sp>
          <p:nvSpPr>
            <p:cNvPr id="1036" name="Google Shape;1036;p42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4" name="Google Shape;1054;p42"/>
          <p:cNvCxnSpPr/>
          <p:nvPr/>
        </p:nvCxnSpPr>
        <p:spPr>
          <a:xfrm>
            <a:off x="1340319" y="3266375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3"/>
          <p:cNvSpPr txBox="1"/>
          <p:nvPr>
            <p:ph idx="4294967295" type="title"/>
          </p:nvPr>
        </p:nvSpPr>
        <p:spPr>
          <a:xfrm>
            <a:off x="465425" y="3174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Networking</a:t>
            </a:r>
            <a:endParaRPr/>
          </a:p>
        </p:txBody>
      </p:sp>
      <p:cxnSp>
        <p:nvCxnSpPr>
          <p:cNvPr id="1060" name="Google Shape;1060;p43"/>
          <p:cNvCxnSpPr/>
          <p:nvPr/>
        </p:nvCxnSpPr>
        <p:spPr>
          <a:xfrm>
            <a:off x="1300169" y="1265775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1" name="Google Shape;1061;p43"/>
          <p:cNvSpPr txBox="1"/>
          <p:nvPr>
            <p:ph idx="4294967295" type="subTitle"/>
          </p:nvPr>
        </p:nvSpPr>
        <p:spPr>
          <a:xfrm>
            <a:off x="1341088" y="1116850"/>
            <a:ext cx="1686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GridSearchCV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Layers = 3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062" name="Google Shape;1062;p43"/>
          <p:cNvSpPr txBox="1"/>
          <p:nvPr/>
        </p:nvSpPr>
        <p:spPr>
          <a:xfrm>
            <a:off x="5284150" y="1225600"/>
            <a:ext cx="315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Parameters:</a:t>
            </a:r>
            <a:endParaRPr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Epochs：5, 10, 20, 50, 100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Batch_size: 5, 10, 20, 40, 60, 80, 100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Optimizer: 'SGD', 'RMSprop', 'Adagrad', 'Adadelta', 'Adam', 'Adamax', 'Nadam'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3"/>
          <p:cNvSpPr txBox="1"/>
          <p:nvPr/>
        </p:nvSpPr>
        <p:spPr>
          <a:xfrm>
            <a:off x="5391625" y="3034825"/>
            <a:ext cx="322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Best Parameters: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Epochs = 100, Batch Size = 5, Optimizer = Nadam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0.66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4" name="Google Shape;1064;p43"/>
          <p:cNvGrpSpPr/>
          <p:nvPr/>
        </p:nvGrpSpPr>
        <p:grpSpPr>
          <a:xfrm>
            <a:off x="465384" y="1365019"/>
            <a:ext cx="793820" cy="612931"/>
            <a:chOff x="7608988" y="2093194"/>
            <a:chExt cx="817276" cy="672147"/>
          </a:xfrm>
        </p:grpSpPr>
        <p:cxnSp>
          <p:nvCxnSpPr>
            <p:cNvPr id="1065" name="Google Shape;1065;p43"/>
            <p:cNvCxnSpPr/>
            <p:nvPr/>
          </p:nvCxnSpPr>
          <p:spPr>
            <a:xfrm flipH="1" rot="5400000">
              <a:off x="7620257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43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43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43"/>
            <p:cNvCxnSpPr/>
            <p:nvPr/>
          </p:nvCxnSpPr>
          <p:spPr>
            <a:xfrm flipH="1" rot="-5400000">
              <a:off x="8285120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43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43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71" name="Google Shape;1071;p43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072" name="Google Shape;1072;p43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073" name="Google Shape;1073;p4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4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4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4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4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4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4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0" name="Google Shape;1080;p43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081" name="Google Shape;1081;p4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4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4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4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4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4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rgbClr val="E6913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8" name="Google Shape;1088;p43"/>
          <p:cNvGrpSpPr/>
          <p:nvPr/>
        </p:nvGrpSpPr>
        <p:grpSpPr>
          <a:xfrm>
            <a:off x="4511177" y="1265776"/>
            <a:ext cx="616263" cy="612905"/>
            <a:chOff x="6083810" y="1547297"/>
            <a:chExt cx="382819" cy="310788"/>
          </a:xfrm>
        </p:grpSpPr>
        <p:sp>
          <p:nvSpPr>
            <p:cNvPr id="1089" name="Google Shape;1089;p43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7" name="Google Shape;1107;p43"/>
          <p:cNvCxnSpPr/>
          <p:nvPr/>
        </p:nvCxnSpPr>
        <p:spPr>
          <a:xfrm>
            <a:off x="5284144" y="1265775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08" name="Google Shape;11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0" y="2464275"/>
            <a:ext cx="4912199" cy="23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4"/>
          <p:cNvSpPr/>
          <p:nvPr/>
        </p:nvSpPr>
        <p:spPr>
          <a:xfrm>
            <a:off x="119562" y="3160050"/>
            <a:ext cx="1467882" cy="482706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114" name="Google Shape;1114;p44"/>
          <p:cNvGraphicFramePr/>
          <p:nvPr/>
        </p:nvGraphicFramePr>
        <p:xfrm>
          <a:off x="-12" y="21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{8C9C49E1-350A-4988-B1FA-B12FB002825A}</a:tableStyleId>
              </a:tblPr>
              <a:tblGrid>
                <a:gridCol w="1671125"/>
                <a:gridCol w="1542325"/>
                <a:gridCol w="1574550"/>
                <a:gridCol w="1581850"/>
              </a:tblGrid>
              <a:tr h="92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Logistic Regression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Random Forest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SVM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Accuracy</a:t>
                      </a:r>
                      <a:endParaRPr b="1" sz="15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0.663</a:t>
                      </a:r>
                      <a:endParaRPr b="1" sz="13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5" name="Google Shape;1115;p4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 and Analysis</a:t>
            </a:r>
            <a:endParaRPr/>
          </a:p>
        </p:txBody>
      </p:sp>
      <p:grpSp>
        <p:nvGrpSpPr>
          <p:cNvPr id="1116" name="Google Shape;1116;p44"/>
          <p:cNvGrpSpPr/>
          <p:nvPr/>
        </p:nvGrpSpPr>
        <p:grpSpPr>
          <a:xfrm>
            <a:off x="5413522" y="1784726"/>
            <a:ext cx="378543" cy="606988"/>
            <a:chOff x="6264109" y="4279432"/>
            <a:chExt cx="225498" cy="361560"/>
          </a:xfrm>
        </p:grpSpPr>
        <p:sp>
          <p:nvSpPr>
            <p:cNvPr id="1117" name="Google Shape;1117;p44"/>
            <p:cNvSpPr/>
            <p:nvPr/>
          </p:nvSpPr>
          <p:spPr>
            <a:xfrm>
              <a:off x="6264109" y="4279432"/>
              <a:ext cx="225498" cy="361560"/>
            </a:xfrm>
            <a:custGeom>
              <a:rect b="b" l="l" r="r" t="t"/>
              <a:pathLst>
                <a:path extrusionOk="0" h="11360" w="7085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6303129" y="4370395"/>
              <a:ext cx="146693" cy="106495"/>
            </a:xfrm>
            <a:custGeom>
              <a:rect b="b" l="l" r="r" t="t"/>
              <a:pathLst>
                <a:path extrusionOk="0" h="3346" w="4609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aphicFrame>
        <p:nvGraphicFramePr>
          <p:cNvPr id="1119" name="Google Shape;1119;p44"/>
          <p:cNvGraphicFramePr/>
          <p:nvPr/>
        </p:nvGraphicFramePr>
        <p:xfrm>
          <a:off x="6381213" y="21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{8C9C49E1-350A-4988-B1FA-B12FB002825A}</a:tableStyleId>
              </a:tblPr>
              <a:tblGrid>
                <a:gridCol w="1581975"/>
                <a:gridCol w="1111225"/>
              </a:tblGrid>
              <a:tr h="9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Voting Classifier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Neural Network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0.633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20" name="Google Shape;1120;p44"/>
          <p:cNvGrpSpPr/>
          <p:nvPr/>
        </p:nvGrpSpPr>
        <p:grpSpPr>
          <a:xfrm>
            <a:off x="3795763" y="1784563"/>
            <a:ext cx="525997" cy="565636"/>
            <a:chOff x="7531277" y="2886354"/>
            <a:chExt cx="185184" cy="367296"/>
          </a:xfrm>
        </p:grpSpPr>
        <p:sp>
          <p:nvSpPr>
            <p:cNvPr id="1121" name="Google Shape;1121;p44"/>
            <p:cNvSpPr/>
            <p:nvPr/>
          </p:nvSpPr>
          <p:spPr>
            <a:xfrm>
              <a:off x="7531277" y="2886354"/>
              <a:ext cx="185184" cy="367296"/>
            </a:xfrm>
            <a:custGeom>
              <a:rect b="b" l="l" r="r" t="t"/>
              <a:pathLst>
                <a:path extrusionOk="0" h="11478" w="5787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7642157" y="3151154"/>
              <a:ext cx="16032" cy="10688"/>
            </a:xfrm>
            <a:custGeom>
              <a:rect b="b" l="l" r="r" t="t"/>
              <a:pathLst>
                <a:path extrusionOk="0" h="334" w="501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7625005" y="3070738"/>
              <a:ext cx="16032" cy="10336"/>
            </a:xfrm>
            <a:custGeom>
              <a:rect b="b" l="l" r="r" t="t"/>
              <a:pathLst>
                <a:path extrusionOk="0" h="323" w="501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44"/>
          <p:cNvGrpSpPr/>
          <p:nvPr/>
        </p:nvGrpSpPr>
        <p:grpSpPr>
          <a:xfrm>
            <a:off x="2124428" y="1826027"/>
            <a:ext cx="525979" cy="482714"/>
            <a:chOff x="2497275" y="2744159"/>
            <a:chExt cx="370930" cy="370549"/>
          </a:xfrm>
        </p:grpSpPr>
        <p:sp>
          <p:nvSpPr>
            <p:cNvPr id="1125" name="Google Shape;1125;p44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4"/>
          <p:cNvGrpSpPr/>
          <p:nvPr/>
        </p:nvGrpSpPr>
        <p:grpSpPr>
          <a:xfrm>
            <a:off x="6883861" y="1826015"/>
            <a:ext cx="525967" cy="434069"/>
            <a:chOff x="5220616" y="2791061"/>
            <a:chExt cx="373185" cy="302466"/>
          </a:xfrm>
        </p:grpSpPr>
        <p:sp>
          <p:nvSpPr>
            <p:cNvPr id="1132" name="Google Shape;1132;p44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44"/>
          <p:cNvGrpSpPr/>
          <p:nvPr/>
        </p:nvGrpSpPr>
        <p:grpSpPr>
          <a:xfrm>
            <a:off x="8187243" y="1826018"/>
            <a:ext cx="674907" cy="482736"/>
            <a:chOff x="7608988" y="2093194"/>
            <a:chExt cx="817276" cy="672147"/>
          </a:xfrm>
        </p:grpSpPr>
        <p:cxnSp>
          <p:nvCxnSpPr>
            <p:cNvPr id="1151" name="Google Shape;1151;p44"/>
            <p:cNvCxnSpPr/>
            <p:nvPr/>
          </p:nvCxnSpPr>
          <p:spPr>
            <a:xfrm flipH="1" rot="5400000">
              <a:off x="7620257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44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44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4"/>
            <p:cNvCxnSpPr/>
            <p:nvPr/>
          </p:nvCxnSpPr>
          <p:spPr>
            <a:xfrm flipH="1" rot="-5400000">
              <a:off x="8285120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44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44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7" name="Google Shape;1157;p44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158" name="Google Shape;1158;p44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159" name="Google Shape;1159;p44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44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44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44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44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44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44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6" name="Google Shape;1166;p44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167" name="Google Shape;1167;p44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44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44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44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44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44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74" name="Google Shape;1174;p44"/>
          <p:cNvSpPr/>
          <p:nvPr/>
        </p:nvSpPr>
        <p:spPr>
          <a:xfrm>
            <a:off x="456600" y="4281375"/>
            <a:ext cx="8178600" cy="6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lower accuracy rates show that contents of paper are more important than these features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80" name="Google Shape;1180;p45"/>
          <p:cNvSpPr/>
          <p:nvPr/>
        </p:nvSpPr>
        <p:spPr>
          <a:xfrm>
            <a:off x="4913128" y="3266213"/>
            <a:ext cx="4066500" cy="1770000"/>
          </a:xfrm>
          <a:prstGeom prst="roundRect">
            <a:avLst>
              <a:gd fmla="val 16667" name="adj"/>
            </a:avLst>
          </a:prstGeom>
          <a:solidFill>
            <a:srgbClr val="313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5"/>
          <p:cNvSpPr/>
          <p:nvPr/>
        </p:nvSpPr>
        <p:spPr>
          <a:xfrm>
            <a:off x="455881" y="1328725"/>
            <a:ext cx="4066500" cy="1770000"/>
          </a:xfrm>
          <a:prstGeom prst="roundRect">
            <a:avLst>
              <a:gd fmla="val 16667" name="adj"/>
            </a:avLst>
          </a:prstGeom>
          <a:solidFill>
            <a:srgbClr val="E7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5"/>
          <p:cNvSpPr/>
          <p:nvPr/>
        </p:nvSpPr>
        <p:spPr>
          <a:xfrm>
            <a:off x="4913128" y="1328725"/>
            <a:ext cx="4066500" cy="1770000"/>
          </a:xfrm>
          <a:prstGeom prst="roundRect">
            <a:avLst>
              <a:gd fmla="val 16667" name="adj"/>
            </a:avLst>
          </a:prstGeom>
          <a:solidFill>
            <a:srgbClr val="E06F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5"/>
          <p:cNvSpPr/>
          <p:nvPr/>
        </p:nvSpPr>
        <p:spPr>
          <a:xfrm>
            <a:off x="455881" y="3266213"/>
            <a:ext cx="4066500" cy="177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4" name="Google Shape;1184;p45"/>
          <p:cNvCxnSpPr/>
          <p:nvPr/>
        </p:nvCxnSpPr>
        <p:spPr>
          <a:xfrm>
            <a:off x="3452823" y="2213841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45"/>
          <p:cNvCxnSpPr/>
          <p:nvPr/>
        </p:nvCxnSpPr>
        <p:spPr>
          <a:xfrm>
            <a:off x="4913143" y="2213841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5"/>
          <p:cNvCxnSpPr/>
          <p:nvPr/>
        </p:nvCxnSpPr>
        <p:spPr>
          <a:xfrm>
            <a:off x="7910006" y="2213841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45"/>
          <p:cNvCxnSpPr/>
          <p:nvPr/>
        </p:nvCxnSpPr>
        <p:spPr>
          <a:xfrm>
            <a:off x="3452823" y="4164347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45"/>
          <p:cNvCxnSpPr/>
          <p:nvPr/>
        </p:nvCxnSpPr>
        <p:spPr>
          <a:xfrm>
            <a:off x="4913143" y="4164347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5"/>
          <p:cNvCxnSpPr/>
          <p:nvPr/>
        </p:nvCxnSpPr>
        <p:spPr>
          <a:xfrm>
            <a:off x="7910006" y="4164347"/>
            <a:ext cx="10698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90" name="Google Shape;1190;p45"/>
          <p:cNvSpPr txBox="1"/>
          <p:nvPr/>
        </p:nvSpPr>
        <p:spPr>
          <a:xfrm>
            <a:off x="5095725" y="2213847"/>
            <a:ext cx="3700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Look at alternate variables such as: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Number of figures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References: Number and types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Time spent of research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45"/>
          <p:cNvSpPr txBox="1"/>
          <p:nvPr/>
        </p:nvSpPr>
        <p:spPr>
          <a:xfrm>
            <a:off x="4981268" y="1552806"/>
            <a:ext cx="3929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Variables</a:t>
            </a:r>
            <a:endParaRPr sz="1800">
              <a:solidFill>
                <a:srgbClr val="FFFFFF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192" name="Google Shape;1192;p45"/>
          <p:cNvSpPr txBox="1"/>
          <p:nvPr/>
        </p:nvSpPr>
        <p:spPr>
          <a:xfrm>
            <a:off x="638600" y="4164350"/>
            <a:ext cx="3701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Extend analysis to other conferences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Current: X model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Future: X model to predict differences  in another conference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45"/>
          <p:cNvSpPr txBox="1"/>
          <p:nvPr/>
        </p:nvSpPr>
        <p:spPr>
          <a:xfrm>
            <a:off x="524001" y="3475431"/>
            <a:ext cx="393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Analysis</a:t>
            </a:r>
            <a:endParaRPr sz="1800">
              <a:solidFill>
                <a:srgbClr val="FFFFFF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194" name="Google Shape;1194;p45"/>
          <p:cNvSpPr txBox="1"/>
          <p:nvPr/>
        </p:nvSpPr>
        <p:spPr>
          <a:xfrm>
            <a:off x="5095725" y="4164350"/>
            <a:ext cx="3700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Current: Used python’s pdf parsing tool for certain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Future: Use other tools and NLP to automate paper analysis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45"/>
          <p:cNvSpPr txBox="1"/>
          <p:nvPr/>
        </p:nvSpPr>
        <p:spPr>
          <a:xfrm>
            <a:off x="4981268" y="3475431"/>
            <a:ext cx="3929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Extraction Methods</a:t>
            </a:r>
            <a:endParaRPr sz="1800">
              <a:solidFill>
                <a:srgbClr val="FFFFFF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196" name="Google Shape;1196;p45"/>
          <p:cNvSpPr txBox="1"/>
          <p:nvPr/>
        </p:nvSpPr>
        <p:spPr>
          <a:xfrm>
            <a:off x="638600" y="2213802"/>
            <a:ext cx="3701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Collect more data on papers from other ML conferences and from other years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Try to use transfer learning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45"/>
          <p:cNvSpPr txBox="1"/>
          <p:nvPr/>
        </p:nvSpPr>
        <p:spPr>
          <a:xfrm>
            <a:off x="524001" y="1552806"/>
            <a:ext cx="393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Data and Models</a:t>
            </a:r>
            <a:endParaRPr sz="1800">
              <a:solidFill>
                <a:srgbClr val="FFFFFF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cxnSp>
        <p:nvCxnSpPr>
          <p:cNvPr id="1198" name="Google Shape;1198;p45"/>
          <p:cNvCxnSpPr/>
          <p:nvPr/>
        </p:nvCxnSpPr>
        <p:spPr>
          <a:xfrm>
            <a:off x="524023" y="2213790"/>
            <a:ext cx="11793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5"/>
          <p:cNvCxnSpPr/>
          <p:nvPr/>
        </p:nvCxnSpPr>
        <p:spPr>
          <a:xfrm>
            <a:off x="372575" y="4164347"/>
            <a:ext cx="1179300" cy="0"/>
          </a:xfrm>
          <a:prstGeom prst="straightConnector1">
            <a:avLst/>
          </a:prstGeom>
          <a:noFill/>
          <a:ln cap="flat" cmpd="sng" w="9525">
            <a:solidFill>
              <a:srgbClr val="F0F3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4" name="Google Shape;1204;p46"/>
          <p:cNvCxnSpPr/>
          <p:nvPr/>
        </p:nvCxnSpPr>
        <p:spPr>
          <a:xfrm>
            <a:off x="1041863" y="2788450"/>
            <a:ext cx="6755400" cy="50100"/>
          </a:xfrm>
          <a:prstGeom prst="straightConnector1">
            <a:avLst/>
          </a:prstGeom>
          <a:noFill/>
          <a:ln cap="flat" cmpd="sng" w="9525">
            <a:solidFill>
              <a:srgbClr val="31344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05" name="Google Shape;1205;p4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cxnSp>
        <p:nvCxnSpPr>
          <p:cNvPr id="1206" name="Google Shape;1206;p46"/>
          <p:cNvCxnSpPr/>
          <p:nvPr/>
        </p:nvCxnSpPr>
        <p:spPr>
          <a:xfrm>
            <a:off x="1041863" y="4369699"/>
            <a:ext cx="6755400" cy="50100"/>
          </a:xfrm>
          <a:prstGeom prst="straightConnector1">
            <a:avLst/>
          </a:prstGeom>
          <a:noFill/>
          <a:ln cap="flat" cmpd="sng" w="9525">
            <a:solidFill>
              <a:srgbClr val="31344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07" name="Google Shape;1207;p46"/>
          <p:cNvSpPr/>
          <p:nvPr/>
        </p:nvSpPr>
        <p:spPr>
          <a:xfrm>
            <a:off x="1480413" y="2314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31344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6"/>
          <p:cNvSpPr/>
          <p:nvPr/>
        </p:nvSpPr>
        <p:spPr>
          <a:xfrm>
            <a:off x="3929938" y="2314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6"/>
          <p:cNvSpPr/>
          <p:nvPr/>
        </p:nvSpPr>
        <p:spPr>
          <a:xfrm>
            <a:off x="6330263" y="2314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6"/>
          <p:cNvSpPr/>
          <p:nvPr/>
        </p:nvSpPr>
        <p:spPr>
          <a:xfrm>
            <a:off x="1687625" y="4050051"/>
            <a:ext cx="1279098" cy="7423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Slide 10,11</a:t>
            </a:r>
            <a:endParaRPr/>
          </a:p>
        </p:txBody>
      </p:sp>
      <p:sp>
        <p:nvSpPr>
          <p:cNvPr id="1211" name="Google Shape;1211;p46"/>
          <p:cNvSpPr/>
          <p:nvPr/>
        </p:nvSpPr>
        <p:spPr>
          <a:xfrm>
            <a:off x="4112550" y="3999800"/>
            <a:ext cx="1279098" cy="640494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slides</a:t>
            </a:r>
            <a:endParaRPr/>
          </a:p>
        </p:txBody>
      </p:sp>
      <p:sp>
        <p:nvSpPr>
          <p:cNvPr id="1212" name="Google Shape;1212;p46"/>
          <p:cNvSpPr/>
          <p:nvPr/>
        </p:nvSpPr>
        <p:spPr>
          <a:xfrm>
            <a:off x="6562075" y="2600326"/>
            <a:ext cx="1279098" cy="7423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Classifiers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8</a:t>
            </a:r>
            <a:endParaRPr/>
          </a:p>
        </p:txBody>
      </p:sp>
      <p:sp>
        <p:nvSpPr>
          <p:cNvPr id="1213" name="Google Shape;1213;p46"/>
          <p:cNvSpPr txBox="1"/>
          <p:nvPr/>
        </p:nvSpPr>
        <p:spPr>
          <a:xfrm>
            <a:off x="1480413" y="23992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46"/>
          <p:cNvSpPr txBox="1"/>
          <p:nvPr/>
        </p:nvSpPr>
        <p:spPr>
          <a:xfrm>
            <a:off x="1375113" y="17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Qisheng</a:t>
            </a:r>
            <a:endParaRPr sz="2200">
              <a:solidFill>
                <a:srgbClr val="31344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215" name="Google Shape;1215;p46"/>
          <p:cNvSpPr txBox="1"/>
          <p:nvPr/>
        </p:nvSpPr>
        <p:spPr>
          <a:xfrm>
            <a:off x="3905338" y="23992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46"/>
          <p:cNvSpPr txBox="1"/>
          <p:nvPr/>
        </p:nvSpPr>
        <p:spPr>
          <a:xfrm>
            <a:off x="3800038" y="1758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Meenu</a:t>
            </a:r>
            <a:endParaRPr sz="2200">
              <a:solidFill>
                <a:srgbClr val="31344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217" name="Google Shape;1217;p46"/>
          <p:cNvSpPr txBox="1"/>
          <p:nvPr/>
        </p:nvSpPr>
        <p:spPr>
          <a:xfrm>
            <a:off x="6330263" y="23992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46"/>
          <p:cNvSpPr txBox="1"/>
          <p:nvPr/>
        </p:nvSpPr>
        <p:spPr>
          <a:xfrm>
            <a:off x="6224963" y="1758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Amy</a:t>
            </a:r>
            <a:endParaRPr sz="2200">
              <a:solidFill>
                <a:srgbClr val="31344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219" name="Google Shape;1219;p46"/>
          <p:cNvSpPr/>
          <p:nvPr/>
        </p:nvSpPr>
        <p:spPr>
          <a:xfrm>
            <a:off x="1712225" y="2599350"/>
            <a:ext cx="1279098" cy="7423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ogistic Regression Slide 6</a:t>
            </a: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4137150" y="2594726"/>
            <a:ext cx="1279098" cy="7423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+ Slide 7</a:t>
            </a:r>
            <a:endParaRPr/>
          </a:p>
        </p:txBody>
      </p:sp>
      <p:sp>
        <p:nvSpPr>
          <p:cNvPr id="1221" name="Google Shape;1221;p46"/>
          <p:cNvSpPr/>
          <p:nvPr/>
        </p:nvSpPr>
        <p:spPr>
          <a:xfrm>
            <a:off x="6537475" y="3999804"/>
            <a:ext cx="1279098" cy="577692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		Slide 9</a:t>
            </a:r>
            <a:endParaRPr/>
          </a:p>
        </p:txBody>
      </p:sp>
      <p:grpSp>
        <p:nvGrpSpPr>
          <p:cNvPr id="1222" name="Google Shape;1222;p46"/>
          <p:cNvGrpSpPr/>
          <p:nvPr/>
        </p:nvGrpSpPr>
        <p:grpSpPr>
          <a:xfrm>
            <a:off x="608078" y="2645624"/>
            <a:ext cx="399812" cy="306477"/>
            <a:chOff x="2567841" y="1994124"/>
            <a:chExt cx="399812" cy="306477"/>
          </a:xfrm>
        </p:grpSpPr>
        <p:sp>
          <p:nvSpPr>
            <p:cNvPr id="1223" name="Google Shape;1223;p46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46"/>
          <p:cNvGrpSpPr/>
          <p:nvPr/>
        </p:nvGrpSpPr>
        <p:grpSpPr>
          <a:xfrm>
            <a:off x="567878" y="4166812"/>
            <a:ext cx="399812" cy="306477"/>
            <a:chOff x="2567841" y="1994124"/>
            <a:chExt cx="399812" cy="306477"/>
          </a:xfrm>
        </p:grpSpPr>
        <p:sp>
          <p:nvSpPr>
            <p:cNvPr id="1227" name="Google Shape;1227;p46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7"/>
          <p:cNvSpPr txBox="1"/>
          <p:nvPr/>
        </p:nvSpPr>
        <p:spPr>
          <a:xfrm>
            <a:off x="167850" y="1273350"/>
            <a:ext cx="88083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 You!</a:t>
            </a:r>
            <a:endParaRPr b="1" sz="29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 Questions?</a:t>
            </a:r>
            <a:endParaRPr b="1" sz="29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4294967295" type="title"/>
          </p:nvPr>
        </p:nvSpPr>
        <p:spPr>
          <a:xfrm>
            <a:off x="1098000" y="494375"/>
            <a:ext cx="35739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6" name="Google Shape;176;p34"/>
          <p:cNvSpPr txBox="1"/>
          <p:nvPr>
            <p:ph idx="4294967295" type="subTitle"/>
          </p:nvPr>
        </p:nvSpPr>
        <p:spPr>
          <a:xfrm>
            <a:off x="1140875" y="1363500"/>
            <a:ext cx="33384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Research paper submissions to academic conferences is been increasing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Machine Learning principles for interdisciplinary research is becoming prevalent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How are conference papers evaluated? 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And can we automate the evaluation process to decide the acceptance of a paper?</a:t>
            </a:r>
            <a:endParaRPr b="1"/>
          </a:p>
        </p:txBody>
      </p:sp>
      <p:grpSp>
        <p:nvGrpSpPr>
          <p:cNvPr id="177" name="Google Shape;177;p34"/>
          <p:cNvGrpSpPr/>
          <p:nvPr/>
        </p:nvGrpSpPr>
        <p:grpSpPr>
          <a:xfrm>
            <a:off x="5112435" y="2861031"/>
            <a:ext cx="2216948" cy="1772898"/>
            <a:chOff x="228525" y="2171475"/>
            <a:chExt cx="1574425" cy="1352325"/>
          </a:xfrm>
        </p:grpSpPr>
        <p:sp>
          <p:nvSpPr>
            <p:cNvPr id="178" name="Google Shape;178;p34"/>
            <p:cNvSpPr/>
            <p:nvPr/>
          </p:nvSpPr>
          <p:spPr>
            <a:xfrm>
              <a:off x="847350" y="2184800"/>
              <a:ext cx="84625" cy="85425"/>
            </a:xfrm>
            <a:custGeom>
              <a:rect b="b" l="l" r="r" t="t"/>
              <a:pathLst>
                <a:path extrusionOk="0" h="3417" w="3385">
                  <a:moveTo>
                    <a:pt x="1692" y="1"/>
                  </a:moveTo>
                  <a:cubicBezTo>
                    <a:pt x="767" y="1"/>
                    <a:pt x="1" y="767"/>
                    <a:pt x="1" y="1709"/>
                  </a:cubicBezTo>
                  <a:cubicBezTo>
                    <a:pt x="1" y="2650"/>
                    <a:pt x="767" y="3416"/>
                    <a:pt x="1692" y="3416"/>
                  </a:cubicBezTo>
                  <a:cubicBezTo>
                    <a:pt x="2618" y="3416"/>
                    <a:pt x="3384" y="2650"/>
                    <a:pt x="3384" y="1709"/>
                  </a:cubicBezTo>
                  <a:cubicBezTo>
                    <a:pt x="3384" y="767"/>
                    <a:pt x="2618" y="1"/>
                    <a:pt x="1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828725" y="2182125"/>
              <a:ext cx="105625" cy="90500"/>
            </a:xfrm>
            <a:custGeom>
              <a:rect b="b" l="l" r="r" t="t"/>
              <a:pathLst>
                <a:path extrusionOk="0" h="3620" w="4225">
                  <a:moveTo>
                    <a:pt x="2418" y="204"/>
                  </a:moveTo>
                  <a:cubicBezTo>
                    <a:pt x="2424" y="204"/>
                    <a:pt x="2431" y="204"/>
                    <a:pt x="2437" y="204"/>
                  </a:cubicBezTo>
                  <a:cubicBezTo>
                    <a:pt x="3315" y="204"/>
                    <a:pt x="4033" y="938"/>
                    <a:pt x="4033" y="1816"/>
                  </a:cubicBezTo>
                  <a:cubicBezTo>
                    <a:pt x="4033" y="2786"/>
                    <a:pt x="3240" y="3428"/>
                    <a:pt x="2410" y="3428"/>
                  </a:cubicBezTo>
                  <a:cubicBezTo>
                    <a:pt x="2011" y="3428"/>
                    <a:pt x="1604" y="3280"/>
                    <a:pt x="1272" y="2949"/>
                  </a:cubicBezTo>
                  <a:cubicBezTo>
                    <a:pt x="272" y="1932"/>
                    <a:pt x="994" y="204"/>
                    <a:pt x="2418" y="204"/>
                  </a:cubicBezTo>
                  <a:close/>
                  <a:moveTo>
                    <a:pt x="2403" y="1"/>
                  </a:moveTo>
                  <a:cubicBezTo>
                    <a:pt x="1957" y="1"/>
                    <a:pt x="1501" y="167"/>
                    <a:pt x="1129" y="539"/>
                  </a:cubicBezTo>
                  <a:cubicBezTo>
                    <a:pt x="0" y="1683"/>
                    <a:pt x="819" y="3619"/>
                    <a:pt x="2418" y="3619"/>
                  </a:cubicBezTo>
                  <a:cubicBezTo>
                    <a:pt x="2424" y="3619"/>
                    <a:pt x="2431" y="3619"/>
                    <a:pt x="2437" y="3619"/>
                  </a:cubicBezTo>
                  <a:cubicBezTo>
                    <a:pt x="3427" y="3619"/>
                    <a:pt x="4225" y="2805"/>
                    <a:pt x="4225" y="1816"/>
                  </a:cubicBezTo>
                  <a:cubicBezTo>
                    <a:pt x="4225" y="726"/>
                    <a:pt x="3335" y="1"/>
                    <a:pt x="2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985000" y="2344400"/>
              <a:ext cx="76225" cy="210700"/>
            </a:xfrm>
            <a:custGeom>
              <a:rect b="b" l="l" r="r" t="t"/>
              <a:pathLst>
                <a:path extrusionOk="0" h="8428" w="3049">
                  <a:moveTo>
                    <a:pt x="883" y="1"/>
                  </a:moveTo>
                  <a:cubicBezTo>
                    <a:pt x="880" y="1"/>
                    <a:pt x="878" y="1"/>
                    <a:pt x="878" y="1"/>
                  </a:cubicBezTo>
                  <a:lnTo>
                    <a:pt x="1" y="3001"/>
                  </a:lnTo>
                  <a:cubicBezTo>
                    <a:pt x="1" y="3001"/>
                    <a:pt x="671" y="7198"/>
                    <a:pt x="735" y="7549"/>
                  </a:cubicBezTo>
                  <a:cubicBezTo>
                    <a:pt x="790" y="7852"/>
                    <a:pt x="1117" y="8427"/>
                    <a:pt x="1687" y="8427"/>
                  </a:cubicBezTo>
                  <a:cubicBezTo>
                    <a:pt x="1778" y="8427"/>
                    <a:pt x="1876" y="8412"/>
                    <a:pt x="1980" y="8379"/>
                  </a:cubicBezTo>
                  <a:cubicBezTo>
                    <a:pt x="2730" y="8140"/>
                    <a:pt x="3049" y="7517"/>
                    <a:pt x="2969" y="6991"/>
                  </a:cubicBezTo>
                  <a:cubicBezTo>
                    <a:pt x="2905" y="6480"/>
                    <a:pt x="2075" y="2793"/>
                    <a:pt x="1868" y="1373"/>
                  </a:cubicBezTo>
                  <a:cubicBezTo>
                    <a:pt x="1685" y="30"/>
                    <a:pt x="947" y="1"/>
                    <a:pt x="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982600" y="2341600"/>
              <a:ext cx="81025" cy="215875"/>
            </a:xfrm>
            <a:custGeom>
              <a:rect b="b" l="l" r="r" t="t"/>
              <a:pathLst>
                <a:path extrusionOk="0" h="8635" w="3241">
                  <a:moveTo>
                    <a:pt x="1038" y="208"/>
                  </a:moveTo>
                  <a:cubicBezTo>
                    <a:pt x="1230" y="240"/>
                    <a:pt x="1725" y="432"/>
                    <a:pt x="1868" y="1501"/>
                  </a:cubicBezTo>
                  <a:cubicBezTo>
                    <a:pt x="1996" y="2379"/>
                    <a:pt x="2347" y="4070"/>
                    <a:pt x="2634" y="5427"/>
                  </a:cubicBezTo>
                  <a:cubicBezTo>
                    <a:pt x="2794" y="6225"/>
                    <a:pt x="2953" y="6927"/>
                    <a:pt x="2969" y="7119"/>
                  </a:cubicBezTo>
                  <a:cubicBezTo>
                    <a:pt x="3033" y="7566"/>
                    <a:pt x="2778" y="8156"/>
                    <a:pt x="2044" y="8395"/>
                  </a:cubicBezTo>
                  <a:cubicBezTo>
                    <a:pt x="1964" y="8420"/>
                    <a:pt x="1882" y="8433"/>
                    <a:pt x="1800" y="8433"/>
                  </a:cubicBezTo>
                  <a:cubicBezTo>
                    <a:pt x="1669" y="8433"/>
                    <a:pt x="1539" y="8400"/>
                    <a:pt x="1421" y="8332"/>
                  </a:cubicBezTo>
                  <a:cubicBezTo>
                    <a:pt x="1166" y="8172"/>
                    <a:pt x="990" y="7933"/>
                    <a:pt x="927" y="7645"/>
                  </a:cubicBezTo>
                  <a:cubicBezTo>
                    <a:pt x="863" y="7310"/>
                    <a:pt x="256" y="3448"/>
                    <a:pt x="192" y="3113"/>
                  </a:cubicBezTo>
                  <a:lnTo>
                    <a:pt x="1038" y="208"/>
                  </a:lnTo>
                  <a:close/>
                  <a:moveTo>
                    <a:pt x="978" y="1"/>
                  </a:moveTo>
                  <a:cubicBezTo>
                    <a:pt x="976" y="1"/>
                    <a:pt x="975" y="1"/>
                    <a:pt x="974" y="1"/>
                  </a:cubicBezTo>
                  <a:cubicBezTo>
                    <a:pt x="927" y="1"/>
                    <a:pt x="895" y="33"/>
                    <a:pt x="879" y="81"/>
                  </a:cubicBezTo>
                  <a:lnTo>
                    <a:pt x="1" y="3081"/>
                  </a:lnTo>
                  <a:cubicBezTo>
                    <a:pt x="1" y="3097"/>
                    <a:pt x="1" y="3113"/>
                    <a:pt x="1" y="3129"/>
                  </a:cubicBezTo>
                  <a:cubicBezTo>
                    <a:pt x="33" y="3304"/>
                    <a:pt x="671" y="7342"/>
                    <a:pt x="735" y="7677"/>
                  </a:cubicBezTo>
                  <a:cubicBezTo>
                    <a:pt x="815" y="8028"/>
                    <a:pt x="1022" y="8316"/>
                    <a:pt x="1326" y="8507"/>
                  </a:cubicBezTo>
                  <a:cubicBezTo>
                    <a:pt x="1453" y="8587"/>
                    <a:pt x="1613" y="8635"/>
                    <a:pt x="1772" y="8635"/>
                  </a:cubicBezTo>
                  <a:cubicBezTo>
                    <a:pt x="1884" y="8635"/>
                    <a:pt x="1996" y="8619"/>
                    <a:pt x="2108" y="8587"/>
                  </a:cubicBezTo>
                  <a:cubicBezTo>
                    <a:pt x="2937" y="8316"/>
                    <a:pt x="3241" y="7629"/>
                    <a:pt x="3177" y="7087"/>
                  </a:cubicBezTo>
                  <a:cubicBezTo>
                    <a:pt x="3145" y="6895"/>
                    <a:pt x="3001" y="6225"/>
                    <a:pt x="2826" y="5379"/>
                  </a:cubicBezTo>
                  <a:cubicBezTo>
                    <a:pt x="2554" y="4102"/>
                    <a:pt x="2187" y="2331"/>
                    <a:pt x="2076" y="1469"/>
                  </a:cubicBezTo>
                  <a:cubicBezTo>
                    <a:pt x="1857" y="16"/>
                    <a:pt x="1042" y="1"/>
                    <a:pt x="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725275" y="2403100"/>
              <a:ext cx="285700" cy="222200"/>
            </a:xfrm>
            <a:custGeom>
              <a:rect b="b" l="l" r="r" t="t"/>
              <a:pathLst>
                <a:path extrusionOk="0" h="8888" w="11428">
                  <a:moveTo>
                    <a:pt x="8183" y="0"/>
                  </a:moveTo>
                  <a:cubicBezTo>
                    <a:pt x="7129" y="0"/>
                    <a:pt x="5619" y="255"/>
                    <a:pt x="3495" y="1084"/>
                  </a:cubicBezTo>
                  <a:cubicBezTo>
                    <a:pt x="3495" y="1084"/>
                    <a:pt x="0" y="2568"/>
                    <a:pt x="0" y="3095"/>
                  </a:cubicBezTo>
                  <a:cubicBezTo>
                    <a:pt x="0" y="3637"/>
                    <a:pt x="2155" y="8888"/>
                    <a:pt x="2155" y="8888"/>
                  </a:cubicBezTo>
                  <a:lnTo>
                    <a:pt x="11427" y="6462"/>
                  </a:lnTo>
                  <a:lnTo>
                    <a:pt x="10390" y="653"/>
                  </a:lnTo>
                  <a:cubicBezTo>
                    <a:pt x="10390" y="653"/>
                    <a:pt x="9870" y="0"/>
                    <a:pt x="8183" y="0"/>
                  </a:cubicBezTo>
                  <a:close/>
                </a:path>
              </a:pathLst>
            </a:custGeom>
            <a:solidFill>
              <a:srgbClr val="879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722875" y="2400525"/>
              <a:ext cx="290875" cy="227175"/>
            </a:xfrm>
            <a:custGeom>
              <a:rect b="b" l="l" r="r" t="t"/>
              <a:pathLst>
                <a:path extrusionOk="0" h="9087" w="11635">
                  <a:moveTo>
                    <a:pt x="8266" y="212"/>
                  </a:moveTo>
                  <a:cubicBezTo>
                    <a:pt x="9733" y="212"/>
                    <a:pt x="10296" y="710"/>
                    <a:pt x="10390" y="804"/>
                  </a:cubicBezTo>
                  <a:lnTo>
                    <a:pt x="11411" y="6501"/>
                  </a:lnTo>
                  <a:lnTo>
                    <a:pt x="2315" y="8863"/>
                  </a:lnTo>
                  <a:cubicBezTo>
                    <a:pt x="1453" y="6772"/>
                    <a:pt x="208" y="3581"/>
                    <a:pt x="208" y="3198"/>
                  </a:cubicBezTo>
                  <a:cubicBezTo>
                    <a:pt x="208" y="2910"/>
                    <a:pt x="1979" y="1985"/>
                    <a:pt x="3639" y="1283"/>
                  </a:cubicBezTo>
                  <a:cubicBezTo>
                    <a:pt x="5737" y="462"/>
                    <a:pt x="7228" y="212"/>
                    <a:pt x="8266" y="212"/>
                  </a:cubicBezTo>
                  <a:close/>
                  <a:moveTo>
                    <a:pt x="8280" y="1"/>
                  </a:moveTo>
                  <a:cubicBezTo>
                    <a:pt x="7213" y="1"/>
                    <a:pt x="5692" y="259"/>
                    <a:pt x="3559" y="1091"/>
                  </a:cubicBezTo>
                  <a:cubicBezTo>
                    <a:pt x="2729" y="1442"/>
                    <a:pt x="0" y="2639"/>
                    <a:pt x="0" y="3198"/>
                  </a:cubicBezTo>
                  <a:cubicBezTo>
                    <a:pt x="0" y="3740"/>
                    <a:pt x="1932" y="8480"/>
                    <a:pt x="2155" y="9023"/>
                  </a:cubicBezTo>
                  <a:cubicBezTo>
                    <a:pt x="2171" y="9071"/>
                    <a:pt x="2219" y="9087"/>
                    <a:pt x="2251" y="9087"/>
                  </a:cubicBezTo>
                  <a:lnTo>
                    <a:pt x="2283" y="9087"/>
                  </a:lnTo>
                  <a:lnTo>
                    <a:pt x="11555" y="6661"/>
                  </a:lnTo>
                  <a:cubicBezTo>
                    <a:pt x="11603" y="6645"/>
                    <a:pt x="11635" y="6597"/>
                    <a:pt x="11619" y="6549"/>
                  </a:cubicBezTo>
                  <a:lnTo>
                    <a:pt x="10581" y="740"/>
                  </a:lnTo>
                  <a:cubicBezTo>
                    <a:pt x="10581" y="724"/>
                    <a:pt x="10581" y="708"/>
                    <a:pt x="10565" y="692"/>
                  </a:cubicBezTo>
                  <a:cubicBezTo>
                    <a:pt x="10526" y="653"/>
                    <a:pt x="9976" y="1"/>
                    <a:pt x="8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797475" y="2343650"/>
              <a:ext cx="225850" cy="276475"/>
            </a:xfrm>
            <a:custGeom>
              <a:rect b="b" l="l" r="r" t="t"/>
              <a:pathLst>
                <a:path extrusionOk="0" h="11059" w="9034">
                  <a:moveTo>
                    <a:pt x="6585" y="1"/>
                  </a:moveTo>
                  <a:cubicBezTo>
                    <a:pt x="5645" y="1"/>
                    <a:pt x="4522" y="57"/>
                    <a:pt x="3799" y="286"/>
                  </a:cubicBezTo>
                  <a:cubicBezTo>
                    <a:pt x="3799" y="286"/>
                    <a:pt x="2794" y="908"/>
                    <a:pt x="1996" y="1355"/>
                  </a:cubicBezTo>
                  <a:cubicBezTo>
                    <a:pt x="1198" y="1802"/>
                    <a:pt x="1" y="2424"/>
                    <a:pt x="1" y="3669"/>
                  </a:cubicBezTo>
                  <a:cubicBezTo>
                    <a:pt x="1" y="4914"/>
                    <a:pt x="911" y="9845"/>
                    <a:pt x="911" y="10356"/>
                  </a:cubicBezTo>
                  <a:cubicBezTo>
                    <a:pt x="895" y="10596"/>
                    <a:pt x="895" y="10819"/>
                    <a:pt x="942" y="11058"/>
                  </a:cubicBezTo>
                  <a:cubicBezTo>
                    <a:pt x="942" y="10947"/>
                    <a:pt x="7007" y="8952"/>
                    <a:pt x="7007" y="8952"/>
                  </a:cubicBezTo>
                  <a:cubicBezTo>
                    <a:pt x="7198" y="8154"/>
                    <a:pt x="7422" y="7372"/>
                    <a:pt x="7693" y="6606"/>
                  </a:cubicBezTo>
                  <a:cubicBezTo>
                    <a:pt x="8012" y="5840"/>
                    <a:pt x="7693" y="5185"/>
                    <a:pt x="8044" y="3941"/>
                  </a:cubicBezTo>
                  <a:cubicBezTo>
                    <a:pt x="8395" y="2712"/>
                    <a:pt x="9034" y="1882"/>
                    <a:pt x="8762" y="956"/>
                  </a:cubicBezTo>
                  <a:cubicBezTo>
                    <a:pt x="8491" y="31"/>
                    <a:pt x="8427" y="63"/>
                    <a:pt x="7422" y="15"/>
                  </a:cubicBezTo>
                  <a:cubicBezTo>
                    <a:pt x="7176" y="7"/>
                    <a:pt x="6890" y="1"/>
                    <a:pt x="6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795100" y="2341325"/>
              <a:ext cx="228625" cy="281200"/>
            </a:xfrm>
            <a:custGeom>
              <a:rect b="b" l="l" r="r" t="t"/>
              <a:pathLst>
                <a:path extrusionOk="0" h="11248" w="9145">
                  <a:moveTo>
                    <a:pt x="6559" y="199"/>
                  </a:moveTo>
                  <a:cubicBezTo>
                    <a:pt x="6894" y="199"/>
                    <a:pt x="7219" y="207"/>
                    <a:pt x="7517" y="219"/>
                  </a:cubicBezTo>
                  <a:lnTo>
                    <a:pt x="7613" y="219"/>
                  </a:lnTo>
                  <a:cubicBezTo>
                    <a:pt x="8506" y="251"/>
                    <a:pt x="8522" y="251"/>
                    <a:pt x="8762" y="1081"/>
                  </a:cubicBezTo>
                  <a:cubicBezTo>
                    <a:pt x="8937" y="1656"/>
                    <a:pt x="8730" y="2198"/>
                    <a:pt x="8443" y="2885"/>
                  </a:cubicBezTo>
                  <a:cubicBezTo>
                    <a:pt x="8283" y="3252"/>
                    <a:pt x="8155" y="3635"/>
                    <a:pt x="8044" y="4018"/>
                  </a:cubicBezTo>
                  <a:cubicBezTo>
                    <a:pt x="7900" y="4528"/>
                    <a:pt x="7836" y="5055"/>
                    <a:pt x="7852" y="5582"/>
                  </a:cubicBezTo>
                  <a:cubicBezTo>
                    <a:pt x="7868" y="5949"/>
                    <a:pt x="7820" y="6316"/>
                    <a:pt x="7692" y="6667"/>
                  </a:cubicBezTo>
                  <a:cubicBezTo>
                    <a:pt x="7437" y="7417"/>
                    <a:pt x="7198" y="8183"/>
                    <a:pt x="7022" y="8965"/>
                  </a:cubicBezTo>
                  <a:cubicBezTo>
                    <a:pt x="2809" y="10353"/>
                    <a:pt x="1516" y="10816"/>
                    <a:pt x="1117" y="11008"/>
                  </a:cubicBezTo>
                  <a:cubicBezTo>
                    <a:pt x="1085" y="10816"/>
                    <a:pt x="1085" y="10641"/>
                    <a:pt x="1101" y="10449"/>
                  </a:cubicBezTo>
                  <a:cubicBezTo>
                    <a:pt x="1101" y="10242"/>
                    <a:pt x="958" y="9380"/>
                    <a:pt x="798" y="8279"/>
                  </a:cubicBezTo>
                  <a:cubicBezTo>
                    <a:pt x="527" y="6603"/>
                    <a:pt x="208" y="4512"/>
                    <a:pt x="208" y="3762"/>
                  </a:cubicBezTo>
                  <a:cubicBezTo>
                    <a:pt x="208" y="2629"/>
                    <a:pt x="1277" y="2023"/>
                    <a:pt x="2059" y="1592"/>
                  </a:cubicBezTo>
                  <a:lnTo>
                    <a:pt x="2155" y="1544"/>
                  </a:lnTo>
                  <a:cubicBezTo>
                    <a:pt x="2889" y="1113"/>
                    <a:pt x="3830" y="539"/>
                    <a:pt x="3942" y="475"/>
                  </a:cubicBezTo>
                  <a:cubicBezTo>
                    <a:pt x="4613" y="263"/>
                    <a:pt x="5622" y="199"/>
                    <a:pt x="6559" y="199"/>
                  </a:cubicBezTo>
                  <a:close/>
                  <a:moveTo>
                    <a:pt x="6709" y="0"/>
                  </a:moveTo>
                  <a:cubicBezTo>
                    <a:pt x="5709" y="0"/>
                    <a:pt x="4596" y="59"/>
                    <a:pt x="3862" y="283"/>
                  </a:cubicBezTo>
                  <a:cubicBezTo>
                    <a:pt x="3862" y="299"/>
                    <a:pt x="3846" y="299"/>
                    <a:pt x="3846" y="299"/>
                  </a:cubicBezTo>
                  <a:cubicBezTo>
                    <a:pt x="3830" y="299"/>
                    <a:pt x="2841" y="922"/>
                    <a:pt x="2043" y="1368"/>
                  </a:cubicBezTo>
                  <a:lnTo>
                    <a:pt x="1963" y="1416"/>
                  </a:lnTo>
                  <a:cubicBezTo>
                    <a:pt x="1133" y="1879"/>
                    <a:pt x="0" y="2502"/>
                    <a:pt x="0" y="3762"/>
                  </a:cubicBezTo>
                  <a:cubicBezTo>
                    <a:pt x="0" y="4528"/>
                    <a:pt x="335" y="6635"/>
                    <a:pt x="591" y="8311"/>
                  </a:cubicBezTo>
                  <a:cubicBezTo>
                    <a:pt x="766" y="9364"/>
                    <a:pt x="894" y="10258"/>
                    <a:pt x="894" y="10449"/>
                  </a:cubicBezTo>
                  <a:cubicBezTo>
                    <a:pt x="878" y="10689"/>
                    <a:pt x="894" y="10928"/>
                    <a:pt x="942" y="11167"/>
                  </a:cubicBezTo>
                  <a:cubicBezTo>
                    <a:pt x="942" y="11215"/>
                    <a:pt x="990" y="11247"/>
                    <a:pt x="1037" y="11247"/>
                  </a:cubicBezTo>
                  <a:cubicBezTo>
                    <a:pt x="1069" y="11247"/>
                    <a:pt x="1085" y="11231"/>
                    <a:pt x="1101" y="11215"/>
                  </a:cubicBezTo>
                  <a:cubicBezTo>
                    <a:pt x="1373" y="11056"/>
                    <a:pt x="4836" y="9891"/>
                    <a:pt x="7134" y="9140"/>
                  </a:cubicBezTo>
                  <a:cubicBezTo>
                    <a:pt x="7166" y="9125"/>
                    <a:pt x="7198" y="9093"/>
                    <a:pt x="7198" y="9061"/>
                  </a:cubicBezTo>
                  <a:cubicBezTo>
                    <a:pt x="7389" y="8279"/>
                    <a:pt x="7613" y="7497"/>
                    <a:pt x="7884" y="6731"/>
                  </a:cubicBezTo>
                  <a:cubicBezTo>
                    <a:pt x="8012" y="6364"/>
                    <a:pt x="8075" y="5965"/>
                    <a:pt x="8059" y="5582"/>
                  </a:cubicBezTo>
                  <a:cubicBezTo>
                    <a:pt x="8044" y="5071"/>
                    <a:pt x="8107" y="4560"/>
                    <a:pt x="8235" y="4066"/>
                  </a:cubicBezTo>
                  <a:cubicBezTo>
                    <a:pt x="8347" y="3698"/>
                    <a:pt x="8474" y="3331"/>
                    <a:pt x="8634" y="2964"/>
                  </a:cubicBezTo>
                  <a:cubicBezTo>
                    <a:pt x="8905" y="2278"/>
                    <a:pt x="9145" y="1672"/>
                    <a:pt x="8953" y="1017"/>
                  </a:cubicBezTo>
                  <a:cubicBezTo>
                    <a:pt x="8682" y="92"/>
                    <a:pt x="8570" y="60"/>
                    <a:pt x="7613" y="12"/>
                  </a:cubicBezTo>
                  <a:lnTo>
                    <a:pt x="7517" y="12"/>
                  </a:lnTo>
                  <a:cubicBezTo>
                    <a:pt x="7264" y="5"/>
                    <a:pt x="6991" y="0"/>
                    <a:pt x="67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861325" y="2332300"/>
              <a:ext cx="110150" cy="105100"/>
            </a:xfrm>
            <a:custGeom>
              <a:rect b="b" l="l" r="r" t="t"/>
              <a:pathLst>
                <a:path extrusionOk="0" h="4204" w="4406">
                  <a:moveTo>
                    <a:pt x="1444" y="1"/>
                  </a:moveTo>
                  <a:cubicBezTo>
                    <a:pt x="1142" y="1"/>
                    <a:pt x="897" y="65"/>
                    <a:pt x="782" y="197"/>
                  </a:cubicBezTo>
                  <a:cubicBezTo>
                    <a:pt x="782" y="197"/>
                    <a:pt x="335" y="453"/>
                    <a:pt x="160" y="1554"/>
                  </a:cubicBezTo>
                  <a:cubicBezTo>
                    <a:pt x="48" y="2432"/>
                    <a:pt x="0" y="3309"/>
                    <a:pt x="0" y="4203"/>
                  </a:cubicBezTo>
                  <a:cubicBezTo>
                    <a:pt x="0" y="4203"/>
                    <a:pt x="1852" y="3166"/>
                    <a:pt x="2139" y="3134"/>
                  </a:cubicBezTo>
                  <a:cubicBezTo>
                    <a:pt x="2144" y="3133"/>
                    <a:pt x="2150" y="3133"/>
                    <a:pt x="2156" y="3133"/>
                  </a:cubicBezTo>
                  <a:cubicBezTo>
                    <a:pt x="2485" y="3133"/>
                    <a:pt x="4405" y="3932"/>
                    <a:pt x="4405" y="3932"/>
                  </a:cubicBezTo>
                  <a:cubicBezTo>
                    <a:pt x="4245" y="3022"/>
                    <a:pt x="4022" y="2112"/>
                    <a:pt x="3719" y="1235"/>
                  </a:cubicBezTo>
                  <a:cubicBezTo>
                    <a:pt x="3419" y="438"/>
                    <a:pt x="2234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858525" y="2329750"/>
              <a:ext cx="115725" cy="110025"/>
            </a:xfrm>
            <a:custGeom>
              <a:rect b="b" l="l" r="r" t="t"/>
              <a:pathLst>
                <a:path extrusionOk="0" h="4401" w="4629">
                  <a:moveTo>
                    <a:pt x="1578" y="206"/>
                  </a:moveTo>
                  <a:cubicBezTo>
                    <a:pt x="1711" y="206"/>
                    <a:pt x="1858" y="221"/>
                    <a:pt x="2011" y="251"/>
                  </a:cubicBezTo>
                  <a:cubicBezTo>
                    <a:pt x="2714" y="379"/>
                    <a:pt x="3512" y="762"/>
                    <a:pt x="3735" y="1369"/>
                  </a:cubicBezTo>
                  <a:cubicBezTo>
                    <a:pt x="4006" y="2198"/>
                    <a:pt x="4230" y="3028"/>
                    <a:pt x="4389" y="3874"/>
                  </a:cubicBezTo>
                  <a:cubicBezTo>
                    <a:pt x="3862" y="3657"/>
                    <a:pt x="2567" y="3139"/>
                    <a:pt x="2259" y="3139"/>
                  </a:cubicBezTo>
                  <a:cubicBezTo>
                    <a:pt x="2250" y="3139"/>
                    <a:pt x="2242" y="3139"/>
                    <a:pt x="2235" y="3140"/>
                  </a:cubicBezTo>
                  <a:cubicBezTo>
                    <a:pt x="1980" y="3172"/>
                    <a:pt x="671" y="3874"/>
                    <a:pt x="208" y="4130"/>
                  </a:cubicBezTo>
                  <a:cubicBezTo>
                    <a:pt x="224" y="3316"/>
                    <a:pt x="272" y="2486"/>
                    <a:pt x="384" y="1672"/>
                  </a:cubicBezTo>
                  <a:cubicBezTo>
                    <a:pt x="543" y="650"/>
                    <a:pt x="942" y="395"/>
                    <a:pt x="958" y="395"/>
                  </a:cubicBezTo>
                  <a:cubicBezTo>
                    <a:pt x="958" y="395"/>
                    <a:pt x="974" y="379"/>
                    <a:pt x="974" y="379"/>
                  </a:cubicBezTo>
                  <a:cubicBezTo>
                    <a:pt x="1072" y="271"/>
                    <a:pt x="1295" y="206"/>
                    <a:pt x="1578" y="206"/>
                  </a:cubicBezTo>
                  <a:close/>
                  <a:moveTo>
                    <a:pt x="1574" y="1"/>
                  </a:moveTo>
                  <a:cubicBezTo>
                    <a:pt x="1238" y="1"/>
                    <a:pt x="976" y="79"/>
                    <a:pt x="830" y="236"/>
                  </a:cubicBezTo>
                  <a:cubicBezTo>
                    <a:pt x="751" y="283"/>
                    <a:pt x="336" y="603"/>
                    <a:pt x="176" y="1640"/>
                  </a:cubicBezTo>
                  <a:cubicBezTo>
                    <a:pt x="64" y="2518"/>
                    <a:pt x="17" y="3411"/>
                    <a:pt x="1" y="4305"/>
                  </a:cubicBezTo>
                  <a:cubicBezTo>
                    <a:pt x="1" y="4353"/>
                    <a:pt x="48" y="4401"/>
                    <a:pt x="112" y="4401"/>
                  </a:cubicBezTo>
                  <a:cubicBezTo>
                    <a:pt x="128" y="4401"/>
                    <a:pt x="144" y="4401"/>
                    <a:pt x="160" y="4385"/>
                  </a:cubicBezTo>
                  <a:cubicBezTo>
                    <a:pt x="862" y="4002"/>
                    <a:pt x="2075" y="3363"/>
                    <a:pt x="2267" y="3332"/>
                  </a:cubicBezTo>
                  <a:cubicBezTo>
                    <a:pt x="2270" y="3331"/>
                    <a:pt x="2273" y="3331"/>
                    <a:pt x="2276" y="3331"/>
                  </a:cubicBezTo>
                  <a:cubicBezTo>
                    <a:pt x="2453" y="3331"/>
                    <a:pt x="3531" y="3723"/>
                    <a:pt x="4485" y="4130"/>
                  </a:cubicBezTo>
                  <a:cubicBezTo>
                    <a:pt x="4500" y="4135"/>
                    <a:pt x="4513" y="4138"/>
                    <a:pt x="4526" y="4138"/>
                  </a:cubicBezTo>
                  <a:cubicBezTo>
                    <a:pt x="4586" y="4138"/>
                    <a:pt x="4629" y="4083"/>
                    <a:pt x="4629" y="4018"/>
                  </a:cubicBezTo>
                  <a:cubicBezTo>
                    <a:pt x="4453" y="3092"/>
                    <a:pt x="4230" y="2198"/>
                    <a:pt x="3927" y="1305"/>
                  </a:cubicBezTo>
                  <a:cubicBezTo>
                    <a:pt x="3655" y="571"/>
                    <a:pt x="2746" y="172"/>
                    <a:pt x="2043" y="44"/>
                  </a:cubicBezTo>
                  <a:cubicBezTo>
                    <a:pt x="1876" y="15"/>
                    <a:pt x="1718" y="1"/>
                    <a:pt x="1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872500" y="2330450"/>
              <a:ext cx="58675" cy="114925"/>
            </a:xfrm>
            <a:custGeom>
              <a:rect b="b" l="l" r="r" t="t"/>
              <a:pathLst>
                <a:path extrusionOk="0" h="4597" w="2347">
                  <a:moveTo>
                    <a:pt x="0" y="0"/>
                  </a:moveTo>
                  <a:lnTo>
                    <a:pt x="32" y="128"/>
                  </a:lnTo>
                  <a:cubicBezTo>
                    <a:pt x="160" y="591"/>
                    <a:pt x="670" y="2314"/>
                    <a:pt x="958" y="3176"/>
                  </a:cubicBezTo>
                  <a:cubicBezTo>
                    <a:pt x="1309" y="4165"/>
                    <a:pt x="1820" y="4596"/>
                    <a:pt x="1820" y="4596"/>
                  </a:cubicBezTo>
                  <a:lnTo>
                    <a:pt x="2346" y="2522"/>
                  </a:lnTo>
                  <a:cubicBezTo>
                    <a:pt x="2346" y="2522"/>
                    <a:pt x="303" y="55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869575" y="2328075"/>
              <a:ext cx="63975" cy="119700"/>
            </a:xfrm>
            <a:custGeom>
              <a:rect b="b" l="l" r="r" t="t"/>
              <a:pathLst>
                <a:path extrusionOk="0" h="4788" w="2559">
                  <a:moveTo>
                    <a:pt x="357" y="590"/>
                  </a:moveTo>
                  <a:cubicBezTo>
                    <a:pt x="963" y="1292"/>
                    <a:pt x="2112" y="2425"/>
                    <a:pt x="2351" y="2648"/>
                  </a:cubicBezTo>
                  <a:lnTo>
                    <a:pt x="1889" y="4484"/>
                  </a:lnTo>
                  <a:cubicBezTo>
                    <a:pt x="1569" y="4133"/>
                    <a:pt x="1330" y="3702"/>
                    <a:pt x="1170" y="3239"/>
                  </a:cubicBezTo>
                  <a:cubicBezTo>
                    <a:pt x="931" y="2521"/>
                    <a:pt x="548" y="1244"/>
                    <a:pt x="357" y="590"/>
                  </a:cubicBezTo>
                  <a:close/>
                  <a:moveTo>
                    <a:pt x="121" y="0"/>
                  </a:moveTo>
                  <a:cubicBezTo>
                    <a:pt x="63" y="0"/>
                    <a:pt x="0" y="53"/>
                    <a:pt x="21" y="127"/>
                  </a:cubicBezTo>
                  <a:lnTo>
                    <a:pt x="53" y="239"/>
                  </a:lnTo>
                  <a:cubicBezTo>
                    <a:pt x="117" y="462"/>
                    <a:pt x="660" y="2377"/>
                    <a:pt x="979" y="3303"/>
                  </a:cubicBezTo>
                  <a:cubicBezTo>
                    <a:pt x="1330" y="4308"/>
                    <a:pt x="1857" y="4739"/>
                    <a:pt x="1873" y="4755"/>
                  </a:cubicBezTo>
                  <a:cubicBezTo>
                    <a:pt x="1905" y="4771"/>
                    <a:pt x="1921" y="4787"/>
                    <a:pt x="1937" y="4787"/>
                  </a:cubicBezTo>
                  <a:cubicBezTo>
                    <a:pt x="1952" y="4787"/>
                    <a:pt x="1968" y="4787"/>
                    <a:pt x="1968" y="4771"/>
                  </a:cubicBezTo>
                  <a:cubicBezTo>
                    <a:pt x="2000" y="4771"/>
                    <a:pt x="2032" y="4739"/>
                    <a:pt x="2032" y="4707"/>
                  </a:cubicBezTo>
                  <a:lnTo>
                    <a:pt x="2559" y="2648"/>
                  </a:lnTo>
                  <a:cubicBezTo>
                    <a:pt x="2559" y="2617"/>
                    <a:pt x="2559" y="2569"/>
                    <a:pt x="2527" y="2553"/>
                  </a:cubicBezTo>
                  <a:cubicBezTo>
                    <a:pt x="2511" y="2537"/>
                    <a:pt x="500" y="574"/>
                    <a:pt x="197" y="47"/>
                  </a:cubicBezTo>
                  <a:cubicBezTo>
                    <a:pt x="181" y="15"/>
                    <a:pt x="151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846550" y="2220025"/>
              <a:ext cx="133300" cy="185925"/>
            </a:xfrm>
            <a:custGeom>
              <a:rect b="b" l="l" r="r" t="t"/>
              <a:pathLst>
                <a:path extrusionOk="0" h="7437" w="5332">
                  <a:moveTo>
                    <a:pt x="2667" y="0"/>
                  </a:moveTo>
                  <a:cubicBezTo>
                    <a:pt x="2208" y="0"/>
                    <a:pt x="1044" y="181"/>
                    <a:pt x="575" y="1943"/>
                  </a:cubicBezTo>
                  <a:cubicBezTo>
                    <a:pt x="1" y="4146"/>
                    <a:pt x="1900" y="6045"/>
                    <a:pt x="2443" y="6763"/>
                  </a:cubicBezTo>
                  <a:cubicBezTo>
                    <a:pt x="2767" y="7180"/>
                    <a:pt x="3173" y="7436"/>
                    <a:pt x="3543" y="7436"/>
                  </a:cubicBezTo>
                  <a:cubicBezTo>
                    <a:pt x="3810" y="7436"/>
                    <a:pt x="4059" y="7303"/>
                    <a:pt x="4246" y="7002"/>
                  </a:cubicBezTo>
                  <a:cubicBezTo>
                    <a:pt x="4932" y="5901"/>
                    <a:pt x="5140" y="5343"/>
                    <a:pt x="5235" y="3906"/>
                  </a:cubicBezTo>
                  <a:cubicBezTo>
                    <a:pt x="5331" y="2454"/>
                    <a:pt x="5172" y="1481"/>
                    <a:pt x="4517" y="730"/>
                  </a:cubicBezTo>
                  <a:cubicBezTo>
                    <a:pt x="4086" y="268"/>
                    <a:pt x="3480" y="12"/>
                    <a:pt x="2858" y="12"/>
                  </a:cubicBezTo>
                  <a:cubicBezTo>
                    <a:pt x="2858" y="12"/>
                    <a:pt x="2786" y="0"/>
                    <a:pt x="2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845350" y="2217325"/>
              <a:ext cx="137275" cy="191350"/>
            </a:xfrm>
            <a:custGeom>
              <a:rect b="b" l="l" r="r" t="t"/>
              <a:pathLst>
                <a:path extrusionOk="0" h="7654" w="5491">
                  <a:moveTo>
                    <a:pt x="2714" y="200"/>
                  </a:moveTo>
                  <a:cubicBezTo>
                    <a:pt x="2778" y="200"/>
                    <a:pt x="2826" y="200"/>
                    <a:pt x="2890" y="216"/>
                  </a:cubicBezTo>
                  <a:lnTo>
                    <a:pt x="2906" y="216"/>
                  </a:lnTo>
                  <a:cubicBezTo>
                    <a:pt x="3512" y="216"/>
                    <a:pt x="4071" y="471"/>
                    <a:pt x="4485" y="902"/>
                  </a:cubicBezTo>
                  <a:cubicBezTo>
                    <a:pt x="5092" y="1605"/>
                    <a:pt x="5283" y="2498"/>
                    <a:pt x="5188" y="3998"/>
                  </a:cubicBezTo>
                  <a:cubicBezTo>
                    <a:pt x="5092" y="5451"/>
                    <a:pt x="4869" y="5993"/>
                    <a:pt x="4198" y="7063"/>
                  </a:cubicBezTo>
                  <a:cubicBezTo>
                    <a:pt x="4087" y="7286"/>
                    <a:pt x="3863" y="7430"/>
                    <a:pt x="3608" y="7446"/>
                  </a:cubicBezTo>
                  <a:cubicBezTo>
                    <a:pt x="3597" y="7446"/>
                    <a:pt x="3587" y="7446"/>
                    <a:pt x="3576" y="7446"/>
                  </a:cubicBezTo>
                  <a:cubicBezTo>
                    <a:pt x="3249" y="7446"/>
                    <a:pt x="2880" y="7209"/>
                    <a:pt x="2570" y="6807"/>
                  </a:cubicBezTo>
                  <a:cubicBezTo>
                    <a:pt x="2507" y="6727"/>
                    <a:pt x="2411" y="6616"/>
                    <a:pt x="2315" y="6488"/>
                  </a:cubicBezTo>
                  <a:cubicBezTo>
                    <a:pt x="1581" y="5610"/>
                    <a:pt x="224" y="3951"/>
                    <a:pt x="735" y="2067"/>
                  </a:cubicBezTo>
                  <a:cubicBezTo>
                    <a:pt x="1182" y="376"/>
                    <a:pt x="2283" y="200"/>
                    <a:pt x="2714" y="200"/>
                  </a:cubicBezTo>
                  <a:close/>
                  <a:moveTo>
                    <a:pt x="2753" y="0"/>
                  </a:moveTo>
                  <a:cubicBezTo>
                    <a:pt x="2285" y="0"/>
                    <a:pt x="1026" y="175"/>
                    <a:pt x="528" y="2019"/>
                  </a:cubicBezTo>
                  <a:cubicBezTo>
                    <a:pt x="1" y="3998"/>
                    <a:pt x="1405" y="5706"/>
                    <a:pt x="2155" y="6616"/>
                  </a:cubicBezTo>
                  <a:cubicBezTo>
                    <a:pt x="2267" y="6743"/>
                    <a:pt x="2347" y="6839"/>
                    <a:pt x="2411" y="6935"/>
                  </a:cubicBezTo>
                  <a:cubicBezTo>
                    <a:pt x="2762" y="7382"/>
                    <a:pt x="3193" y="7653"/>
                    <a:pt x="3592" y="7653"/>
                  </a:cubicBezTo>
                  <a:cubicBezTo>
                    <a:pt x="3592" y="7653"/>
                    <a:pt x="3608" y="7653"/>
                    <a:pt x="3624" y="7637"/>
                  </a:cubicBezTo>
                  <a:cubicBezTo>
                    <a:pt x="3943" y="7621"/>
                    <a:pt x="4214" y="7446"/>
                    <a:pt x="4374" y="7158"/>
                  </a:cubicBezTo>
                  <a:cubicBezTo>
                    <a:pt x="5060" y="6073"/>
                    <a:pt x="5283" y="5499"/>
                    <a:pt x="5379" y="4014"/>
                  </a:cubicBezTo>
                  <a:cubicBezTo>
                    <a:pt x="5491" y="2450"/>
                    <a:pt x="5283" y="1509"/>
                    <a:pt x="4629" y="775"/>
                  </a:cubicBezTo>
                  <a:cubicBezTo>
                    <a:pt x="4182" y="296"/>
                    <a:pt x="3560" y="25"/>
                    <a:pt x="2921" y="9"/>
                  </a:cubicBezTo>
                  <a:cubicBezTo>
                    <a:pt x="2899" y="6"/>
                    <a:pt x="2839" y="0"/>
                    <a:pt x="27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857325" y="2220025"/>
              <a:ext cx="119725" cy="102900"/>
            </a:xfrm>
            <a:custGeom>
              <a:rect b="b" l="l" r="r" t="t"/>
              <a:pathLst>
                <a:path extrusionOk="0" h="4116" w="4789">
                  <a:moveTo>
                    <a:pt x="2236" y="0"/>
                  </a:moveTo>
                  <a:cubicBezTo>
                    <a:pt x="1778" y="0"/>
                    <a:pt x="617" y="181"/>
                    <a:pt x="160" y="1943"/>
                  </a:cubicBezTo>
                  <a:cubicBezTo>
                    <a:pt x="1" y="2566"/>
                    <a:pt x="17" y="3220"/>
                    <a:pt x="208" y="3843"/>
                  </a:cubicBezTo>
                  <a:cubicBezTo>
                    <a:pt x="256" y="3683"/>
                    <a:pt x="352" y="3555"/>
                    <a:pt x="495" y="3555"/>
                  </a:cubicBezTo>
                  <a:cubicBezTo>
                    <a:pt x="899" y="3555"/>
                    <a:pt x="940" y="4115"/>
                    <a:pt x="1075" y="4115"/>
                  </a:cubicBezTo>
                  <a:cubicBezTo>
                    <a:pt x="1078" y="4115"/>
                    <a:pt x="1082" y="4115"/>
                    <a:pt x="1086" y="4114"/>
                  </a:cubicBezTo>
                  <a:cubicBezTo>
                    <a:pt x="1230" y="4082"/>
                    <a:pt x="1772" y="3587"/>
                    <a:pt x="1676" y="3140"/>
                  </a:cubicBezTo>
                  <a:cubicBezTo>
                    <a:pt x="1565" y="2693"/>
                    <a:pt x="1708" y="2486"/>
                    <a:pt x="2427" y="2486"/>
                  </a:cubicBezTo>
                  <a:cubicBezTo>
                    <a:pt x="3079" y="2486"/>
                    <a:pt x="3278" y="2738"/>
                    <a:pt x="3493" y="2738"/>
                  </a:cubicBezTo>
                  <a:cubicBezTo>
                    <a:pt x="3520" y="2738"/>
                    <a:pt x="3547" y="2734"/>
                    <a:pt x="3576" y="2725"/>
                  </a:cubicBezTo>
                  <a:cubicBezTo>
                    <a:pt x="3815" y="2662"/>
                    <a:pt x="3991" y="2183"/>
                    <a:pt x="4230" y="2183"/>
                  </a:cubicBezTo>
                  <a:cubicBezTo>
                    <a:pt x="4437" y="2183"/>
                    <a:pt x="4645" y="2279"/>
                    <a:pt x="4788" y="2438"/>
                  </a:cubicBezTo>
                  <a:cubicBezTo>
                    <a:pt x="4741" y="1816"/>
                    <a:pt x="4501" y="1209"/>
                    <a:pt x="4086" y="730"/>
                  </a:cubicBezTo>
                  <a:cubicBezTo>
                    <a:pt x="3655" y="268"/>
                    <a:pt x="3065" y="12"/>
                    <a:pt x="2427" y="12"/>
                  </a:cubicBezTo>
                  <a:cubicBezTo>
                    <a:pt x="2427" y="12"/>
                    <a:pt x="2355" y="0"/>
                    <a:pt x="2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854550" y="2217300"/>
              <a:ext cx="125300" cy="107975"/>
            </a:xfrm>
            <a:custGeom>
              <a:rect b="b" l="l" r="r" t="t"/>
              <a:pathLst>
                <a:path extrusionOk="0" h="4319" w="5012">
                  <a:moveTo>
                    <a:pt x="2340" y="203"/>
                  </a:moveTo>
                  <a:cubicBezTo>
                    <a:pt x="2450" y="203"/>
                    <a:pt x="2522" y="214"/>
                    <a:pt x="2538" y="217"/>
                  </a:cubicBezTo>
                  <a:cubicBezTo>
                    <a:pt x="3144" y="217"/>
                    <a:pt x="3719" y="472"/>
                    <a:pt x="4117" y="903"/>
                  </a:cubicBezTo>
                  <a:cubicBezTo>
                    <a:pt x="4469" y="1302"/>
                    <a:pt x="4692" y="1797"/>
                    <a:pt x="4772" y="2324"/>
                  </a:cubicBezTo>
                  <a:cubicBezTo>
                    <a:pt x="4644" y="2244"/>
                    <a:pt x="4485" y="2196"/>
                    <a:pt x="4341" y="2180"/>
                  </a:cubicBezTo>
                  <a:cubicBezTo>
                    <a:pt x="4165" y="2180"/>
                    <a:pt x="4038" y="2340"/>
                    <a:pt x="3910" y="2499"/>
                  </a:cubicBezTo>
                  <a:cubicBezTo>
                    <a:pt x="3830" y="2611"/>
                    <a:pt x="3734" y="2723"/>
                    <a:pt x="3655" y="2739"/>
                  </a:cubicBezTo>
                  <a:cubicBezTo>
                    <a:pt x="3640" y="2742"/>
                    <a:pt x="3625" y="2744"/>
                    <a:pt x="3609" y="2744"/>
                  </a:cubicBezTo>
                  <a:cubicBezTo>
                    <a:pt x="3557" y="2744"/>
                    <a:pt x="3497" y="2724"/>
                    <a:pt x="3399" y="2675"/>
                  </a:cubicBezTo>
                  <a:cubicBezTo>
                    <a:pt x="3128" y="2563"/>
                    <a:pt x="2841" y="2499"/>
                    <a:pt x="2538" y="2499"/>
                  </a:cubicBezTo>
                  <a:cubicBezTo>
                    <a:pt x="2123" y="2499"/>
                    <a:pt x="1867" y="2563"/>
                    <a:pt x="1756" y="2723"/>
                  </a:cubicBezTo>
                  <a:cubicBezTo>
                    <a:pt x="1644" y="2882"/>
                    <a:pt x="1628" y="3090"/>
                    <a:pt x="1692" y="3281"/>
                  </a:cubicBezTo>
                  <a:cubicBezTo>
                    <a:pt x="1771" y="3632"/>
                    <a:pt x="1341" y="4031"/>
                    <a:pt x="1197" y="4111"/>
                  </a:cubicBezTo>
                  <a:cubicBezTo>
                    <a:pt x="1181" y="4079"/>
                    <a:pt x="1165" y="4047"/>
                    <a:pt x="1149" y="4015"/>
                  </a:cubicBezTo>
                  <a:cubicBezTo>
                    <a:pt x="1069" y="3840"/>
                    <a:pt x="926" y="3568"/>
                    <a:pt x="606" y="3568"/>
                  </a:cubicBezTo>
                  <a:cubicBezTo>
                    <a:pt x="511" y="3568"/>
                    <a:pt x="415" y="3616"/>
                    <a:pt x="351" y="3696"/>
                  </a:cubicBezTo>
                  <a:cubicBezTo>
                    <a:pt x="223" y="3154"/>
                    <a:pt x="223" y="2595"/>
                    <a:pt x="367" y="2068"/>
                  </a:cubicBezTo>
                  <a:cubicBezTo>
                    <a:pt x="816" y="389"/>
                    <a:pt x="1893" y="203"/>
                    <a:pt x="2340" y="203"/>
                  </a:cubicBezTo>
                  <a:close/>
                  <a:moveTo>
                    <a:pt x="2385" y="1"/>
                  </a:moveTo>
                  <a:cubicBezTo>
                    <a:pt x="1926" y="1"/>
                    <a:pt x="657" y="171"/>
                    <a:pt x="176" y="2020"/>
                  </a:cubicBezTo>
                  <a:cubicBezTo>
                    <a:pt x="0" y="2659"/>
                    <a:pt x="16" y="3345"/>
                    <a:pt x="223" y="3967"/>
                  </a:cubicBezTo>
                  <a:cubicBezTo>
                    <a:pt x="223" y="4015"/>
                    <a:pt x="271" y="4047"/>
                    <a:pt x="303" y="4047"/>
                  </a:cubicBezTo>
                  <a:cubicBezTo>
                    <a:pt x="351" y="4047"/>
                    <a:pt x="383" y="4015"/>
                    <a:pt x="399" y="3983"/>
                  </a:cubicBezTo>
                  <a:cubicBezTo>
                    <a:pt x="463" y="3840"/>
                    <a:pt x="527" y="3760"/>
                    <a:pt x="606" y="3760"/>
                  </a:cubicBezTo>
                  <a:cubicBezTo>
                    <a:pt x="798" y="3760"/>
                    <a:pt x="878" y="3904"/>
                    <a:pt x="974" y="4095"/>
                  </a:cubicBezTo>
                  <a:cubicBezTo>
                    <a:pt x="1021" y="4207"/>
                    <a:pt x="1085" y="4319"/>
                    <a:pt x="1181" y="4319"/>
                  </a:cubicBezTo>
                  <a:lnTo>
                    <a:pt x="1229" y="4319"/>
                  </a:lnTo>
                  <a:cubicBezTo>
                    <a:pt x="1388" y="4271"/>
                    <a:pt x="1995" y="3760"/>
                    <a:pt x="1883" y="3233"/>
                  </a:cubicBezTo>
                  <a:cubicBezTo>
                    <a:pt x="1835" y="3042"/>
                    <a:pt x="1851" y="2914"/>
                    <a:pt x="1899" y="2850"/>
                  </a:cubicBezTo>
                  <a:cubicBezTo>
                    <a:pt x="1979" y="2739"/>
                    <a:pt x="2202" y="2691"/>
                    <a:pt x="2538" y="2691"/>
                  </a:cubicBezTo>
                  <a:cubicBezTo>
                    <a:pt x="2809" y="2691"/>
                    <a:pt x="3080" y="2755"/>
                    <a:pt x="3320" y="2866"/>
                  </a:cubicBezTo>
                  <a:cubicBezTo>
                    <a:pt x="3401" y="2913"/>
                    <a:pt x="3500" y="2943"/>
                    <a:pt x="3597" y="2943"/>
                  </a:cubicBezTo>
                  <a:cubicBezTo>
                    <a:pt x="3633" y="2943"/>
                    <a:pt x="3668" y="2939"/>
                    <a:pt x="3703" y="2930"/>
                  </a:cubicBezTo>
                  <a:cubicBezTo>
                    <a:pt x="3862" y="2866"/>
                    <a:pt x="3974" y="2755"/>
                    <a:pt x="4070" y="2627"/>
                  </a:cubicBezTo>
                  <a:cubicBezTo>
                    <a:pt x="4149" y="2515"/>
                    <a:pt x="4261" y="2388"/>
                    <a:pt x="4341" y="2388"/>
                  </a:cubicBezTo>
                  <a:cubicBezTo>
                    <a:pt x="4516" y="2388"/>
                    <a:pt x="4708" y="2483"/>
                    <a:pt x="4836" y="2611"/>
                  </a:cubicBezTo>
                  <a:cubicBezTo>
                    <a:pt x="4858" y="2639"/>
                    <a:pt x="4886" y="2651"/>
                    <a:pt x="4914" y="2651"/>
                  </a:cubicBezTo>
                  <a:cubicBezTo>
                    <a:pt x="4964" y="2651"/>
                    <a:pt x="5011" y="2609"/>
                    <a:pt x="5011" y="2547"/>
                  </a:cubicBezTo>
                  <a:cubicBezTo>
                    <a:pt x="4947" y="1893"/>
                    <a:pt x="4692" y="1270"/>
                    <a:pt x="4277" y="776"/>
                  </a:cubicBezTo>
                  <a:cubicBezTo>
                    <a:pt x="3830" y="297"/>
                    <a:pt x="3208" y="26"/>
                    <a:pt x="2553" y="10"/>
                  </a:cubicBezTo>
                  <a:cubicBezTo>
                    <a:pt x="2551" y="10"/>
                    <a:pt x="2488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858225" y="2308625"/>
              <a:ext cx="26250" cy="39000"/>
            </a:xfrm>
            <a:custGeom>
              <a:rect b="b" l="l" r="r" t="t"/>
              <a:pathLst>
                <a:path extrusionOk="0" h="1560" w="1050">
                  <a:moveTo>
                    <a:pt x="360" y="0"/>
                  </a:moveTo>
                  <a:cubicBezTo>
                    <a:pt x="120" y="0"/>
                    <a:pt x="1" y="221"/>
                    <a:pt x="156" y="729"/>
                  </a:cubicBezTo>
                  <a:cubicBezTo>
                    <a:pt x="332" y="1320"/>
                    <a:pt x="571" y="1559"/>
                    <a:pt x="699" y="1559"/>
                  </a:cubicBezTo>
                  <a:cubicBezTo>
                    <a:pt x="842" y="1559"/>
                    <a:pt x="906" y="1368"/>
                    <a:pt x="906" y="1368"/>
                  </a:cubicBezTo>
                  <a:lnTo>
                    <a:pt x="1050" y="777"/>
                  </a:lnTo>
                  <a:cubicBezTo>
                    <a:pt x="1050" y="777"/>
                    <a:pt x="779" y="75"/>
                    <a:pt x="459" y="11"/>
                  </a:cubicBezTo>
                  <a:cubicBezTo>
                    <a:pt x="424" y="4"/>
                    <a:pt x="391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856925" y="2305950"/>
              <a:ext cx="30725" cy="44450"/>
            </a:xfrm>
            <a:custGeom>
              <a:rect b="b" l="l" r="r" t="t"/>
              <a:pathLst>
                <a:path extrusionOk="0" h="1778" w="1229">
                  <a:moveTo>
                    <a:pt x="415" y="1"/>
                  </a:moveTo>
                  <a:cubicBezTo>
                    <a:pt x="316" y="1"/>
                    <a:pt x="223" y="40"/>
                    <a:pt x="144" y="118"/>
                  </a:cubicBezTo>
                  <a:cubicBezTo>
                    <a:pt x="17" y="246"/>
                    <a:pt x="1" y="501"/>
                    <a:pt x="112" y="868"/>
                  </a:cubicBezTo>
                  <a:cubicBezTo>
                    <a:pt x="272" y="1411"/>
                    <a:pt x="527" y="1778"/>
                    <a:pt x="751" y="1778"/>
                  </a:cubicBezTo>
                  <a:cubicBezTo>
                    <a:pt x="926" y="1778"/>
                    <a:pt x="1022" y="1602"/>
                    <a:pt x="1054" y="1507"/>
                  </a:cubicBezTo>
                  <a:cubicBezTo>
                    <a:pt x="1074" y="1428"/>
                    <a:pt x="1014" y="1373"/>
                    <a:pt x="955" y="1373"/>
                  </a:cubicBezTo>
                  <a:cubicBezTo>
                    <a:pt x="918" y="1373"/>
                    <a:pt x="881" y="1394"/>
                    <a:pt x="863" y="1443"/>
                  </a:cubicBezTo>
                  <a:cubicBezTo>
                    <a:pt x="847" y="1491"/>
                    <a:pt x="799" y="1571"/>
                    <a:pt x="751" y="1571"/>
                  </a:cubicBezTo>
                  <a:cubicBezTo>
                    <a:pt x="703" y="1571"/>
                    <a:pt x="464" y="1395"/>
                    <a:pt x="304" y="820"/>
                  </a:cubicBezTo>
                  <a:cubicBezTo>
                    <a:pt x="192" y="421"/>
                    <a:pt x="256" y="278"/>
                    <a:pt x="288" y="246"/>
                  </a:cubicBezTo>
                  <a:cubicBezTo>
                    <a:pt x="329" y="215"/>
                    <a:pt x="377" y="197"/>
                    <a:pt x="423" y="197"/>
                  </a:cubicBezTo>
                  <a:cubicBezTo>
                    <a:pt x="448" y="197"/>
                    <a:pt x="473" y="203"/>
                    <a:pt x="496" y="214"/>
                  </a:cubicBezTo>
                  <a:cubicBezTo>
                    <a:pt x="687" y="262"/>
                    <a:pt x="910" y="661"/>
                    <a:pt x="1006" y="916"/>
                  </a:cubicBezTo>
                  <a:cubicBezTo>
                    <a:pt x="1023" y="962"/>
                    <a:pt x="1059" y="981"/>
                    <a:pt x="1095" y="981"/>
                  </a:cubicBezTo>
                  <a:cubicBezTo>
                    <a:pt x="1160" y="981"/>
                    <a:pt x="1229" y="919"/>
                    <a:pt x="1198" y="836"/>
                  </a:cubicBezTo>
                  <a:cubicBezTo>
                    <a:pt x="1166" y="773"/>
                    <a:pt x="894" y="102"/>
                    <a:pt x="543" y="22"/>
                  </a:cubicBezTo>
                  <a:cubicBezTo>
                    <a:pt x="500" y="8"/>
                    <a:pt x="457" y="1"/>
                    <a:pt x="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818800" y="2502025"/>
              <a:ext cx="74625" cy="52700"/>
            </a:xfrm>
            <a:custGeom>
              <a:rect b="b" l="l" r="r" t="t"/>
              <a:pathLst>
                <a:path extrusionOk="0" h="2108" w="2985">
                  <a:moveTo>
                    <a:pt x="109" y="1"/>
                  </a:moveTo>
                  <a:cubicBezTo>
                    <a:pt x="54" y="1"/>
                    <a:pt x="1" y="42"/>
                    <a:pt x="10" y="111"/>
                  </a:cubicBezTo>
                  <a:cubicBezTo>
                    <a:pt x="26" y="159"/>
                    <a:pt x="201" y="1276"/>
                    <a:pt x="983" y="1787"/>
                  </a:cubicBezTo>
                  <a:cubicBezTo>
                    <a:pt x="1342" y="1996"/>
                    <a:pt x="1729" y="2108"/>
                    <a:pt x="2131" y="2108"/>
                  </a:cubicBezTo>
                  <a:cubicBezTo>
                    <a:pt x="2158" y="2108"/>
                    <a:pt x="2185" y="2107"/>
                    <a:pt x="2212" y="2106"/>
                  </a:cubicBezTo>
                  <a:cubicBezTo>
                    <a:pt x="2435" y="2106"/>
                    <a:pt x="2643" y="2090"/>
                    <a:pt x="2866" y="2042"/>
                  </a:cubicBezTo>
                  <a:cubicBezTo>
                    <a:pt x="2984" y="2013"/>
                    <a:pt x="2952" y="1847"/>
                    <a:pt x="2846" y="1847"/>
                  </a:cubicBezTo>
                  <a:cubicBezTo>
                    <a:pt x="2838" y="1847"/>
                    <a:pt x="2828" y="1848"/>
                    <a:pt x="2818" y="1851"/>
                  </a:cubicBezTo>
                  <a:cubicBezTo>
                    <a:pt x="2811" y="1851"/>
                    <a:pt x="2568" y="1905"/>
                    <a:pt x="2238" y="1905"/>
                  </a:cubicBezTo>
                  <a:cubicBezTo>
                    <a:pt x="1896" y="1905"/>
                    <a:pt x="1460" y="1847"/>
                    <a:pt x="1095" y="1611"/>
                  </a:cubicBezTo>
                  <a:cubicBezTo>
                    <a:pt x="377" y="1149"/>
                    <a:pt x="217" y="95"/>
                    <a:pt x="217" y="95"/>
                  </a:cubicBezTo>
                  <a:cubicBezTo>
                    <a:pt x="203" y="30"/>
                    <a:pt x="155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915100" y="2442675"/>
              <a:ext cx="17675" cy="70525"/>
            </a:xfrm>
            <a:custGeom>
              <a:rect b="b" l="l" r="r" t="t"/>
              <a:pathLst>
                <a:path extrusionOk="0" h="2821" w="707">
                  <a:moveTo>
                    <a:pt x="118" y="0"/>
                  </a:moveTo>
                  <a:cubicBezTo>
                    <a:pt x="60" y="0"/>
                    <a:pt x="1" y="48"/>
                    <a:pt x="20" y="123"/>
                  </a:cubicBezTo>
                  <a:cubicBezTo>
                    <a:pt x="20" y="139"/>
                    <a:pt x="499" y="1943"/>
                    <a:pt x="403" y="2709"/>
                  </a:cubicBezTo>
                  <a:cubicBezTo>
                    <a:pt x="387" y="2756"/>
                    <a:pt x="435" y="2804"/>
                    <a:pt x="483" y="2820"/>
                  </a:cubicBezTo>
                  <a:lnTo>
                    <a:pt x="499" y="2820"/>
                  </a:lnTo>
                  <a:cubicBezTo>
                    <a:pt x="546" y="2820"/>
                    <a:pt x="594" y="2788"/>
                    <a:pt x="594" y="2725"/>
                  </a:cubicBezTo>
                  <a:cubicBezTo>
                    <a:pt x="706" y="1927"/>
                    <a:pt x="227" y="155"/>
                    <a:pt x="211" y="75"/>
                  </a:cubicBezTo>
                  <a:cubicBezTo>
                    <a:pt x="198" y="23"/>
                    <a:pt x="15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630700" y="2432900"/>
              <a:ext cx="87400" cy="178450"/>
            </a:xfrm>
            <a:custGeom>
              <a:rect b="b" l="l" r="r" t="t"/>
              <a:pathLst>
                <a:path extrusionOk="0" h="7138" w="3496">
                  <a:moveTo>
                    <a:pt x="1083" y="1"/>
                  </a:moveTo>
                  <a:cubicBezTo>
                    <a:pt x="726" y="1"/>
                    <a:pt x="335" y="521"/>
                    <a:pt x="176" y="1456"/>
                  </a:cubicBezTo>
                  <a:cubicBezTo>
                    <a:pt x="1" y="2509"/>
                    <a:pt x="352" y="4456"/>
                    <a:pt x="496" y="4680"/>
                  </a:cubicBezTo>
                  <a:cubicBezTo>
                    <a:pt x="633" y="4877"/>
                    <a:pt x="1525" y="7138"/>
                    <a:pt x="2396" y="7138"/>
                  </a:cubicBezTo>
                  <a:cubicBezTo>
                    <a:pt x="2438" y="7138"/>
                    <a:pt x="2481" y="7132"/>
                    <a:pt x="2522" y="7121"/>
                  </a:cubicBezTo>
                  <a:cubicBezTo>
                    <a:pt x="3432" y="6866"/>
                    <a:pt x="3496" y="5892"/>
                    <a:pt x="3288" y="5126"/>
                  </a:cubicBezTo>
                  <a:cubicBezTo>
                    <a:pt x="3081" y="4360"/>
                    <a:pt x="2235" y="2365"/>
                    <a:pt x="1932" y="1280"/>
                  </a:cubicBezTo>
                  <a:cubicBezTo>
                    <a:pt x="1613" y="195"/>
                    <a:pt x="1198" y="19"/>
                    <a:pt x="1198" y="19"/>
                  </a:cubicBezTo>
                  <a:cubicBezTo>
                    <a:pt x="1160" y="7"/>
                    <a:pt x="1121" y="1"/>
                    <a:pt x="1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628325" y="2430300"/>
              <a:ext cx="92575" cy="183425"/>
            </a:xfrm>
            <a:custGeom>
              <a:rect b="b" l="l" r="r" t="t"/>
              <a:pathLst>
                <a:path extrusionOk="0" h="7337" w="3703">
                  <a:moveTo>
                    <a:pt x="1165" y="203"/>
                  </a:moveTo>
                  <a:cubicBezTo>
                    <a:pt x="1197" y="203"/>
                    <a:pt x="1229" y="203"/>
                    <a:pt x="1245" y="219"/>
                  </a:cubicBezTo>
                  <a:cubicBezTo>
                    <a:pt x="1277" y="235"/>
                    <a:pt x="1644" y="443"/>
                    <a:pt x="1931" y="1416"/>
                  </a:cubicBezTo>
                  <a:cubicBezTo>
                    <a:pt x="2091" y="1975"/>
                    <a:pt x="2394" y="2773"/>
                    <a:pt x="2681" y="3539"/>
                  </a:cubicBezTo>
                  <a:cubicBezTo>
                    <a:pt x="2937" y="4225"/>
                    <a:pt x="3192" y="4879"/>
                    <a:pt x="3288" y="5246"/>
                  </a:cubicBezTo>
                  <a:cubicBezTo>
                    <a:pt x="3495" y="6012"/>
                    <a:pt x="3415" y="6890"/>
                    <a:pt x="2586" y="7130"/>
                  </a:cubicBezTo>
                  <a:cubicBezTo>
                    <a:pt x="2552" y="7138"/>
                    <a:pt x="2519" y="7142"/>
                    <a:pt x="2485" y="7142"/>
                  </a:cubicBezTo>
                  <a:cubicBezTo>
                    <a:pt x="1838" y="7142"/>
                    <a:pt x="1102" y="5599"/>
                    <a:pt x="814" y="5007"/>
                  </a:cubicBezTo>
                  <a:cubicBezTo>
                    <a:pt x="766" y="4911"/>
                    <a:pt x="718" y="4815"/>
                    <a:pt x="670" y="4720"/>
                  </a:cubicBezTo>
                  <a:cubicBezTo>
                    <a:pt x="559" y="4560"/>
                    <a:pt x="192" y="2629"/>
                    <a:pt x="367" y="1576"/>
                  </a:cubicBezTo>
                  <a:cubicBezTo>
                    <a:pt x="511" y="794"/>
                    <a:pt x="782" y="379"/>
                    <a:pt x="1006" y="251"/>
                  </a:cubicBezTo>
                  <a:cubicBezTo>
                    <a:pt x="1053" y="219"/>
                    <a:pt x="1101" y="203"/>
                    <a:pt x="1165" y="203"/>
                  </a:cubicBezTo>
                  <a:close/>
                  <a:moveTo>
                    <a:pt x="1159" y="1"/>
                  </a:moveTo>
                  <a:cubicBezTo>
                    <a:pt x="1066" y="1"/>
                    <a:pt x="974" y="26"/>
                    <a:pt x="894" y="76"/>
                  </a:cubicBezTo>
                  <a:cubicBezTo>
                    <a:pt x="559" y="283"/>
                    <a:pt x="303" y="810"/>
                    <a:pt x="176" y="1544"/>
                  </a:cubicBezTo>
                  <a:cubicBezTo>
                    <a:pt x="0" y="2597"/>
                    <a:pt x="335" y="4576"/>
                    <a:pt x="511" y="4831"/>
                  </a:cubicBezTo>
                  <a:cubicBezTo>
                    <a:pt x="527" y="4863"/>
                    <a:pt x="575" y="4959"/>
                    <a:pt x="638" y="5087"/>
                  </a:cubicBezTo>
                  <a:cubicBezTo>
                    <a:pt x="958" y="5773"/>
                    <a:pt x="1708" y="7337"/>
                    <a:pt x="2490" y="7337"/>
                  </a:cubicBezTo>
                  <a:cubicBezTo>
                    <a:pt x="2538" y="7337"/>
                    <a:pt x="2586" y="7337"/>
                    <a:pt x="2633" y="7321"/>
                  </a:cubicBezTo>
                  <a:cubicBezTo>
                    <a:pt x="3607" y="7050"/>
                    <a:pt x="3703" y="6012"/>
                    <a:pt x="3479" y="5198"/>
                  </a:cubicBezTo>
                  <a:cubicBezTo>
                    <a:pt x="3368" y="4831"/>
                    <a:pt x="3128" y="4161"/>
                    <a:pt x="2873" y="3475"/>
                  </a:cubicBezTo>
                  <a:cubicBezTo>
                    <a:pt x="2570" y="2709"/>
                    <a:pt x="2282" y="1911"/>
                    <a:pt x="2123" y="1352"/>
                  </a:cubicBezTo>
                  <a:cubicBezTo>
                    <a:pt x="1788" y="235"/>
                    <a:pt x="1341" y="44"/>
                    <a:pt x="1325" y="28"/>
                  </a:cubicBezTo>
                  <a:cubicBezTo>
                    <a:pt x="1271" y="10"/>
                    <a:pt x="1215" y="1"/>
                    <a:pt x="11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99700" y="2524350"/>
              <a:ext cx="226250" cy="334025"/>
            </a:xfrm>
            <a:custGeom>
              <a:rect b="b" l="l" r="r" t="t"/>
              <a:pathLst>
                <a:path extrusionOk="0" h="13361" w="9050">
                  <a:moveTo>
                    <a:pt x="5459" y="0"/>
                  </a:moveTo>
                  <a:cubicBezTo>
                    <a:pt x="5459" y="0"/>
                    <a:pt x="0" y="5315"/>
                    <a:pt x="0" y="6112"/>
                  </a:cubicBezTo>
                  <a:cubicBezTo>
                    <a:pt x="0" y="6902"/>
                    <a:pt x="3140" y="13360"/>
                    <a:pt x="4088" y="13360"/>
                  </a:cubicBezTo>
                  <a:cubicBezTo>
                    <a:pt x="4098" y="13360"/>
                    <a:pt x="4108" y="13359"/>
                    <a:pt x="4118" y="13358"/>
                  </a:cubicBezTo>
                  <a:cubicBezTo>
                    <a:pt x="5012" y="13214"/>
                    <a:pt x="9049" y="8905"/>
                    <a:pt x="9049" y="8905"/>
                  </a:cubicBezTo>
                  <a:lnTo>
                    <a:pt x="5459" y="0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397300" y="2521550"/>
              <a:ext cx="231450" cy="339150"/>
            </a:xfrm>
            <a:custGeom>
              <a:rect b="b" l="l" r="r" t="t"/>
              <a:pathLst>
                <a:path extrusionOk="0" h="13566" w="9258">
                  <a:moveTo>
                    <a:pt x="5523" y="272"/>
                  </a:moveTo>
                  <a:lnTo>
                    <a:pt x="9034" y="9001"/>
                  </a:lnTo>
                  <a:cubicBezTo>
                    <a:pt x="7885" y="10214"/>
                    <a:pt x="4900" y="13262"/>
                    <a:pt x="4198" y="13374"/>
                  </a:cubicBezTo>
                  <a:cubicBezTo>
                    <a:pt x="4166" y="13374"/>
                    <a:pt x="4086" y="13374"/>
                    <a:pt x="3927" y="13231"/>
                  </a:cubicBezTo>
                  <a:cubicBezTo>
                    <a:pt x="2714" y="12209"/>
                    <a:pt x="208" y="6863"/>
                    <a:pt x="208" y="6224"/>
                  </a:cubicBezTo>
                  <a:cubicBezTo>
                    <a:pt x="208" y="5682"/>
                    <a:pt x="3336" y="2410"/>
                    <a:pt x="5523" y="272"/>
                  </a:cubicBezTo>
                  <a:close/>
                  <a:moveTo>
                    <a:pt x="5571" y="0"/>
                  </a:moveTo>
                  <a:cubicBezTo>
                    <a:pt x="5539" y="0"/>
                    <a:pt x="5507" y="16"/>
                    <a:pt x="5491" y="32"/>
                  </a:cubicBezTo>
                  <a:cubicBezTo>
                    <a:pt x="4932" y="575"/>
                    <a:pt x="1" y="5411"/>
                    <a:pt x="1" y="6224"/>
                  </a:cubicBezTo>
                  <a:cubicBezTo>
                    <a:pt x="1" y="6639"/>
                    <a:pt x="735" y="8283"/>
                    <a:pt x="1453" y="9704"/>
                  </a:cubicBezTo>
                  <a:cubicBezTo>
                    <a:pt x="2395" y="11571"/>
                    <a:pt x="3272" y="12943"/>
                    <a:pt x="3799" y="13390"/>
                  </a:cubicBezTo>
                  <a:cubicBezTo>
                    <a:pt x="3895" y="13486"/>
                    <a:pt x="4038" y="13550"/>
                    <a:pt x="4182" y="13566"/>
                  </a:cubicBezTo>
                  <a:lnTo>
                    <a:pt x="4230" y="13566"/>
                  </a:lnTo>
                  <a:cubicBezTo>
                    <a:pt x="5140" y="13422"/>
                    <a:pt x="9050" y="9257"/>
                    <a:pt x="9225" y="9081"/>
                  </a:cubicBezTo>
                  <a:cubicBezTo>
                    <a:pt x="9241" y="9049"/>
                    <a:pt x="9257" y="9017"/>
                    <a:pt x="9241" y="8985"/>
                  </a:cubicBezTo>
                  <a:lnTo>
                    <a:pt x="5650" y="64"/>
                  </a:lnTo>
                  <a:cubicBezTo>
                    <a:pt x="5634" y="32"/>
                    <a:pt x="5602" y="16"/>
                    <a:pt x="5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436000" y="2433475"/>
              <a:ext cx="218275" cy="393200"/>
            </a:xfrm>
            <a:custGeom>
              <a:rect b="b" l="l" r="r" t="t"/>
              <a:pathLst>
                <a:path extrusionOk="0" h="15728" w="8731">
                  <a:moveTo>
                    <a:pt x="6851" y="0"/>
                  </a:moveTo>
                  <a:cubicBezTo>
                    <a:pt x="5957" y="0"/>
                    <a:pt x="4431" y="634"/>
                    <a:pt x="4166" y="842"/>
                  </a:cubicBezTo>
                  <a:cubicBezTo>
                    <a:pt x="3129" y="1752"/>
                    <a:pt x="2139" y="2741"/>
                    <a:pt x="1230" y="3779"/>
                  </a:cubicBezTo>
                  <a:cubicBezTo>
                    <a:pt x="1" y="5199"/>
                    <a:pt x="112" y="7609"/>
                    <a:pt x="496" y="9253"/>
                  </a:cubicBezTo>
                  <a:cubicBezTo>
                    <a:pt x="879" y="10897"/>
                    <a:pt x="1581" y="15541"/>
                    <a:pt x="2443" y="15716"/>
                  </a:cubicBezTo>
                  <a:cubicBezTo>
                    <a:pt x="2482" y="15724"/>
                    <a:pt x="2520" y="15728"/>
                    <a:pt x="2559" y="15728"/>
                  </a:cubicBezTo>
                  <a:cubicBezTo>
                    <a:pt x="3385" y="15728"/>
                    <a:pt x="4091" y="13981"/>
                    <a:pt x="5555" y="12716"/>
                  </a:cubicBezTo>
                  <a:cubicBezTo>
                    <a:pt x="7087" y="11407"/>
                    <a:pt x="8316" y="10274"/>
                    <a:pt x="8427" y="9396"/>
                  </a:cubicBezTo>
                  <a:cubicBezTo>
                    <a:pt x="8523" y="8535"/>
                    <a:pt x="8379" y="5742"/>
                    <a:pt x="8459" y="5534"/>
                  </a:cubicBezTo>
                  <a:cubicBezTo>
                    <a:pt x="8619" y="4497"/>
                    <a:pt x="8715" y="3460"/>
                    <a:pt x="8730" y="2422"/>
                  </a:cubicBezTo>
                  <a:cubicBezTo>
                    <a:pt x="8730" y="1417"/>
                    <a:pt x="7964" y="300"/>
                    <a:pt x="7198" y="44"/>
                  </a:cubicBezTo>
                  <a:cubicBezTo>
                    <a:pt x="7100" y="14"/>
                    <a:pt x="6983" y="0"/>
                    <a:pt x="6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427225" y="2430950"/>
              <a:ext cx="229850" cy="398225"/>
            </a:xfrm>
            <a:custGeom>
              <a:rect b="b" l="l" r="r" t="t"/>
              <a:pathLst>
                <a:path extrusionOk="0" h="15929" w="9194">
                  <a:moveTo>
                    <a:pt x="7203" y="201"/>
                  </a:moveTo>
                  <a:cubicBezTo>
                    <a:pt x="7323" y="201"/>
                    <a:pt x="7429" y="214"/>
                    <a:pt x="7517" y="241"/>
                  </a:cubicBezTo>
                  <a:cubicBezTo>
                    <a:pt x="8268" y="481"/>
                    <a:pt x="8986" y="1598"/>
                    <a:pt x="8986" y="2523"/>
                  </a:cubicBezTo>
                  <a:cubicBezTo>
                    <a:pt x="8970" y="3545"/>
                    <a:pt x="8874" y="4582"/>
                    <a:pt x="8714" y="5603"/>
                  </a:cubicBezTo>
                  <a:cubicBezTo>
                    <a:pt x="8682" y="5699"/>
                    <a:pt x="8682" y="6082"/>
                    <a:pt x="8698" y="7024"/>
                  </a:cubicBezTo>
                  <a:cubicBezTo>
                    <a:pt x="8714" y="7917"/>
                    <a:pt x="8730" y="9003"/>
                    <a:pt x="8667" y="9497"/>
                  </a:cubicBezTo>
                  <a:cubicBezTo>
                    <a:pt x="8571" y="10343"/>
                    <a:pt x="7278" y="11524"/>
                    <a:pt x="5842" y="12753"/>
                  </a:cubicBezTo>
                  <a:cubicBezTo>
                    <a:pt x="5251" y="13280"/>
                    <a:pt x="4725" y="13870"/>
                    <a:pt x="4262" y="14509"/>
                  </a:cubicBezTo>
                  <a:cubicBezTo>
                    <a:pt x="3738" y="15182"/>
                    <a:pt x="3327" y="15729"/>
                    <a:pt x="2909" y="15729"/>
                  </a:cubicBezTo>
                  <a:cubicBezTo>
                    <a:pt x="2881" y="15729"/>
                    <a:pt x="2853" y="15726"/>
                    <a:pt x="2825" y="15721"/>
                  </a:cubicBezTo>
                  <a:cubicBezTo>
                    <a:pt x="2203" y="15594"/>
                    <a:pt x="1581" y="12514"/>
                    <a:pt x="1230" y="10678"/>
                  </a:cubicBezTo>
                  <a:cubicBezTo>
                    <a:pt x="1118" y="10136"/>
                    <a:pt x="1022" y="9673"/>
                    <a:pt x="942" y="9338"/>
                  </a:cubicBezTo>
                  <a:cubicBezTo>
                    <a:pt x="751" y="8492"/>
                    <a:pt x="224" y="5619"/>
                    <a:pt x="1660" y="3944"/>
                  </a:cubicBezTo>
                  <a:cubicBezTo>
                    <a:pt x="2570" y="2906"/>
                    <a:pt x="3544" y="1933"/>
                    <a:pt x="4581" y="1023"/>
                  </a:cubicBezTo>
                  <a:cubicBezTo>
                    <a:pt x="4833" y="827"/>
                    <a:pt x="6350" y="201"/>
                    <a:pt x="7203" y="201"/>
                  </a:cubicBezTo>
                  <a:close/>
                  <a:moveTo>
                    <a:pt x="7201" y="1"/>
                  </a:moveTo>
                  <a:cubicBezTo>
                    <a:pt x="6267" y="1"/>
                    <a:pt x="4730" y="642"/>
                    <a:pt x="4453" y="864"/>
                  </a:cubicBezTo>
                  <a:cubicBezTo>
                    <a:pt x="3400" y="1789"/>
                    <a:pt x="2426" y="2763"/>
                    <a:pt x="1501" y="3816"/>
                  </a:cubicBezTo>
                  <a:cubicBezTo>
                    <a:pt x="1" y="5555"/>
                    <a:pt x="543" y="8508"/>
                    <a:pt x="751" y="9370"/>
                  </a:cubicBezTo>
                  <a:cubicBezTo>
                    <a:pt x="831" y="9721"/>
                    <a:pt x="926" y="10184"/>
                    <a:pt x="1022" y="10726"/>
                  </a:cubicBezTo>
                  <a:cubicBezTo>
                    <a:pt x="1581" y="13471"/>
                    <a:pt x="2075" y="15769"/>
                    <a:pt x="2778" y="15913"/>
                  </a:cubicBezTo>
                  <a:cubicBezTo>
                    <a:pt x="2825" y="15913"/>
                    <a:pt x="2873" y="15929"/>
                    <a:pt x="2921" y="15929"/>
                  </a:cubicBezTo>
                  <a:cubicBezTo>
                    <a:pt x="3432" y="15929"/>
                    <a:pt x="3879" y="15338"/>
                    <a:pt x="4421" y="14636"/>
                  </a:cubicBezTo>
                  <a:cubicBezTo>
                    <a:pt x="4884" y="13998"/>
                    <a:pt x="5395" y="13423"/>
                    <a:pt x="5969" y="12897"/>
                  </a:cubicBezTo>
                  <a:cubicBezTo>
                    <a:pt x="7502" y="11588"/>
                    <a:pt x="8762" y="10439"/>
                    <a:pt x="8874" y="9513"/>
                  </a:cubicBezTo>
                  <a:cubicBezTo>
                    <a:pt x="8922" y="9019"/>
                    <a:pt x="8906" y="7917"/>
                    <a:pt x="8890" y="7024"/>
                  </a:cubicBezTo>
                  <a:cubicBezTo>
                    <a:pt x="8874" y="6561"/>
                    <a:pt x="8874" y="6098"/>
                    <a:pt x="8906" y="5651"/>
                  </a:cubicBezTo>
                  <a:cubicBezTo>
                    <a:pt x="9066" y="4614"/>
                    <a:pt x="9161" y="3561"/>
                    <a:pt x="9193" y="2523"/>
                  </a:cubicBezTo>
                  <a:cubicBezTo>
                    <a:pt x="9193" y="1502"/>
                    <a:pt x="8427" y="321"/>
                    <a:pt x="7581" y="50"/>
                  </a:cubicBezTo>
                  <a:cubicBezTo>
                    <a:pt x="7473" y="16"/>
                    <a:pt x="7344" y="1"/>
                    <a:pt x="7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465125" y="3260575"/>
              <a:ext cx="251800" cy="243675"/>
            </a:xfrm>
            <a:custGeom>
              <a:rect b="b" l="l" r="r" t="t"/>
              <a:pathLst>
                <a:path extrusionOk="0" h="9747" w="10072">
                  <a:moveTo>
                    <a:pt x="8311" y="0"/>
                  </a:moveTo>
                  <a:cubicBezTo>
                    <a:pt x="7349" y="0"/>
                    <a:pt x="6516" y="423"/>
                    <a:pt x="6337" y="602"/>
                  </a:cubicBezTo>
                  <a:cubicBezTo>
                    <a:pt x="6049" y="873"/>
                    <a:pt x="2826" y="6156"/>
                    <a:pt x="1980" y="7002"/>
                  </a:cubicBezTo>
                  <a:cubicBezTo>
                    <a:pt x="1134" y="7848"/>
                    <a:pt x="1" y="8901"/>
                    <a:pt x="81" y="9332"/>
                  </a:cubicBezTo>
                  <a:cubicBezTo>
                    <a:pt x="144" y="9747"/>
                    <a:pt x="1278" y="9747"/>
                    <a:pt x="3033" y="9747"/>
                  </a:cubicBezTo>
                  <a:cubicBezTo>
                    <a:pt x="4789" y="9747"/>
                    <a:pt x="5571" y="9539"/>
                    <a:pt x="6193" y="9252"/>
                  </a:cubicBezTo>
                  <a:cubicBezTo>
                    <a:pt x="6831" y="8965"/>
                    <a:pt x="6975" y="8693"/>
                    <a:pt x="6416" y="8614"/>
                  </a:cubicBezTo>
                  <a:cubicBezTo>
                    <a:pt x="5842" y="8550"/>
                    <a:pt x="3177" y="7704"/>
                    <a:pt x="3177" y="7704"/>
                  </a:cubicBezTo>
                  <a:cubicBezTo>
                    <a:pt x="3177" y="7704"/>
                    <a:pt x="5714" y="5869"/>
                    <a:pt x="7326" y="4400"/>
                  </a:cubicBezTo>
                  <a:cubicBezTo>
                    <a:pt x="8938" y="2916"/>
                    <a:pt x="10071" y="602"/>
                    <a:pt x="10071" y="602"/>
                  </a:cubicBezTo>
                  <a:cubicBezTo>
                    <a:pt x="9514" y="153"/>
                    <a:pt x="8889" y="0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462750" y="3257875"/>
              <a:ext cx="256950" cy="248775"/>
            </a:xfrm>
            <a:custGeom>
              <a:rect b="b" l="l" r="r" t="t"/>
              <a:pathLst>
                <a:path extrusionOk="0" h="9951" w="10278">
                  <a:moveTo>
                    <a:pt x="8411" y="199"/>
                  </a:moveTo>
                  <a:cubicBezTo>
                    <a:pt x="9001" y="199"/>
                    <a:pt x="9576" y="375"/>
                    <a:pt x="10038" y="726"/>
                  </a:cubicBezTo>
                  <a:cubicBezTo>
                    <a:pt x="9831" y="1125"/>
                    <a:pt x="8778" y="3120"/>
                    <a:pt x="7357" y="4429"/>
                  </a:cubicBezTo>
                  <a:cubicBezTo>
                    <a:pt x="5761" y="5881"/>
                    <a:pt x="3240" y="7716"/>
                    <a:pt x="3208" y="7732"/>
                  </a:cubicBezTo>
                  <a:cubicBezTo>
                    <a:pt x="3144" y="7780"/>
                    <a:pt x="3160" y="7876"/>
                    <a:pt x="3240" y="7908"/>
                  </a:cubicBezTo>
                  <a:cubicBezTo>
                    <a:pt x="3351" y="7940"/>
                    <a:pt x="5921" y="8754"/>
                    <a:pt x="6495" y="8833"/>
                  </a:cubicBezTo>
                  <a:cubicBezTo>
                    <a:pt x="6735" y="8849"/>
                    <a:pt x="6751" y="8913"/>
                    <a:pt x="6751" y="8913"/>
                  </a:cubicBezTo>
                  <a:cubicBezTo>
                    <a:pt x="6767" y="8945"/>
                    <a:pt x="6687" y="9073"/>
                    <a:pt x="6256" y="9264"/>
                  </a:cubicBezTo>
                  <a:cubicBezTo>
                    <a:pt x="5602" y="9567"/>
                    <a:pt x="4820" y="9759"/>
                    <a:pt x="3128" y="9759"/>
                  </a:cubicBezTo>
                  <a:cubicBezTo>
                    <a:pt x="1564" y="9759"/>
                    <a:pt x="319" y="9759"/>
                    <a:pt x="271" y="9408"/>
                  </a:cubicBezTo>
                  <a:cubicBezTo>
                    <a:pt x="208" y="9089"/>
                    <a:pt x="1149" y="8163"/>
                    <a:pt x="1851" y="7477"/>
                  </a:cubicBezTo>
                  <a:lnTo>
                    <a:pt x="2139" y="7174"/>
                  </a:lnTo>
                  <a:cubicBezTo>
                    <a:pt x="2681" y="6631"/>
                    <a:pt x="4181" y="4317"/>
                    <a:pt x="5283" y="2609"/>
                  </a:cubicBezTo>
                  <a:cubicBezTo>
                    <a:pt x="5889" y="1684"/>
                    <a:pt x="6416" y="870"/>
                    <a:pt x="6511" y="774"/>
                  </a:cubicBezTo>
                  <a:cubicBezTo>
                    <a:pt x="6655" y="630"/>
                    <a:pt x="7469" y="199"/>
                    <a:pt x="8411" y="199"/>
                  </a:cubicBezTo>
                  <a:close/>
                  <a:moveTo>
                    <a:pt x="8412" y="1"/>
                  </a:moveTo>
                  <a:cubicBezTo>
                    <a:pt x="7411" y="1"/>
                    <a:pt x="6548" y="450"/>
                    <a:pt x="6368" y="630"/>
                  </a:cubicBezTo>
                  <a:cubicBezTo>
                    <a:pt x="6256" y="742"/>
                    <a:pt x="5841" y="1380"/>
                    <a:pt x="5107" y="2514"/>
                  </a:cubicBezTo>
                  <a:cubicBezTo>
                    <a:pt x="4022" y="4189"/>
                    <a:pt x="2522" y="6519"/>
                    <a:pt x="1995" y="7046"/>
                  </a:cubicBezTo>
                  <a:lnTo>
                    <a:pt x="1708" y="7333"/>
                  </a:lnTo>
                  <a:cubicBezTo>
                    <a:pt x="670" y="8355"/>
                    <a:pt x="0" y="9057"/>
                    <a:pt x="64" y="9456"/>
                  </a:cubicBezTo>
                  <a:cubicBezTo>
                    <a:pt x="160" y="9950"/>
                    <a:pt x="1213" y="9950"/>
                    <a:pt x="3128" y="9950"/>
                  </a:cubicBezTo>
                  <a:cubicBezTo>
                    <a:pt x="4868" y="9950"/>
                    <a:pt x="5666" y="9759"/>
                    <a:pt x="6336" y="9456"/>
                  </a:cubicBezTo>
                  <a:cubicBezTo>
                    <a:pt x="6783" y="9264"/>
                    <a:pt x="6990" y="9073"/>
                    <a:pt x="6958" y="8881"/>
                  </a:cubicBezTo>
                  <a:cubicBezTo>
                    <a:pt x="6926" y="8674"/>
                    <a:pt x="6623" y="8642"/>
                    <a:pt x="6511" y="8626"/>
                  </a:cubicBezTo>
                  <a:cubicBezTo>
                    <a:pt x="6049" y="8578"/>
                    <a:pt x="4102" y="7972"/>
                    <a:pt x="3479" y="7780"/>
                  </a:cubicBezTo>
                  <a:cubicBezTo>
                    <a:pt x="4070" y="7349"/>
                    <a:pt x="6112" y="5833"/>
                    <a:pt x="7485" y="4572"/>
                  </a:cubicBezTo>
                  <a:cubicBezTo>
                    <a:pt x="9097" y="3104"/>
                    <a:pt x="10246" y="774"/>
                    <a:pt x="10246" y="742"/>
                  </a:cubicBezTo>
                  <a:cubicBezTo>
                    <a:pt x="10278" y="710"/>
                    <a:pt x="10262" y="662"/>
                    <a:pt x="10230" y="630"/>
                  </a:cubicBezTo>
                  <a:cubicBezTo>
                    <a:pt x="9652" y="160"/>
                    <a:pt x="9008" y="1"/>
                    <a:pt x="8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465925" y="3454750"/>
              <a:ext cx="173575" cy="49500"/>
            </a:xfrm>
            <a:custGeom>
              <a:rect b="b" l="l" r="r" t="t"/>
              <a:pathLst>
                <a:path extrusionOk="0" h="1980" w="6943">
                  <a:moveTo>
                    <a:pt x="3368" y="1"/>
                  </a:moveTo>
                  <a:lnTo>
                    <a:pt x="2857" y="1134"/>
                  </a:lnTo>
                  <a:cubicBezTo>
                    <a:pt x="2727" y="1156"/>
                    <a:pt x="2596" y="1166"/>
                    <a:pt x="2465" y="1166"/>
                  </a:cubicBezTo>
                  <a:cubicBezTo>
                    <a:pt x="1827" y="1166"/>
                    <a:pt x="1198" y="914"/>
                    <a:pt x="735" y="464"/>
                  </a:cubicBezTo>
                  <a:cubicBezTo>
                    <a:pt x="304" y="926"/>
                    <a:pt x="1" y="1325"/>
                    <a:pt x="33" y="1549"/>
                  </a:cubicBezTo>
                  <a:cubicBezTo>
                    <a:pt x="112" y="1980"/>
                    <a:pt x="1230" y="1980"/>
                    <a:pt x="3001" y="1980"/>
                  </a:cubicBezTo>
                  <a:cubicBezTo>
                    <a:pt x="4757" y="1980"/>
                    <a:pt x="5523" y="1772"/>
                    <a:pt x="6161" y="1485"/>
                  </a:cubicBezTo>
                  <a:cubicBezTo>
                    <a:pt x="6799" y="1198"/>
                    <a:pt x="6943" y="926"/>
                    <a:pt x="6384" y="847"/>
                  </a:cubicBezTo>
                  <a:cubicBezTo>
                    <a:pt x="5906" y="799"/>
                    <a:pt x="4022" y="208"/>
                    <a:pt x="3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463525" y="3452600"/>
              <a:ext cx="173600" cy="54050"/>
            </a:xfrm>
            <a:custGeom>
              <a:rect b="b" l="l" r="r" t="t"/>
              <a:pathLst>
                <a:path extrusionOk="0" h="2162" w="6944">
                  <a:moveTo>
                    <a:pt x="3512" y="214"/>
                  </a:moveTo>
                  <a:cubicBezTo>
                    <a:pt x="4470" y="518"/>
                    <a:pt x="6034" y="980"/>
                    <a:pt x="6464" y="1044"/>
                  </a:cubicBezTo>
                  <a:cubicBezTo>
                    <a:pt x="6672" y="1060"/>
                    <a:pt x="6720" y="1108"/>
                    <a:pt x="6720" y="1124"/>
                  </a:cubicBezTo>
                  <a:cubicBezTo>
                    <a:pt x="6736" y="1156"/>
                    <a:pt x="6656" y="1284"/>
                    <a:pt x="6225" y="1475"/>
                  </a:cubicBezTo>
                  <a:cubicBezTo>
                    <a:pt x="5571" y="1778"/>
                    <a:pt x="4789" y="1970"/>
                    <a:pt x="3097" y="1970"/>
                  </a:cubicBezTo>
                  <a:cubicBezTo>
                    <a:pt x="1533" y="1970"/>
                    <a:pt x="288" y="1970"/>
                    <a:pt x="240" y="1635"/>
                  </a:cubicBezTo>
                  <a:cubicBezTo>
                    <a:pt x="224" y="1523"/>
                    <a:pt x="304" y="1268"/>
                    <a:pt x="831" y="693"/>
                  </a:cubicBezTo>
                  <a:cubicBezTo>
                    <a:pt x="1313" y="1123"/>
                    <a:pt x="1922" y="1351"/>
                    <a:pt x="2546" y="1351"/>
                  </a:cubicBezTo>
                  <a:cubicBezTo>
                    <a:pt x="2687" y="1351"/>
                    <a:pt x="2828" y="1339"/>
                    <a:pt x="2969" y="1316"/>
                  </a:cubicBezTo>
                  <a:cubicBezTo>
                    <a:pt x="3001" y="1316"/>
                    <a:pt x="3033" y="1300"/>
                    <a:pt x="3049" y="1268"/>
                  </a:cubicBezTo>
                  <a:lnTo>
                    <a:pt x="3512" y="214"/>
                  </a:lnTo>
                  <a:close/>
                  <a:moveTo>
                    <a:pt x="3458" y="1"/>
                  </a:moveTo>
                  <a:cubicBezTo>
                    <a:pt x="3419" y="1"/>
                    <a:pt x="3380" y="19"/>
                    <a:pt x="3368" y="55"/>
                  </a:cubicBezTo>
                  <a:lnTo>
                    <a:pt x="2890" y="1124"/>
                  </a:lnTo>
                  <a:cubicBezTo>
                    <a:pt x="2771" y="1142"/>
                    <a:pt x="2652" y="1151"/>
                    <a:pt x="2534" y="1151"/>
                  </a:cubicBezTo>
                  <a:cubicBezTo>
                    <a:pt x="1923" y="1151"/>
                    <a:pt x="1336" y="914"/>
                    <a:pt x="895" y="486"/>
                  </a:cubicBezTo>
                  <a:cubicBezTo>
                    <a:pt x="879" y="470"/>
                    <a:pt x="847" y="454"/>
                    <a:pt x="815" y="454"/>
                  </a:cubicBezTo>
                  <a:cubicBezTo>
                    <a:pt x="799" y="454"/>
                    <a:pt x="767" y="470"/>
                    <a:pt x="751" y="486"/>
                  </a:cubicBezTo>
                  <a:cubicBezTo>
                    <a:pt x="224" y="1060"/>
                    <a:pt x="1" y="1427"/>
                    <a:pt x="33" y="1667"/>
                  </a:cubicBezTo>
                  <a:cubicBezTo>
                    <a:pt x="129" y="2161"/>
                    <a:pt x="1182" y="2161"/>
                    <a:pt x="3097" y="2161"/>
                  </a:cubicBezTo>
                  <a:cubicBezTo>
                    <a:pt x="4821" y="2161"/>
                    <a:pt x="5619" y="1970"/>
                    <a:pt x="6305" y="1667"/>
                  </a:cubicBezTo>
                  <a:cubicBezTo>
                    <a:pt x="6736" y="1475"/>
                    <a:pt x="6943" y="1284"/>
                    <a:pt x="6927" y="1092"/>
                  </a:cubicBezTo>
                  <a:cubicBezTo>
                    <a:pt x="6911" y="965"/>
                    <a:pt x="6752" y="869"/>
                    <a:pt x="6480" y="837"/>
                  </a:cubicBezTo>
                  <a:cubicBezTo>
                    <a:pt x="6050" y="789"/>
                    <a:pt x="4246" y="230"/>
                    <a:pt x="3496" y="7"/>
                  </a:cubicBezTo>
                  <a:cubicBezTo>
                    <a:pt x="3484" y="3"/>
                    <a:pt x="3471" y="1"/>
                    <a:pt x="3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1221600" y="3260575"/>
              <a:ext cx="251775" cy="243675"/>
            </a:xfrm>
            <a:custGeom>
              <a:rect b="b" l="l" r="r" t="t"/>
              <a:pathLst>
                <a:path extrusionOk="0" h="9747" w="10071">
                  <a:moveTo>
                    <a:pt x="1760" y="0"/>
                  </a:moveTo>
                  <a:cubicBezTo>
                    <a:pt x="1182" y="0"/>
                    <a:pt x="558" y="153"/>
                    <a:pt x="1" y="602"/>
                  </a:cubicBezTo>
                  <a:cubicBezTo>
                    <a:pt x="1" y="602"/>
                    <a:pt x="1134" y="2916"/>
                    <a:pt x="2745" y="4400"/>
                  </a:cubicBezTo>
                  <a:cubicBezTo>
                    <a:pt x="4357" y="5869"/>
                    <a:pt x="6895" y="7704"/>
                    <a:pt x="6895" y="7704"/>
                  </a:cubicBezTo>
                  <a:cubicBezTo>
                    <a:pt x="6895" y="7704"/>
                    <a:pt x="4230" y="8550"/>
                    <a:pt x="3655" y="8614"/>
                  </a:cubicBezTo>
                  <a:cubicBezTo>
                    <a:pt x="3097" y="8693"/>
                    <a:pt x="3240" y="8965"/>
                    <a:pt x="3879" y="9252"/>
                  </a:cubicBezTo>
                  <a:cubicBezTo>
                    <a:pt x="4501" y="9539"/>
                    <a:pt x="5267" y="9747"/>
                    <a:pt x="7039" y="9747"/>
                  </a:cubicBezTo>
                  <a:cubicBezTo>
                    <a:pt x="8810" y="9747"/>
                    <a:pt x="9927" y="9747"/>
                    <a:pt x="9991" y="9332"/>
                  </a:cubicBezTo>
                  <a:cubicBezTo>
                    <a:pt x="10071" y="8901"/>
                    <a:pt x="8938" y="7848"/>
                    <a:pt x="8092" y="7002"/>
                  </a:cubicBezTo>
                  <a:cubicBezTo>
                    <a:pt x="7246" y="6156"/>
                    <a:pt x="4006" y="873"/>
                    <a:pt x="3735" y="602"/>
                  </a:cubicBezTo>
                  <a:cubicBezTo>
                    <a:pt x="3556" y="423"/>
                    <a:pt x="2722" y="0"/>
                    <a:pt x="1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218800" y="3257875"/>
              <a:ext cx="256975" cy="248775"/>
            </a:xfrm>
            <a:custGeom>
              <a:rect b="b" l="l" r="r" t="t"/>
              <a:pathLst>
                <a:path extrusionOk="0" h="9951" w="10279">
                  <a:moveTo>
                    <a:pt x="1866" y="201"/>
                  </a:moveTo>
                  <a:cubicBezTo>
                    <a:pt x="2810" y="201"/>
                    <a:pt x="3624" y="621"/>
                    <a:pt x="3767" y="774"/>
                  </a:cubicBezTo>
                  <a:cubicBezTo>
                    <a:pt x="3863" y="870"/>
                    <a:pt x="4390" y="1668"/>
                    <a:pt x="4996" y="2609"/>
                  </a:cubicBezTo>
                  <a:cubicBezTo>
                    <a:pt x="6097" y="4301"/>
                    <a:pt x="7597" y="6631"/>
                    <a:pt x="8140" y="7174"/>
                  </a:cubicBezTo>
                  <a:lnTo>
                    <a:pt x="8411" y="7461"/>
                  </a:lnTo>
                  <a:cubicBezTo>
                    <a:pt x="9114" y="8147"/>
                    <a:pt x="10071" y="9089"/>
                    <a:pt x="10007" y="9424"/>
                  </a:cubicBezTo>
                  <a:cubicBezTo>
                    <a:pt x="9959" y="9759"/>
                    <a:pt x="8715" y="9759"/>
                    <a:pt x="7151" y="9759"/>
                  </a:cubicBezTo>
                  <a:cubicBezTo>
                    <a:pt x="5459" y="9759"/>
                    <a:pt x="4677" y="9567"/>
                    <a:pt x="4023" y="9264"/>
                  </a:cubicBezTo>
                  <a:cubicBezTo>
                    <a:pt x="3592" y="9073"/>
                    <a:pt x="3512" y="8945"/>
                    <a:pt x="3528" y="8913"/>
                  </a:cubicBezTo>
                  <a:cubicBezTo>
                    <a:pt x="3528" y="8913"/>
                    <a:pt x="3544" y="8849"/>
                    <a:pt x="3783" y="8833"/>
                  </a:cubicBezTo>
                  <a:cubicBezTo>
                    <a:pt x="4358" y="8754"/>
                    <a:pt x="6927" y="7940"/>
                    <a:pt x="7039" y="7908"/>
                  </a:cubicBezTo>
                  <a:cubicBezTo>
                    <a:pt x="7119" y="7876"/>
                    <a:pt x="7135" y="7780"/>
                    <a:pt x="7071" y="7732"/>
                  </a:cubicBezTo>
                  <a:cubicBezTo>
                    <a:pt x="7039" y="7716"/>
                    <a:pt x="4517" y="5881"/>
                    <a:pt x="2921" y="4429"/>
                  </a:cubicBezTo>
                  <a:cubicBezTo>
                    <a:pt x="1501" y="3120"/>
                    <a:pt x="448" y="1141"/>
                    <a:pt x="240" y="726"/>
                  </a:cubicBezTo>
                  <a:cubicBezTo>
                    <a:pt x="758" y="335"/>
                    <a:pt x="1333" y="201"/>
                    <a:pt x="1866" y="201"/>
                  </a:cubicBezTo>
                  <a:close/>
                  <a:moveTo>
                    <a:pt x="1866" y="1"/>
                  </a:moveTo>
                  <a:cubicBezTo>
                    <a:pt x="1271" y="1"/>
                    <a:pt x="626" y="160"/>
                    <a:pt x="49" y="630"/>
                  </a:cubicBezTo>
                  <a:cubicBezTo>
                    <a:pt x="17" y="662"/>
                    <a:pt x="1" y="710"/>
                    <a:pt x="33" y="742"/>
                  </a:cubicBezTo>
                  <a:cubicBezTo>
                    <a:pt x="33" y="774"/>
                    <a:pt x="1182" y="3104"/>
                    <a:pt x="2794" y="4572"/>
                  </a:cubicBezTo>
                  <a:cubicBezTo>
                    <a:pt x="4166" y="5833"/>
                    <a:pt x="6209" y="7349"/>
                    <a:pt x="6799" y="7780"/>
                  </a:cubicBezTo>
                  <a:cubicBezTo>
                    <a:pt x="6177" y="7972"/>
                    <a:pt x="4230" y="8578"/>
                    <a:pt x="3767" y="8626"/>
                  </a:cubicBezTo>
                  <a:cubicBezTo>
                    <a:pt x="3655" y="8642"/>
                    <a:pt x="3352" y="8674"/>
                    <a:pt x="3320" y="8881"/>
                  </a:cubicBezTo>
                  <a:cubicBezTo>
                    <a:pt x="3304" y="9073"/>
                    <a:pt x="3512" y="9264"/>
                    <a:pt x="3943" y="9456"/>
                  </a:cubicBezTo>
                  <a:cubicBezTo>
                    <a:pt x="4613" y="9759"/>
                    <a:pt x="5427" y="9950"/>
                    <a:pt x="7151" y="9950"/>
                  </a:cubicBezTo>
                  <a:cubicBezTo>
                    <a:pt x="9066" y="9950"/>
                    <a:pt x="10119" y="9950"/>
                    <a:pt x="10215" y="9440"/>
                  </a:cubicBezTo>
                  <a:cubicBezTo>
                    <a:pt x="10279" y="9041"/>
                    <a:pt x="9592" y="8339"/>
                    <a:pt x="8555" y="7317"/>
                  </a:cubicBezTo>
                  <a:lnTo>
                    <a:pt x="8284" y="7046"/>
                  </a:lnTo>
                  <a:cubicBezTo>
                    <a:pt x="7757" y="6503"/>
                    <a:pt x="6257" y="4189"/>
                    <a:pt x="5156" y="2498"/>
                  </a:cubicBezTo>
                  <a:cubicBezTo>
                    <a:pt x="4437" y="1380"/>
                    <a:pt x="4023" y="742"/>
                    <a:pt x="3911" y="630"/>
                  </a:cubicBezTo>
                  <a:cubicBezTo>
                    <a:pt x="3731" y="450"/>
                    <a:pt x="2867" y="1"/>
                    <a:pt x="1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299000" y="3454750"/>
              <a:ext cx="173575" cy="49500"/>
            </a:xfrm>
            <a:custGeom>
              <a:rect b="b" l="l" r="r" t="t"/>
              <a:pathLst>
                <a:path extrusionOk="0" h="1980" w="6943">
                  <a:moveTo>
                    <a:pt x="3575" y="1"/>
                  </a:moveTo>
                  <a:cubicBezTo>
                    <a:pt x="2921" y="208"/>
                    <a:pt x="1022" y="799"/>
                    <a:pt x="559" y="847"/>
                  </a:cubicBezTo>
                  <a:cubicBezTo>
                    <a:pt x="1" y="926"/>
                    <a:pt x="144" y="1198"/>
                    <a:pt x="783" y="1485"/>
                  </a:cubicBezTo>
                  <a:cubicBezTo>
                    <a:pt x="1405" y="1772"/>
                    <a:pt x="2187" y="1980"/>
                    <a:pt x="3943" y="1980"/>
                  </a:cubicBezTo>
                  <a:cubicBezTo>
                    <a:pt x="5698" y="1980"/>
                    <a:pt x="6831" y="1980"/>
                    <a:pt x="6895" y="1549"/>
                  </a:cubicBezTo>
                  <a:cubicBezTo>
                    <a:pt x="6943" y="1325"/>
                    <a:pt x="6640" y="926"/>
                    <a:pt x="6209" y="464"/>
                  </a:cubicBezTo>
                  <a:cubicBezTo>
                    <a:pt x="5745" y="914"/>
                    <a:pt x="5128" y="1166"/>
                    <a:pt x="4485" y="1166"/>
                  </a:cubicBezTo>
                  <a:cubicBezTo>
                    <a:pt x="4352" y="1166"/>
                    <a:pt x="4219" y="1156"/>
                    <a:pt x="4086" y="1134"/>
                  </a:cubicBezTo>
                  <a:lnTo>
                    <a:pt x="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301400" y="3452600"/>
              <a:ext cx="173575" cy="54050"/>
            </a:xfrm>
            <a:custGeom>
              <a:rect b="b" l="l" r="r" t="t"/>
              <a:pathLst>
                <a:path extrusionOk="0" h="2162" w="6943">
                  <a:moveTo>
                    <a:pt x="3432" y="214"/>
                  </a:moveTo>
                  <a:lnTo>
                    <a:pt x="3894" y="1268"/>
                  </a:lnTo>
                  <a:cubicBezTo>
                    <a:pt x="3910" y="1284"/>
                    <a:pt x="3942" y="1316"/>
                    <a:pt x="3974" y="1316"/>
                  </a:cubicBezTo>
                  <a:cubicBezTo>
                    <a:pt x="4111" y="1338"/>
                    <a:pt x="4247" y="1349"/>
                    <a:pt x="4384" y="1349"/>
                  </a:cubicBezTo>
                  <a:cubicBezTo>
                    <a:pt x="5013" y="1349"/>
                    <a:pt x="5627" y="1113"/>
                    <a:pt x="6113" y="693"/>
                  </a:cubicBezTo>
                  <a:cubicBezTo>
                    <a:pt x="6639" y="1268"/>
                    <a:pt x="6719" y="1523"/>
                    <a:pt x="6703" y="1635"/>
                  </a:cubicBezTo>
                  <a:cubicBezTo>
                    <a:pt x="6655" y="1970"/>
                    <a:pt x="5411" y="1970"/>
                    <a:pt x="3847" y="1970"/>
                  </a:cubicBezTo>
                  <a:cubicBezTo>
                    <a:pt x="2155" y="1970"/>
                    <a:pt x="1373" y="1778"/>
                    <a:pt x="719" y="1475"/>
                  </a:cubicBezTo>
                  <a:cubicBezTo>
                    <a:pt x="288" y="1284"/>
                    <a:pt x="208" y="1156"/>
                    <a:pt x="224" y="1124"/>
                  </a:cubicBezTo>
                  <a:cubicBezTo>
                    <a:pt x="224" y="1108"/>
                    <a:pt x="272" y="1060"/>
                    <a:pt x="479" y="1044"/>
                  </a:cubicBezTo>
                  <a:cubicBezTo>
                    <a:pt x="926" y="980"/>
                    <a:pt x="2634" y="470"/>
                    <a:pt x="3432" y="214"/>
                  </a:cubicBezTo>
                  <a:close/>
                  <a:moveTo>
                    <a:pt x="3485" y="1"/>
                  </a:moveTo>
                  <a:cubicBezTo>
                    <a:pt x="3472" y="1"/>
                    <a:pt x="3460" y="3"/>
                    <a:pt x="3448" y="7"/>
                  </a:cubicBezTo>
                  <a:cubicBezTo>
                    <a:pt x="2697" y="230"/>
                    <a:pt x="894" y="789"/>
                    <a:pt x="463" y="837"/>
                  </a:cubicBezTo>
                  <a:cubicBezTo>
                    <a:pt x="351" y="853"/>
                    <a:pt x="48" y="885"/>
                    <a:pt x="16" y="1092"/>
                  </a:cubicBezTo>
                  <a:cubicBezTo>
                    <a:pt x="0" y="1284"/>
                    <a:pt x="208" y="1475"/>
                    <a:pt x="639" y="1667"/>
                  </a:cubicBezTo>
                  <a:cubicBezTo>
                    <a:pt x="1325" y="1970"/>
                    <a:pt x="2123" y="2161"/>
                    <a:pt x="3847" y="2161"/>
                  </a:cubicBezTo>
                  <a:cubicBezTo>
                    <a:pt x="5762" y="2161"/>
                    <a:pt x="6815" y="2161"/>
                    <a:pt x="6895" y="1667"/>
                  </a:cubicBezTo>
                  <a:cubicBezTo>
                    <a:pt x="6943" y="1427"/>
                    <a:pt x="6735" y="1076"/>
                    <a:pt x="6193" y="486"/>
                  </a:cubicBezTo>
                  <a:cubicBezTo>
                    <a:pt x="6177" y="470"/>
                    <a:pt x="6145" y="454"/>
                    <a:pt x="6113" y="454"/>
                  </a:cubicBezTo>
                  <a:cubicBezTo>
                    <a:pt x="6097" y="454"/>
                    <a:pt x="6065" y="470"/>
                    <a:pt x="6049" y="486"/>
                  </a:cubicBezTo>
                  <a:cubicBezTo>
                    <a:pt x="5608" y="914"/>
                    <a:pt x="5021" y="1151"/>
                    <a:pt x="4410" y="1151"/>
                  </a:cubicBezTo>
                  <a:cubicBezTo>
                    <a:pt x="4292" y="1151"/>
                    <a:pt x="4173" y="1142"/>
                    <a:pt x="4054" y="1124"/>
                  </a:cubicBezTo>
                  <a:lnTo>
                    <a:pt x="3575" y="55"/>
                  </a:lnTo>
                  <a:cubicBezTo>
                    <a:pt x="3563" y="19"/>
                    <a:pt x="3524" y="1"/>
                    <a:pt x="3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88050" y="3278800"/>
              <a:ext cx="373400" cy="242275"/>
            </a:xfrm>
            <a:custGeom>
              <a:rect b="b" l="l" r="r" t="t"/>
              <a:pathLst>
                <a:path extrusionOk="0" h="9691" w="14936">
                  <a:moveTo>
                    <a:pt x="1243" y="1"/>
                  </a:moveTo>
                  <a:cubicBezTo>
                    <a:pt x="1243" y="1"/>
                    <a:pt x="828" y="17"/>
                    <a:pt x="892" y="847"/>
                  </a:cubicBezTo>
                  <a:cubicBezTo>
                    <a:pt x="892" y="847"/>
                    <a:pt x="1881" y="2682"/>
                    <a:pt x="1801" y="3320"/>
                  </a:cubicBezTo>
                  <a:cubicBezTo>
                    <a:pt x="1753" y="3831"/>
                    <a:pt x="525" y="7773"/>
                    <a:pt x="78" y="9209"/>
                  </a:cubicBezTo>
                  <a:cubicBezTo>
                    <a:pt x="0" y="9441"/>
                    <a:pt x="178" y="9673"/>
                    <a:pt x="421" y="9673"/>
                  </a:cubicBezTo>
                  <a:cubicBezTo>
                    <a:pt x="429" y="9673"/>
                    <a:pt x="437" y="9673"/>
                    <a:pt x="445" y="9672"/>
                  </a:cubicBezTo>
                  <a:cubicBezTo>
                    <a:pt x="588" y="9656"/>
                    <a:pt x="716" y="9560"/>
                    <a:pt x="748" y="9417"/>
                  </a:cubicBezTo>
                  <a:lnTo>
                    <a:pt x="2727" y="3384"/>
                  </a:lnTo>
                  <a:cubicBezTo>
                    <a:pt x="2727" y="3384"/>
                    <a:pt x="3078" y="2969"/>
                    <a:pt x="4195" y="2762"/>
                  </a:cubicBezTo>
                  <a:cubicBezTo>
                    <a:pt x="5057" y="2586"/>
                    <a:pt x="9350" y="2395"/>
                    <a:pt x="11313" y="2299"/>
                  </a:cubicBezTo>
                  <a:cubicBezTo>
                    <a:pt x="11333" y="2298"/>
                    <a:pt x="11354" y="2298"/>
                    <a:pt x="11374" y="2298"/>
                  </a:cubicBezTo>
                  <a:cubicBezTo>
                    <a:pt x="12098" y="2298"/>
                    <a:pt x="12719" y="2846"/>
                    <a:pt x="12781" y="3576"/>
                  </a:cubicBezTo>
                  <a:lnTo>
                    <a:pt x="12781" y="3592"/>
                  </a:lnTo>
                  <a:cubicBezTo>
                    <a:pt x="12845" y="4406"/>
                    <a:pt x="14186" y="8603"/>
                    <a:pt x="14489" y="9544"/>
                  </a:cubicBezTo>
                  <a:cubicBezTo>
                    <a:pt x="14518" y="9630"/>
                    <a:pt x="14610" y="9690"/>
                    <a:pt x="14698" y="9690"/>
                  </a:cubicBezTo>
                  <a:cubicBezTo>
                    <a:pt x="14708" y="9690"/>
                    <a:pt x="14718" y="9690"/>
                    <a:pt x="14728" y="9688"/>
                  </a:cubicBezTo>
                  <a:cubicBezTo>
                    <a:pt x="14856" y="9672"/>
                    <a:pt x="14936" y="9560"/>
                    <a:pt x="14920" y="9433"/>
                  </a:cubicBezTo>
                  <a:cubicBezTo>
                    <a:pt x="14920" y="9433"/>
                    <a:pt x="14920" y="9433"/>
                    <a:pt x="14920" y="9417"/>
                  </a:cubicBezTo>
                  <a:cubicBezTo>
                    <a:pt x="14680" y="8331"/>
                    <a:pt x="13659" y="3639"/>
                    <a:pt x="13276" y="1278"/>
                  </a:cubicBezTo>
                  <a:cubicBezTo>
                    <a:pt x="13276" y="1278"/>
                    <a:pt x="10414" y="1412"/>
                    <a:pt x="7834" y="1412"/>
                  </a:cubicBezTo>
                  <a:cubicBezTo>
                    <a:pt x="6251" y="1412"/>
                    <a:pt x="4775" y="1362"/>
                    <a:pt x="4131" y="1198"/>
                  </a:cubicBezTo>
                  <a:cubicBezTo>
                    <a:pt x="3110" y="942"/>
                    <a:pt x="2136" y="543"/>
                    <a:pt x="1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285600" y="3276425"/>
              <a:ext cx="378650" cy="247375"/>
            </a:xfrm>
            <a:custGeom>
              <a:rect b="b" l="l" r="r" t="t"/>
              <a:pathLst>
                <a:path extrusionOk="0" h="9895" w="15146">
                  <a:moveTo>
                    <a:pt x="1325" y="208"/>
                  </a:moveTo>
                  <a:cubicBezTo>
                    <a:pt x="2218" y="734"/>
                    <a:pt x="3192" y="1149"/>
                    <a:pt x="4197" y="1388"/>
                  </a:cubicBezTo>
                  <a:cubicBezTo>
                    <a:pt x="4852" y="1557"/>
                    <a:pt x="6327" y="1610"/>
                    <a:pt x="7908" y="1610"/>
                  </a:cubicBezTo>
                  <a:cubicBezTo>
                    <a:pt x="10222" y="1610"/>
                    <a:pt x="12763" y="1497"/>
                    <a:pt x="13294" y="1468"/>
                  </a:cubicBezTo>
                  <a:cubicBezTo>
                    <a:pt x="13645" y="3703"/>
                    <a:pt x="14539" y="7852"/>
                    <a:pt x="14922" y="9544"/>
                  </a:cubicBezTo>
                  <a:cubicBezTo>
                    <a:pt x="14932" y="9631"/>
                    <a:pt x="14859" y="9688"/>
                    <a:pt x="14790" y="9688"/>
                  </a:cubicBezTo>
                  <a:cubicBezTo>
                    <a:pt x="14745" y="9688"/>
                    <a:pt x="14701" y="9664"/>
                    <a:pt x="14683" y="9607"/>
                  </a:cubicBezTo>
                  <a:cubicBezTo>
                    <a:pt x="14332" y="8554"/>
                    <a:pt x="13039" y="4469"/>
                    <a:pt x="12991" y="3687"/>
                  </a:cubicBezTo>
                  <a:lnTo>
                    <a:pt x="12991" y="3655"/>
                  </a:lnTo>
                  <a:cubicBezTo>
                    <a:pt x="12911" y="2889"/>
                    <a:pt x="12273" y="2298"/>
                    <a:pt x="11491" y="2298"/>
                  </a:cubicBezTo>
                  <a:lnTo>
                    <a:pt x="11411" y="2298"/>
                  </a:lnTo>
                  <a:cubicBezTo>
                    <a:pt x="9113" y="2394"/>
                    <a:pt x="5123" y="2585"/>
                    <a:pt x="4277" y="2745"/>
                  </a:cubicBezTo>
                  <a:cubicBezTo>
                    <a:pt x="3128" y="2968"/>
                    <a:pt x="2761" y="3399"/>
                    <a:pt x="2745" y="3415"/>
                  </a:cubicBezTo>
                  <a:cubicBezTo>
                    <a:pt x="2745" y="3431"/>
                    <a:pt x="2729" y="3431"/>
                    <a:pt x="2729" y="3447"/>
                  </a:cubicBezTo>
                  <a:lnTo>
                    <a:pt x="766" y="9496"/>
                  </a:lnTo>
                  <a:cubicBezTo>
                    <a:pt x="734" y="9591"/>
                    <a:pt x="639" y="9655"/>
                    <a:pt x="543" y="9671"/>
                  </a:cubicBezTo>
                  <a:cubicBezTo>
                    <a:pt x="495" y="9671"/>
                    <a:pt x="463" y="9671"/>
                    <a:pt x="431" y="9655"/>
                  </a:cubicBezTo>
                  <a:cubicBezTo>
                    <a:pt x="303" y="9607"/>
                    <a:pt x="224" y="9464"/>
                    <a:pt x="271" y="9336"/>
                  </a:cubicBezTo>
                  <a:cubicBezTo>
                    <a:pt x="766" y="7724"/>
                    <a:pt x="1947" y="3942"/>
                    <a:pt x="2011" y="3415"/>
                  </a:cubicBezTo>
                  <a:cubicBezTo>
                    <a:pt x="2075" y="2793"/>
                    <a:pt x="1197" y="1133"/>
                    <a:pt x="1085" y="926"/>
                  </a:cubicBezTo>
                  <a:cubicBezTo>
                    <a:pt x="1053" y="543"/>
                    <a:pt x="1133" y="367"/>
                    <a:pt x="1213" y="287"/>
                  </a:cubicBezTo>
                  <a:cubicBezTo>
                    <a:pt x="1245" y="239"/>
                    <a:pt x="1277" y="223"/>
                    <a:pt x="1325" y="208"/>
                  </a:cubicBezTo>
                  <a:close/>
                  <a:moveTo>
                    <a:pt x="1341" y="0"/>
                  </a:moveTo>
                  <a:cubicBezTo>
                    <a:pt x="1229" y="0"/>
                    <a:pt x="1133" y="64"/>
                    <a:pt x="1069" y="144"/>
                  </a:cubicBezTo>
                  <a:cubicBezTo>
                    <a:pt x="926" y="303"/>
                    <a:pt x="862" y="575"/>
                    <a:pt x="894" y="958"/>
                  </a:cubicBezTo>
                  <a:cubicBezTo>
                    <a:pt x="894" y="974"/>
                    <a:pt x="894" y="990"/>
                    <a:pt x="910" y="990"/>
                  </a:cubicBezTo>
                  <a:cubicBezTo>
                    <a:pt x="1181" y="1500"/>
                    <a:pt x="1867" y="2905"/>
                    <a:pt x="1804" y="3399"/>
                  </a:cubicBezTo>
                  <a:cubicBezTo>
                    <a:pt x="1756" y="3910"/>
                    <a:pt x="463" y="8027"/>
                    <a:pt x="80" y="9272"/>
                  </a:cubicBezTo>
                  <a:cubicBezTo>
                    <a:pt x="0" y="9512"/>
                    <a:pt x="128" y="9767"/>
                    <a:pt x="383" y="9847"/>
                  </a:cubicBezTo>
                  <a:cubicBezTo>
                    <a:pt x="417" y="9858"/>
                    <a:pt x="459" y="9869"/>
                    <a:pt x="503" y="9869"/>
                  </a:cubicBezTo>
                  <a:cubicBezTo>
                    <a:pt x="521" y="9869"/>
                    <a:pt x="540" y="9867"/>
                    <a:pt x="559" y="9863"/>
                  </a:cubicBezTo>
                  <a:cubicBezTo>
                    <a:pt x="734" y="9847"/>
                    <a:pt x="894" y="9719"/>
                    <a:pt x="942" y="9544"/>
                  </a:cubicBezTo>
                  <a:lnTo>
                    <a:pt x="2905" y="3527"/>
                  </a:lnTo>
                  <a:cubicBezTo>
                    <a:pt x="2985" y="3463"/>
                    <a:pt x="3352" y="3128"/>
                    <a:pt x="4325" y="2952"/>
                  </a:cubicBezTo>
                  <a:cubicBezTo>
                    <a:pt x="5171" y="2777"/>
                    <a:pt x="9576" y="2585"/>
                    <a:pt x="11427" y="2490"/>
                  </a:cubicBezTo>
                  <a:cubicBezTo>
                    <a:pt x="11447" y="2489"/>
                    <a:pt x="11468" y="2488"/>
                    <a:pt x="11488" y="2488"/>
                  </a:cubicBezTo>
                  <a:cubicBezTo>
                    <a:pt x="12149" y="2488"/>
                    <a:pt x="12722" y="2989"/>
                    <a:pt x="12783" y="3671"/>
                  </a:cubicBezTo>
                  <a:lnTo>
                    <a:pt x="12783" y="3703"/>
                  </a:lnTo>
                  <a:cubicBezTo>
                    <a:pt x="12863" y="4628"/>
                    <a:pt x="14475" y="9607"/>
                    <a:pt x="14491" y="9671"/>
                  </a:cubicBezTo>
                  <a:cubicBezTo>
                    <a:pt x="14539" y="9799"/>
                    <a:pt x="14651" y="9895"/>
                    <a:pt x="14794" y="9895"/>
                  </a:cubicBezTo>
                  <a:cubicBezTo>
                    <a:pt x="14810" y="9895"/>
                    <a:pt x="14826" y="9879"/>
                    <a:pt x="14842" y="9879"/>
                  </a:cubicBezTo>
                  <a:cubicBezTo>
                    <a:pt x="15034" y="9847"/>
                    <a:pt x="15145" y="9671"/>
                    <a:pt x="15114" y="9496"/>
                  </a:cubicBezTo>
                  <a:cubicBezTo>
                    <a:pt x="14731" y="7772"/>
                    <a:pt x="13821" y="3543"/>
                    <a:pt x="13470" y="1357"/>
                  </a:cubicBezTo>
                  <a:cubicBezTo>
                    <a:pt x="13470" y="1315"/>
                    <a:pt x="13434" y="1274"/>
                    <a:pt x="13393" y="1274"/>
                  </a:cubicBezTo>
                  <a:cubicBezTo>
                    <a:pt x="13387" y="1274"/>
                    <a:pt x="13380" y="1275"/>
                    <a:pt x="13374" y="1277"/>
                  </a:cubicBezTo>
                  <a:cubicBezTo>
                    <a:pt x="13325" y="1277"/>
                    <a:pt x="10487" y="1405"/>
                    <a:pt x="7933" y="1405"/>
                  </a:cubicBezTo>
                  <a:cubicBezTo>
                    <a:pt x="6352" y="1405"/>
                    <a:pt x="4880" y="1356"/>
                    <a:pt x="4245" y="1197"/>
                  </a:cubicBezTo>
                  <a:cubicBezTo>
                    <a:pt x="3240" y="942"/>
                    <a:pt x="2282" y="543"/>
                    <a:pt x="1389" y="16"/>
                  </a:cubicBezTo>
                  <a:cubicBezTo>
                    <a:pt x="1373" y="0"/>
                    <a:pt x="1357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31325" y="2978650"/>
              <a:ext cx="126500" cy="330100"/>
            </a:xfrm>
            <a:custGeom>
              <a:rect b="b" l="l" r="r" t="t"/>
              <a:pathLst>
                <a:path extrusionOk="0" h="13204" w="5060">
                  <a:moveTo>
                    <a:pt x="2914" y="0"/>
                  </a:moveTo>
                  <a:cubicBezTo>
                    <a:pt x="2687" y="0"/>
                    <a:pt x="2538" y="468"/>
                    <a:pt x="2538" y="468"/>
                  </a:cubicBezTo>
                  <a:cubicBezTo>
                    <a:pt x="2538" y="468"/>
                    <a:pt x="1" y="8432"/>
                    <a:pt x="416" y="9836"/>
                  </a:cubicBezTo>
                  <a:cubicBezTo>
                    <a:pt x="831" y="11241"/>
                    <a:pt x="2873" y="13204"/>
                    <a:pt x="3655" y="13204"/>
                  </a:cubicBezTo>
                  <a:cubicBezTo>
                    <a:pt x="4421" y="13204"/>
                    <a:pt x="5060" y="5464"/>
                    <a:pt x="5060" y="4761"/>
                  </a:cubicBezTo>
                  <a:cubicBezTo>
                    <a:pt x="5060" y="4059"/>
                    <a:pt x="3735" y="1538"/>
                    <a:pt x="3304" y="468"/>
                  </a:cubicBezTo>
                  <a:cubicBezTo>
                    <a:pt x="3161" y="117"/>
                    <a:pt x="3028" y="0"/>
                    <a:pt x="2914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28525" y="2975975"/>
              <a:ext cx="131700" cy="335575"/>
            </a:xfrm>
            <a:custGeom>
              <a:rect b="b" l="l" r="r" t="t"/>
              <a:pathLst>
                <a:path extrusionOk="0" h="13423" w="5268">
                  <a:moveTo>
                    <a:pt x="3017" y="208"/>
                  </a:moveTo>
                  <a:cubicBezTo>
                    <a:pt x="3049" y="208"/>
                    <a:pt x="3177" y="240"/>
                    <a:pt x="3320" y="623"/>
                  </a:cubicBezTo>
                  <a:cubicBezTo>
                    <a:pt x="3464" y="958"/>
                    <a:pt x="3688" y="1453"/>
                    <a:pt x="3927" y="1964"/>
                  </a:cubicBezTo>
                  <a:cubicBezTo>
                    <a:pt x="4438" y="3065"/>
                    <a:pt x="5076" y="4422"/>
                    <a:pt x="5076" y="4868"/>
                  </a:cubicBezTo>
                  <a:cubicBezTo>
                    <a:pt x="5076" y="5235"/>
                    <a:pt x="4916" y="7342"/>
                    <a:pt x="4661" y="9353"/>
                  </a:cubicBezTo>
                  <a:cubicBezTo>
                    <a:pt x="4182" y="13103"/>
                    <a:pt x="3815" y="13215"/>
                    <a:pt x="3767" y="13215"/>
                  </a:cubicBezTo>
                  <a:cubicBezTo>
                    <a:pt x="3097" y="13215"/>
                    <a:pt x="1054" y="11332"/>
                    <a:pt x="623" y="9911"/>
                  </a:cubicBezTo>
                  <a:cubicBezTo>
                    <a:pt x="224" y="8555"/>
                    <a:pt x="2714" y="703"/>
                    <a:pt x="2746" y="607"/>
                  </a:cubicBezTo>
                  <a:cubicBezTo>
                    <a:pt x="2794" y="448"/>
                    <a:pt x="2922" y="208"/>
                    <a:pt x="3017" y="208"/>
                  </a:cubicBezTo>
                  <a:close/>
                  <a:moveTo>
                    <a:pt x="3017" y="1"/>
                  </a:moveTo>
                  <a:cubicBezTo>
                    <a:pt x="2730" y="17"/>
                    <a:pt x="2570" y="464"/>
                    <a:pt x="2554" y="543"/>
                  </a:cubicBezTo>
                  <a:cubicBezTo>
                    <a:pt x="2443" y="879"/>
                    <a:pt x="1" y="8539"/>
                    <a:pt x="432" y="9975"/>
                  </a:cubicBezTo>
                  <a:cubicBezTo>
                    <a:pt x="863" y="11428"/>
                    <a:pt x="2937" y="13422"/>
                    <a:pt x="3767" y="13422"/>
                  </a:cubicBezTo>
                  <a:cubicBezTo>
                    <a:pt x="3943" y="13422"/>
                    <a:pt x="4358" y="13422"/>
                    <a:pt x="4853" y="9369"/>
                  </a:cubicBezTo>
                  <a:cubicBezTo>
                    <a:pt x="5108" y="7358"/>
                    <a:pt x="5268" y="5235"/>
                    <a:pt x="5268" y="4868"/>
                  </a:cubicBezTo>
                  <a:cubicBezTo>
                    <a:pt x="5268" y="4374"/>
                    <a:pt x="4661" y="3049"/>
                    <a:pt x="4118" y="1884"/>
                  </a:cubicBezTo>
                  <a:cubicBezTo>
                    <a:pt x="3863" y="1373"/>
                    <a:pt x="3640" y="879"/>
                    <a:pt x="3512" y="543"/>
                  </a:cubicBezTo>
                  <a:cubicBezTo>
                    <a:pt x="3368" y="176"/>
                    <a:pt x="3209" y="1"/>
                    <a:pt x="3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329875" y="3087300"/>
              <a:ext cx="312025" cy="251525"/>
            </a:xfrm>
            <a:custGeom>
              <a:rect b="b" l="l" r="r" t="t"/>
              <a:pathLst>
                <a:path extrusionOk="0" h="10061" w="12481">
                  <a:moveTo>
                    <a:pt x="10278" y="0"/>
                  </a:moveTo>
                  <a:cubicBezTo>
                    <a:pt x="8794" y="0"/>
                    <a:pt x="2458" y="80"/>
                    <a:pt x="1261" y="782"/>
                  </a:cubicBezTo>
                  <a:cubicBezTo>
                    <a:pt x="64" y="1485"/>
                    <a:pt x="1" y="6767"/>
                    <a:pt x="1" y="7964"/>
                  </a:cubicBezTo>
                  <a:cubicBezTo>
                    <a:pt x="1" y="9161"/>
                    <a:pt x="1198" y="9991"/>
                    <a:pt x="2809" y="10055"/>
                  </a:cubicBezTo>
                  <a:cubicBezTo>
                    <a:pt x="2896" y="10059"/>
                    <a:pt x="2998" y="10061"/>
                    <a:pt x="3114" y="10061"/>
                  </a:cubicBezTo>
                  <a:cubicBezTo>
                    <a:pt x="5146" y="10061"/>
                    <a:pt x="11365" y="9432"/>
                    <a:pt x="11954" y="9432"/>
                  </a:cubicBezTo>
                  <a:cubicBezTo>
                    <a:pt x="12289" y="9432"/>
                    <a:pt x="12417" y="8826"/>
                    <a:pt x="12449" y="8028"/>
                  </a:cubicBezTo>
                  <a:cubicBezTo>
                    <a:pt x="12481" y="6767"/>
                    <a:pt x="12273" y="5059"/>
                    <a:pt x="12241" y="4708"/>
                  </a:cubicBezTo>
                  <a:cubicBezTo>
                    <a:pt x="12162" y="3527"/>
                    <a:pt x="12098" y="0"/>
                    <a:pt x="10278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327075" y="3084900"/>
              <a:ext cx="316425" cy="256575"/>
            </a:xfrm>
            <a:custGeom>
              <a:rect b="b" l="l" r="r" t="t"/>
              <a:pathLst>
                <a:path extrusionOk="0" h="10263" w="12657">
                  <a:moveTo>
                    <a:pt x="10390" y="208"/>
                  </a:moveTo>
                  <a:cubicBezTo>
                    <a:pt x="11986" y="208"/>
                    <a:pt x="12162" y="3256"/>
                    <a:pt x="12242" y="4549"/>
                  </a:cubicBezTo>
                  <a:lnTo>
                    <a:pt x="12258" y="4820"/>
                  </a:lnTo>
                  <a:cubicBezTo>
                    <a:pt x="12258" y="4884"/>
                    <a:pt x="12274" y="5028"/>
                    <a:pt x="12290" y="5203"/>
                  </a:cubicBezTo>
                  <a:cubicBezTo>
                    <a:pt x="12401" y="6177"/>
                    <a:pt x="12465" y="7134"/>
                    <a:pt x="12449" y="8108"/>
                  </a:cubicBezTo>
                  <a:cubicBezTo>
                    <a:pt x="12417" y="9257"/>
                    <a:pt x="12194" y="9433"/>
                    <a:pt x="12066" y="9433"/>
                  </a:cubicBezTo>
                  <a:cubicBezTo>
                    <a:pt x="11859" y="9433"/>
                    <a:pt x="10965" y="9496"/>
                    <a:pt x="9720" y="9608"/>
                  </a:cubicBezTo>
                  <a:cubicBezTo>
                    <a:pt x="7601" y="9786"/>
                    <a:pt x="4478" y="10060"/>
                    <a:pt x="3186" y="10060"/>
                  </a:cubicBezTo>
                  <a:cubicBezTo>
                    <a:pt x="3087" y="10060"/>
                    <a:pt x="2998" y="10058"/>
                    <a:pt x="2921" y="10055"/>
                  </a:cubicBezTo>
                  <a:cubicBezTo>
                    <a:pt x="1326" y="9991"/>
                    <a:pt x="208" y="9161"/>
                    <a:pt x="208" y="8060"/>
                  </a:cubicBezTo>
                  <a:cubicBezTo>
                    <a:pt x="208" y="5108"/>
                    <a:pt x="528" y="1485"/>
                    <a:pt x="1421" y="958"/>
                  </a:cubicBezTo>
                  <a:cubicBezTo>
                    <a:pt x="2443" y="368"/>
                    <a:pt x="7534" y="208"/>
                    <a:pt x="10390" y="208"/>
                  </a:cubicBezTo>
                  <a:close/>
                  <a:moveTo>
                    <a:pt x="10390" y="1"/>
                  </a:moveTo>
                  <a:cubicBezTo>
                    <a:pt x="9592" y="1"/>
                    <a:pt x="2618" y="17"/>
                    <a:pt x="1326" y="783"/>
                  </a:cubicBezTo>
                  <a:cubicBezTo>
                    <a:pt x="97" y="1517"/>
                    <a:pt x="1" y="6528"/>
                    <a:pt x="1" y="8060"/>
                  </a:cubicBezTo>
                  <a:cubicBezTo>
                    <a:pt x="1" y="9273"/>
                    <a:pt x="1198" y="10183"/>
                    <a:pt x="2921" y="10262"/>
                  </a:cubicBezTo>
                  <a:lnTo>
                    <a:pt x="3193" y="10262"/>
                  </a:lnTo>
                  <a:cubicBezTo>
                    <a:pt x="4469" y="10262"/>
                    <a:pt x="7486" y="10007"/>
                    <a:pt x="9736" y="9816"/>
                  </a:cubicBezTo>
                  <a:cubicBezTo>
                    <a:pt x="10917" y="9704"/>
                    <a:pt x="11859" y="9624"/>
                    <a:pt x="12066" y="9624"/>
                  </a:cubicBezTo>
                  <a:cubicBezTo>
                    <a:pt x="12433" y="9624"/>
                    <a:pt x="12625" y="9145"/>
                    <a:pt x="12657" y="8124"/>
                  </a:cubicBezTo>
                  <a:cubicBezTo>
                    <a:pt x="12657" y="7134"/>
                    <a:pt x="12609" y="6161"/>
                    <a:pt x="12497" y="5187"/>
                  </a:cubicBezTo>
                  <a:cubicBezTo>
                    <a:pt x="12481" y="5012"/>
                    <a:pt x="12465" y="4868"/>
                    <a:pt x="12465" y="4804"/>
                  </a:cubicBezTo>
                  <a:lnTo>
                    <a:pt x="12449" y="4549"/>
                  </a:lnTo>
                  <a:cubicBezTo>
                    <a:pt x="12369" y="3177"/>
                    <a:pt x="12178" y="1"/>
                    <a:pt x="10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576050" y="3210275"/>
              <a:ext cx="149650" cy="79625"/>
            </a:xfrm>
            <a:custGeom>
              <a:rect b="b" l="l" r="r" t="t"/>
              <a:pathLst>
                <a:path extrusionOk="0" h="3185" w="5986">
                  <a:moveTo>
                    <a:pt x="2692" y="1"/>
                  </a:moveTo>
                  <a:cubicBezTo>
                    <a:pt x="1389" y="1"/>
                    <a:pt x="0" y="77"/>
                    <a:pt x="0" y="77"/>
                  </a:cubicBezTo>
                  <a:lnTo>
                    <a:pt x="782" y="3173"/>
                  </a:lnTo>
                  <a:cubicBezTo>
                    <a:pt x="782" y="3173"/>
                    <a:pt x="1162" y="3185"/>
                    <a:pt x="1709" y="3185"/>
                  </a:cubicBezTo>
                  <a:cubicBezTo>
                    <a:pt x="3046" y="3185"/>
                    <a:pt x="5385" y="3112"/>
                    <a:pt x="5634" y="2614"/>
                  </a:cubicBezTo>
                  <a:cubicBezTo>
                    <a:pt x="5985" y="1912"/>
                    <a:pt x="5634" y="428"/>
                    <a:pt x="4724" y="140"/>
                  </a:cubicBezTo>
                  <a:cubicBezTo>
                    <a:pt x="4358" y="33"/>
                    <a:pt x="3544" y="1"/>
                    <a:pt x="2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573650" y="3207775"/>
              <a:ext cx="150850" cy="84625"/>
            </a:xfrm>
            <a:custGeom>
              <a:rect b="b" l="l" r="r" t="t"/>
              <a:pathLst>
                <a:path extrusionOk="0" h="3385" w="6034">
                  <a:moveTo>
                    <a:pt x="2830" y="201"/>
                  </a:moveTo>
                  <a:cubicBezTo>
                    <a:pt x="3659" y="201"/>
                    <a:pt x="4442" y="232"/>
                    <a:pt x="4788" y="336"/>
                  </a:cubicBezTo>
                  <a:cubicBezTo>
                    <a:pt x="5156" y="480"/>
                    <a:pt x="5443" y="783"/>
                    <a:pt x="5570" y="1150"/>
                  </a:cubicBezTo>
                  <a:cubicBezTo>
                    <a:pt x="5794" y="1677"/>
                    <a:pt x="5826" y="2283"/>
                    <a:pt x="5634" y="2666"/>
                  </a:cubicBezTo>
                  <a:cubicBezTo>
                    <a:pt x="5444" y="3060"/>
                    <a:pt x="3429" y="3188"/>
                    <a:pt x="1781" y="3188"/>
                  </a:cubicBezTo>
                  <a:cubicBezTo>
                    <a:pt x="1491" y="3188"/>
                    <a:pt x="1213" y="3184"/>
                    <a:pt x="958" y="3177"/>
                  </a:cubicBezTo>
                  <a:lnTo>
                    <a:pt x="224" y="272"/>
                  </a:lnTo>
                  <a:cubicBezTo>
                    <a:pt x="594" y="254"/>
                    <a:pt x="1751" y="201"/>
                    <a:pt x="2830" y="201"/>
                  </a:cubicBezTo>
                  <a:close/>
                  <a:moveTo>
                    <a:pt x="2771" y="0"/>
                  </a:moveTo>
                  <a:cubicBezTo>
                    <a:pt x="1517" y="0"/>
                    <a:pt x="191" y="71"/>
                    <a:pt x="96" y="81"/>
                  </a:cubicBezTo>
                  <a:cubicBezTo>
                    <a:pt x="65" y="81"/>
                    <a:pt x="33" y="97"/>
                    <a:pt x="17" y="113"/>
                  </a:cubicBezTo>
                  <a:cubicBezTo>
                    <a:pt x="1" y="145"/>
                    <a:pt x="1" y="177"/>
                    <a:pt x="1" y="193"/>
                  </a:cubicBezTo>
                  <a:lnTo>
                    <a:pt x="783" y="3289"/>
                  </a:lnTo>
                  <a:cubicBezTo>
                    <a:pt x="783" y="3337"/>
                    <a:pt x="831" y="3368"/>
                    <a:pt x="863" y="3368"/>
                  </a:cubicBezTo>
                  <a:cubicBezTo>
                    <a:pt x="990" y="3368"/>
                    <a:pt x="1357" y="3384"/>
                    <a:pt x="1836" y="3384"/>
                  </a:cubicBezTo>
                  <a:cubicBezTo>
                    <a:pt x="3209" y="3384"/>
                    <a:pt x="5539" y="3305"/>
                    <a:pt x="5810" y="2746"/>
                  </a:cubicBezTo>
                  <a:cubicBezTo>
                    <a:pt x="6033" y="2331"/>
                    <a:pt x="6001" y="1645"/>
                    <a:pt x="5762" y="1070"/>
                  </a:cubicBezTo>
                  <a:cubicBezTo>
                    <a:pt x="5602" y="639"/>
                    <a:pt x="5267" y="304"/>
                    <a:pt x="4836" y="145"/>
                  </a:cubicBezTo>
                  <a:cubicBezTo>
                    <a:pt x="4465" y="34"/>
                    <a:pt x="3635" y="0"/>
                    <a:pt x="27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313125" y="3063025"/>
              <a:ext cx="290875" cy="255500"/>
            </a:xfrm>
            <a:custGeom>
              <a:rect b="b" l="l" r="r" t="t"/>
              <a:pathLst>
                <a:path extrusionOk="0" h="10220" w="11635">
                  <a:moveTo>
                    <a:pt x="6750" y="1"/>
                  </a:moveTo>
                  <a:cubicBezTo>
                    <a:pt x="5780" y="1"/>
                    <a:pt x="4812" y="54"/>
                    <a:pt x="4038" y="205"/>
                  </a:cubicBezTo>
                  <a:cubicBezTo>
                    <a:pt x="1501" y="700"/>
                    <a:pt x="463" y="2168"/>
                    <a:pt x="383" y="2440"/>
                  </a:cubicBezTo>
                  <a:cubicBezTo>
                    <a:pt x="112" y="3381"/>
                    <a:pt x="0" y="4371"/>
                    <a:pt x="32" y="5344"/>
                  </a:cubicBezTo>
                  <a:cubicBezTo>
                    <a:pt x="96" y="6892"/>
                    <a:pt x="527" y="8440"/>
                    <a:pt x="2618" y="9701"/>
                  </a:cubicBezTo>
                  <a:cubicBezTo>
                    <a:pt x="3251" y="10085"/>
                    <a:pt x="4319" y="10219"/>
                    <a:pt x="5503" y="10219"/>
                  </a:cubicBezTo>
                  <a:cubicBezTo>
                    <a:pt x="8256" y="10219"/>
                    <a:pt x="11635" y="9494"/>
                    <a:pt x="11635" y="9494"/>
                  </a:cubicBezTo>
                  <a:lnTo>
                    <a:pt x="11140" y="269"/>
                  </a:lnTo>
                  <a:cubicBezTo>
                    <a:pt x="11140" y="269"/>
                    <a:pt x="8940" y="1"/>
                    <a:pt x="6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10325" y="3060650"/>
              <a:ext cx="296075" cy="260475"/>
            </a:xfrm>
            <a:custGeom>
              <a:rect b="b" l="l" r="r" t="t"/>
              <a:pathLst>
                <a:path extrusionOk="0" h="10419" w="11843">
                  <a:moveTo>
                    <a:pt x="6563" y="202"/>
                  </a:moveTo>
                  <a:cubicBezTo>
                    <a:pt x="6652" y="202"/>
                    <a:pt x="6742" y="203"/>
                    <a:pt x="6831" y="205"/>
                  </a:cubicBezTo>
                  <a:cubicBezTo>
                    <a:pt x="8283" y="205"/>
                    <a:pt x="9720" y="300"/>
                    <a:pt x="11156" y="460"/>
                  </a:cubicBezTo>
                  <a:lnTo>
                    <a:pt x="11635" y="9509"/>
                  </a:lnTo>
                  <a:cubicBezTo>
                    <a:pt x="11101" y="9618"/>
                    <a:pt x="8071" y="10210"/>
                    <a:pt x="5591" y="10210"/>
                  </a:cubicBezTo>
                  <a:cubicBezTo>
                    <a:pt x="4437" y="10210"/>
                    <a:pt x="3402" y="10081"/>
                    <a:pt x="2793" y="9716"/>
                  </a:cubicBezTo>
                  <a:cubicBezTo>
                    <a:pt x="671" y="8440"/>
                    <a:pt x="304" y="6892"/>
                    <a:pt x="240" y="5439"/>
                  </a:cubicBezTo>
                  <a:cubicBezTo>
                    <a:pt x="208" y="4466"/>
                    <a:pt x="320" y="3492"/>
                    <a:pt x="591" y="2567"/>
                  </a:cubicBezTo>
                  <a:cubicBezTo>
                    <a:pt x="639" y="2375"/>
                    <a:pt x="1628" y="891"/>
                    <a:pt x="4166" y="396"/>
                  </a:cubicBezTo>
                  <a:cubicBezTo>
                    <a:pt x="4956" y="267"/>
                    <a:pt x="5759" y="202"/>
                    <a:pt x="6563" y="202"/>
                  </a:cubicBezTo>
                  <a:close/>
                  <a:moveTo>
                    <a:pt x="6837" y="0"/>
                  </a:moveTo>
                  <a:cubicBezTo>
                    <a:pt x="5868" y="0"/>
                    <a:pt x="4903" y="53"/>
                    <a:pt x="4134" y="205"/>
                  </a:cubicBezTo>
                  <a:cubicBezTo>
                    <a:pt x="1628" y="683"/>
                    <a:pt x="495" y="2136"/>
                    <a:pt x="400" y="2519"/>
                  </a:cubicBezTo>
                  <a:cubicBezTo>
                    <a:pt x="128" y="3460"/>
                    <a:pt x="1" y="4450"/>
                    <a:pt x="48" y="5439"/>
                  </a:cubicBezTo>
                  <a:cubicBezTo>
                    <a:pt x="112" y="6892"/>
                    <a:pt x="479" y="8551"/>
                    <a:pt x="2682" y="9892"/>
                  </a:cubicBezTo>
                  <a:cubicBezTo>
                    <a:pt x="3336" y="10275"/>
                    <a:pt x="4421" y="10418"/>
                    <a:pt x="5618" y="10418"/>
                  </a:cubicBezTo>
                  <a:cubicBezTo>
                    <a:pt x="8315" y="10418"/>
                    <a:pt x="11571" y="9732"/>
                    <a:pt x="11763" y="9684"/>
                  </a:cubicBezTo>
                  <a:cubicBezTo>
                    <a:pt x="11810" y="9668"/>
                    <a:pt x="11842" y="9636"/>
                    <a:pt x="11842" y="9589"/>
                  </a:cubicBezTo>
                  <a:lnTo>
                    <a:pt x="11348" y="364"/>
                  </a:lnTo>
                  <a:cubicBezTo>
                    <a:pt x="11348" y="316"/>
                    <a:pt x="11316" y="268"/>
                    <a:pt x="11268" y="268"/>
                  </a:cubicBezTo>
                  <a:cubicBezTo>
                    <a:pt x="11235" y="268"/>
                    <a:pt x="9024" y="0"/>
                    <a:pt x="6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077575" y="2313250"/>
              <a:ext cx="80950" cy="193350"/>
            </a:xfrm>
            <a:custGeom>
              <a:rect b="b" l="l" r="r" t="t"/>
              <a:pathLst>
                <a:path extrusionOk="0" h="7734" w="3238">
                  <a:moveTo>
                    <a:pt x="2818" y="0"/>
                  </a:moveTo>
                  <a:cubicBezTo>
                    <a:pt x="2810" y="0"/>
                    <a:pt x="2801" y="1"/>
                    <a:pt x="2793" y="2"/>
                  </a:cubicBezTo>
                  <a:cubicBezTo>
                    <a:pt x="2282" y="528"/>
                    <a:pt x="1883" y="1151"/>
                    <a:pt x="1628" y="1837"/>
                  </a:cubicBezTo>
                  <a:cubicBezTo>
                    <a:pt x="1245" y="2906"/>
                    <a:pt x="0" y="6066"/>
                    <a:pt x="48" y="6673"/>
                  </a:cubicBezTo>
                  <a:cubicBezTo>
                    <a:pt x="74" y="7157"/>
                    <a:pt x="415" y="7734"/>
                    <a:pt x="820" y="7734"/>
                  </a:cubicBezTo>
                  <a:cubicBezTo>
                    <a:pt x="922" y="7734"/>
                    <a:pt x="1028" y="7698"/>
                    <a:pt x="1133" y="7614"/>
                  </a:cubicBezTo>
                  <a:cubicBezTo>
                    <a:pt x="1660" y="7199"/>
                    <a:pt x="2937" y="4981"/>
                    <a:pt x="3017" y="4869"/>
                  </a:cubicBezTo>
                  <a:cubicBezTo>
                    <a:pt x="3096" y="4742"/>
                    <a:pt x="3176" y="3162"/>
                    <a:pt x="3176" y="2188"/>
                  </a:cubicBezTo>
                  <a:cubicBezTo>
                    <a:pt x="3176" y="1217"/>
                    <a:pt x="3238" y="0"/>
                    <a:pt x="2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075575" y="2310500"/>
              <a:ext cx="84200" cy="198700"/>
            </a:xfrm>
            <a:custGeom>
              <a:rect b="b" l="l" r="r" t="t"/>
              <a:pathLst>
                <a:path extrusionOk="0" h="7948" w="3368">
                  <a:moveTo>
                    <a:pt x="2921" y="208"/>
                  </a:moveTo>
                  <a:cubicBezTo>
                    <a:pt x="2937" y="208"/>
                    <a:pt x="2953" y="224"/>
                    <a:pt x="2969" y="239"/>
                  </a:cubicBezTo>
                  <a:cubicBezTo>
                    <a:pt x="3160" y="415"/>
                    <a:pt x="3160" y="1261"/>
                    <a:pt x="3160" y="1947"/>
                  </a:cubicBezTo>
                  <a:cubicBezTo>
                    <a:pt x="3160" y="2059"/>
                    <a:pt x="3144" y="2186"/>
                    <a:pt x="3144" y="2298"/>
                  </a:cubicBezTo>
                  <a:cubicBezTo>
                    <a:pt x="3144" y="3304"/>
                    <a:pt x="3081" y="4788"/>
                    <a:pt x="3017" y="4915"/>
                  </a:cubicBezTo>
                  <a:cubicBezTo>
                    <a:pt x="3001" y="4931"/>
                    <a:pt x="2969" y="4995"/>
                    <a:pt x="2921" y="5091"/>
                  </a:cubicBezTo>
                  <a:cubicBezTo>
                    <a:pt x="2043" y="6559"/>
                    <a:pt x="1437" y="7421"/>
                    <a:pt x="1149" y="7644"/>
                  </a:cubicBezTo>
                  <a:cubicBezTo>
                    <a:pt x="1077" y="7706"/>
                    <a:pt x="992" y="7742"/>
                    <a:pt x="902" y="7742"/>
                  </a:cubicBezTo>
                  <a:cubicBezTo>
                    <a:pt x="852" y="7742"/>
                    <a:pt x="801" y="7731"/>
                    <a:pt x="751" y="7708"/>
                  </a:cubicBezTo>
                  <a:cubicBezTo>
                    <a:pt x="479" y="7597"/>
                    <a:pt x="240" y="7166"/>
                    <a:pt x="224" y="6767"/>
                  </a:cubicBezTo>
                  <a:cubicBezTo>
                    <a:pt x="192" y="6320"/>
                    <a:pt x="1006" y="4133"/>
                    <a:pt x="1485" y="2841"/>
                  </a:cubicBezTo>
                  <a:cubicBezTo>
                    <a:pt x="1612" y="2490"/>
                    <a:pt x="1724" y="2202"/>
                    <a:pt x="1804" y="1995"/>
                  </a:cubicBezTo>
                  <a:cubicBezTo>
                    <a:pt x="2059" y="1325"/>
                    <a:pt x="2426" y="718"/>
                    <a:pt x="2921" y="208"/>
                  </a:cubicBezTo>
                  <a:close/>
                  <a:moveTo>
                    <a:pt x="2873" y="0"/>
                  </a:moveTo>
                  <a:cubicBezTo>
                    <a:pt x="2841" y="16"/>
                    <a:pt x="2825" y="16"/>
                    <a:pt x="2809" y="32"/>
                  </a:cubicBezTo>
                  <a:cubicBezTo>
                    <a:pt x="2283" y="575"/>
                    <a:pt x="1884" y="1213"/>
                    <a:pt x="1612" y="1915"/>
                  </a:cubicBezTo>
                  <a:cubicBezTo>
                    <a:pt x="1533" y="2139"/>
                    <a:pt x="1421" y="2426"/>
                    <a:pt x="1293" y="2777"/>
                  </a:cubicBezTo>
                  <a:cubicBezTo>
                    <a:pt x="607" y="4628"/>
                    <a:pt x="0" y="6320"/>
                    <a:pt x="16" y="6783"/>
                  </a:cubicBezTo>
                  <a:cubicBezTo>
                    <a:pt x="48" y="7198"/>
                    <a:pt x="304" y="7724"/>
                    <a:pt x="671" y="7884"/>
                  </a:cubicBezTo>
                  <a:cubicBezTo>
                    <a:pt x="751" y="7932"/>
                    <a:pt x="830" y="7948"/>
                    <a:pt x="910" y="7948"/>
                  </a:cubicBezTo>
                  <a:cubicBezTo>
                    <a:pt x="1038" y="7948"/>
                    <a:pt x="1165" y="7884"/>
                    <a:pt x="1277" y="7804"/>
                  </a:cubicBezTo>
                  <a:cubicBezTo>
                    <a:pt x="1740" y="7437"/>
                    <a:pt x="2761" y="5745"/>
                    <a:pt x="3081" y="5187"/>
                  </a:cubicBezTo>
                  <a:cubicBezTo>
                    <a:pt x="3144" y="5107"/>
                    <a:pt x="3176" y="5043"/>
                    <a:pt x="3176" y="5027"/>
                  </a:cubicBezTo>
                  <a:cubicBezTo>
                    <a:pt x="3288" y="4868"/>
                    <a:pt x="3352" y="3016"/>
                    <a:pt x="3352" y="2298"/>
                  </a:cubicBezTo>
                  <a:cubicBezTo>
                    <a:pt x="3352" y="2186"/>
                    <a:pt x="3352" y="2059"/>
                    <a:pt x="3352" y="1947"/>
                  </a:cubicBezTo>
                  <a:cubicBezTo>
                    <a:pt x="3352" y="1117"/>
                    <a:pt x="3368" y="335"/>
                    <a:pt x="3097" y="80"/>
                  </a:cubicBezTo>
                  <a:cubicBezTo>
                    <a:pt x="3033" y="32"/>
                    <a:pt x="2953" y="0"/>
                    <a:pt x="2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144600" y="2397800"/>
              <a:ext cx="279300" cy="249450"/>
            </a:xfrm>
            <a:custGeom>
              <a:rect b="b" l="l" r="r" t="t"/>
              <a:pathLst>
                <a:path extrusionOk="0" h="9978" w="11172">
                  <a:moveTo>
                    <a:pt x="1358" y="1"/>
                  </a:moveTo>
                  <a:cubicBezTo>
                    <a:pt x="1344" y="1"/>
                    <a:pt x="1333" y="2"/>
                    <a:pt x="1325" y="3"/>
                  </a:cubicBezTo>
                  <a:cubicBezTo>
                    <a:pt x="176" y="227"/>
                    <a:pt x="0" y="7584"/>
                    <a:pt x="0" y="7584"/>
                  </a:cubicBezTo>
                  <a:lnTo>
                    <a:pt x="9049" y="9978"/>
                  </a:lnTo>
                  <a:cubicBezTo>
                    <a:pt x="9049" y="9978"/>
                    <a:pt x="11172" y="4121"/>
                    <a:pt x="11172" y="3067"/>
                  </a:cubicBezTo>
                  <a:cubicBezTo>
                    <a:pt x="11172" y="2018"/>
                    <a:pt x="2091" y="1"/>
                    <a:pt x="1358" y="1"/>
                  </a:cubicBezTo>
                  <a:close/>
                </a:path>
              </a:pathLst>
            </a:custGeom>
            <a:solidFill>
              <a:srgbClr val="879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1142200" y="2395425"/>
              <a:ext cx="284100" cy="254225"/>
            </a:xfrm>
            <a:custGeom>
              <a:rect b="b" l="l" r="r" t="t"/>
              <a:pathLst>
                <a:path extrusionOk="0" h="10169" w="11364">
                  <a:moveTo>
                    <a:pt x="1472" y="193"/>
                  </a:moveTo>
                  <a:cubicBezTo>
                    <a:pt x="2037" y="193"/>
                    <a:pt x="9785" y="1869"/>
                    <a:pt x="11028" y="2955"/>
                  </a:cubicBezTo>
                  <a:cubicBezTo>
                    <a:pt x="11124" y="3035"/>
                    <a:pt x="11172" y="3098"/>
                    <a:pt x="11172" y="3146"/>
                  </a:cubicBezTo>
                  <a:cubicBezTo>
                    <a:pt x="11172" y="4120"/>
                    <a:pt x="9337" y="9227"/>
                    <a:pt x="9081" y="9945"/>
                  </a:cubicBezTo>
                  <a:lnTo>
                    <a:pt x="208" y="7599"/>
                  </a:lnTo>
                  <a:lnTo>
                    <a:pt x="192" y="7599"/>
                  </a:lnTo>
                  <a:cubicBezTo>
                    <a:pt x="272" y="4790"/>
                    <a:pt x="671" y="353"/>
                    <a:pt x="1453" y="194"/>
                  </a:cubicBezTo>
                  <a:cubicBezTo>
                    <a:pt x="1458" y="193"/>
                    <a:pt x="1464" y="193"/>
                    <a:pt x="1472" y="193"/>
                  </a:cubicBezTo>
                  <a:close/>
                  <a:moveTo>
                    <a:pt x="1432" y="1"/>
                  </a:moveTo>
                  <a:cubicBezTo>
                    <a:pt x="1421" y="1"/>
                    <a:pt x="1412" y="1"/>
                    <a:pt x="1405" y="2"/>
                  </a:cubicBezTo>
                  <a:cubicBezTo>
                    <a:pt x="224" y="242"/>
                    <a:pt x="17" y="6913"/>
                    <a:pt x="1" y="7679"/>
                  </a:cubicBezTo>
                  <a:cubicBezTo>
                    <a:pt x="1" y="7727"/>
                    <a:pt x="33" y="7758"/>
                    <a:pt x="80" y="7774"/>
                  </a:cubicBezTo>
                  <a:lnTo>
                    <a:pt x="9113" y="10168"/>
                  </a:lnTo>
                  <a:lnTo>
                    <a:pt x="9145" y="10168"/>
                  </a:lnTo>
                  <a:cubicBezTo>
                    <a:pt x="9177" y="10168"/>
                    <a:pt x="9225" y="10136"/>
                    <a:pt x="9241" y="10104"/>
                  </a:cubicBezTo>
                  <a:cubicBezTo>
                    <a:pt x="9321" y="9865"/>
                    <a:pt x="11364" y="4216"/>
                    <a:pt x="11364" y="3146"/>
                  </a:cubicBezTo>
                  <a:cubicBezTo>
                    <a:pt x="11348" y="3003"/>
                    <a:pt x="11268" y="2875"/>
                    <a:pt x="11140" y="2779"/>
                  </a:cubicBezTo>
                  <a:cubicBezTo>
                    <a:pt x="9746" y="1636"/>
                    <a:pt x="2050" y="1"/>
                    <a:pt x="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135025" y="2281425"/>
              <a:ext cx="262950" cy="306350"/>
            </a:xfrm>
            <a:custGeom>
              <a:rect b="b" l="l" r="r" t="t"/>
              <a:pathLst>
                <a:path extrusionOk="0" h="12254" w="10518">
                  <a:moveTo>
                    <a:pt x="5621" y="1"/>
                  </a:moveTo>
                  <a:cubicBezTo>
                    <a:pt x="5380" y="1"/>
                    <a:pt x="5139" y="21"/>
                    <a:pt x="4900" y="62"/>
                  </a:cubicBezTo>
                  <a:cubicBezTo>
                    <a:pt x="4900" y="62"/>
                    <a:pt x="4599" y="29"/>
                    <a:pt x="4149" y="29"/>
                  </a:cubicBezTo>
                  <a:cubicBezTo>
                    <a:pt x="3424" y="29"/>
                    <a:pt x="2312" y="114"/>
                    <a:pt x="1437" y="557"/>
                  </a:cubicBezTo>
                  <a:cubicBezTo>
                    <a:pt x="0" y="1275"/>
                    <a:pt x="0" y="2472"/>
                    <a:pt x="80" y="3653"/>
                  </a:cubicBezTo>
                  <a:cubicBezTo>
                    <a:pt x="144" y="4818"/>
                    <a:pt x="543" y="11122"/>
                    <a:pt x="655" y="11568"/>
                  </a:cubicBezTo>
                  <a:cubicBezTo>
                    <a:pt x="766" y="12031"/>
                    <a:pt x="3352" y="11904"/>
                    <a:pt x="4868" y="12207"/>
                  </a:cubicBezTo>
                  <a:cubicBezTo>
                    <a:pt x="5027" y="12239"/>
                    <a:pt x="5182" y="12254"/>
                    <a:pt x="5331" y="12254"/>
                  </a:cubicBezTo>
                  <a:cubicBezTo>
                    <a:pt x="6583" y="12254"/>
                    <a:pt x="7447" y="11213"/>
                    <a:pt x="7661" y="10770"/>
                  </a:cubicBezTo>
                  <a:cubicBezTo>
                    <a:pt x="7884" y="10276"/>
                    <a:pt x="10517" y="5488"/>
                    <a:pt x="10517" y="4483"/>
                  </a:cubicBezTo>
                  <a:cubicBezTo>
                    <a:pt x="10517" y="3461"/>
                    <a:pt x="9432" y="1530"/>
                    <a:pt x="7884" y="620"/>
                  </a:cubicBezTo>
                  <a:cubicBezTo>
                    <a:pt x="7199" y="217"/>
                    <a:pt x="6411" y="1"/>
                    <a:pt x="5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1132225" y="2279050"/>
              <a:ext cx="268550" cy="311150"/>
            </a:xfrm>
            <a:custGeom>
              <a:rect b="b" l="l" r="r" t="t"/>
              <a:pathLst>
                <a:path extrusionOk="0" h="12446" w="10742">
                  <a:moveTo>
                    <a:pt x="5720" y="198"/>
                  </a:moveTo>
                  <a:cubicBezTo>
                    <a:pt x="6499" y="198"/>
                    <a:pt x="7271" y="405"/>
                    <a:pt x="7948" y="811"/>
                  </a:cubicBezTo>
                  <a:cubicBezTo>
                    <a:pt x="9528" y="1737"/>
                    <a:pt x="10534" y="3652"/>
                    <a:pt x="10534" y="4578"/>
                  </a:cubicBezTo>
                  <a:cubicBezTo>
                    <a:pt x="10534" y="5360"/>
                    <a:pt x="8794" y="8695"/>
                    <a:pt x="8044" y="10115"/>
                  </a:cubicBezTo>
                  <a:cubicBezTo>
                    <a:pt x="7853" y="10482"/>
                    <a:pt x="7725" y="10722"/>
                    <a:pt x="7677" y="10834"/>
                  </a:cubicBezTo>
                  <a:cubicBezTo>
                    <a:pt x="7533" y="11135"/>
                    <a:pt x="6718" y="12250"/>
                    <a:pt x="5440" y="12250"/>
                  </a:cubicBezTo>
                  <a:cubicBezTo>
                    <a:pt x="5298" y="12250"/>
                    <a:pt x="5150" y="12236"/>
                    <a:pt x="4996" y="12206"/>
                  </a:cubicBezTo>
                  <a:cubicBezTo>
                    <a:pt x="4294" y="12094"/>
                    <a:pt x="3591" y="12015"/>
                    <a:pt x="2873" y="11983"/>
                  </a:cubicBezTo>
                  <a:cubicBezTo>
                    <a:pt x="2043" y="11919"/>
                    <a:pt x="910" y="11839"/>
                    <a:pt x="862" y="11647"/>
                  </a:cubicBezTo>
                  <a:cubicBezTo>
                    <a:pt x="767" y="11248"/>
                    <a:pt x="447" y="6237"/>
                    <a:pt x="320" y="4354"/>
                  </a:cubicBezTo>
                  <a:lnTo>
                    <a:pt x="288" y="3732"/>
                  </a:lnTo>
                  <a:cubicBezTo>
                    <a:pt x="208" y="2487"/>
                    <a:pt x="240" y="1402"/>
                    <a:pt x="1581" y="731"/>
                  </a:cubicBezTo>
                  <a:cubicBezTo>
                    <a:pt x="2442" y="301"/>
                    <a:pt x="3544" y="221"/>
                    <a:pt x="4262" y="221"/>
                  </a:cubicBezTo>
                  <a:cubicBezTo>
                    <a:pt x="4693" y="221"/>
                    <a:pt x="4996" y="253"/>
                    <a:pt x="4996" y="253"/>
                  </a:cubicBezTo>
                  <a:lnTo>
                    <a:pt x="5028" y="253"/>
                  </a:lnTo>
                  <a:cubicBezTo>
                    <a:pt x="5257" y="216"/>
                    <a:pt x="5489" y="198"/>
                    <a:pt x="5720" y="198"/>
                  </a:cubicBezTo>
                  <a:close/>
                  <a:moveTo>
                    <a:pt x="5740" y="0"/>
                  </a:moveTo>
                  <a:cubicBezTo>
                    <a:pt x="5497" y="0"/>
                    <a:pt x="5253" y="20"/>
                    <a:pt x="5012" y="61"/>
                  </a:cubicBezTo>
                  <a:cubicBezTo>
                    <a:pt x="4936" y="49"/>
                    <a:pt x="4630" y="18"/>
                    <a:pt x="4206" y="18"/>
                  </a:cubicBezTo>
                  <a:cubicBezTo>
                    <a:pt x="3471" y="18"/>
                    <a:pt x="2380" y="111"/>
                    <a:pt x="1501" y="556"/>
                  </a:cubicBezTo>
                  <a:cubicBezTo>
                    <a:pt x="49" y="1290"/>
                    <a:pt x="1" y="2487"/>
                    <a:pt x="80" y="3748"/>
                  </a:cubicBezTo>
                  <a:lnTo>
                    <a:pt x="128" y="4370"/>
                  </a:lnTo>
                  <a:cubicBezTo>
                    <a:pt x="336" y="7578"/>
                    <a:pt x="575" y="11328"/>
                    <a:pt x="671" y="11695"/>
                  </a:cubicBezTo>
                  <a:cubicBezTo>
                    <a:pt x="751" y="12015"/>
                    <a:pt x="1517" y="12078"/>
                    <a:pt x="2873" y="12174"/>
                  </a:cubicBezTo>
                  <a:cubicBezTo>
                    <a:pt x="3560" y="12206"/>
                    <a:pt x="4262" y="12286"/>
                    <a:pt x="4948" y="12398"/>
                  </a:cubicBezTo>
                  <a:cubicBezTo>
                    <a:pt x="5108" y="12429"/>
                    <a:pt x="5267" y="12445"/>
                    <a:pt x="5443" y="12445"/>
                  </a:cubicBezTo>
                  <a:cubicBezTo>
                    <a:pt x="6704" y="12445"/>
                    <a:pt x="7613" y="11440"/>
                    <a:pt x="7853" y="10913"/>
                  </a:cubicBezTo>
                  <a:cubicBezTo>
                    <a:pt x="7900" y="10818"/>
                    <a:pt x="8028" y="10562"/>
                    <a:pt x="8220" y="10211"/>
                  </a:cubicBezTo>
                  <a:cubicBezTo>
                    <a:pt x="9034" y="8663"/>
                    <a:pt x="10741" y="5423"/>
                    <a:pt x="10741" y="4578"/>
                  </a:cubicBezTo>
                  <a:cubicBezTo>
                    <a:pt x="10741" y="3460"/>
                    <a:pt x="9576" y="1529"/>
                    <a:pt x="8044" y="636"/>
                  </a:cubicBezTo>
                  <a:cubicBezTo>
                    <a:pt x="7346" y="219"/>
                    <a:pt x="6544" y="0"/>
                    <a:pt x="5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1191275" y="2357575"/>
              <a:ext cx="72650" cy="213875"/>
            </a:xfrm>
            <a:custGeom>
              <a:rect b="b" l="l" r="r" t="t"/>
              <a:pathLst>
                <a:path extrusionOk="0" h="8555" w="2906">
                  <a:moveTo>
                    <a:pt x="2490" y="0"/>
                  </a:moveTo>
                  <a:lnTo>
                    <a:pt x="1214" y="894"/>
                  </a:lnTo>
                  <a:lnTo>
                    <a:pt x="1628" y="1804"/>
                  </a:lnTo>
                  <a:lnTo>
                    <a:pt x="1" y="7469"/>
                  </a:lnTo>
                  <a:lnTo>
                    <a:pt x="384" y="8554"/>
                  </a:lnTo>
                  <a:lnTo>
                    <a:pt x="1485" y="7724"/>
                  </a:lnTo>
                  <a:lnTo>
                    <a:pt x="2075" y="1915"/>
                  </a:lnTo>
                  <a:lnTo>
                    <a:pt x="2905" y="102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188875" y="2354975"/>
              <a:ext cx="77825" cy="218875"/>
            </a:xfrm>
            <a:custGeom>
              <a:rect b="b" l="l" r="r" t="t"/>
              <a:pathLst>
                <a:path extrusionOk="0" h="8755" w="3113">
                  <a:moveTo>
                    <a:pt x="2554" y="248"/>
                  </a:moveTo>
                  <a:lnTo>
                    <a:pt x="2889" y="1094"/>
                  </a:lnTo>
                  <a:lnTo>
                    <a:pt x="2107" y="1956"/>
                  </a:lnTo>
                  <a:cubicBezTo>
                    <a:pt x="2092" y="1971"/>
                    <a:pt x="2076" y="1987"/>
                    <a:pt x="2076" y="2019"/>
                  </a:cubicBezTo>
                  <a:lnTo>
                    <a:pt x="1485" y="7781"/>
                  </a:lnTo>
                  <a:lnTo>
                    <a:pt x="527" y="8499"/>
                  </a:lnTo>
                  <a:lnTo>
                    <a:pt x="208" y="7557"/>
                  </a:lnTo>
                  <a:lnTo>
                    <a:pt x="1820" y="1940"/>
                  </a:lnTo>
                  <a:cubicBezTo>
                    <a:pt x="1836" y="1908"/>
                    <a:pt x="1820" y="1892"/>
                    <a:pt x="1820" y="1876"/>
                  </a:cubicBezTo>
                  <a:lnTo>
                    <a:pt x="1437" y="1030"/>
                  </a:lnTo>
                  <a:lnTo>
                    <a:pt x="2554" y="248"/>
                  </a:lnTo>
                  <a:close/>
                  <a:moveTo>
                    <a:pt x="2596" y="1"/>
                  </a:moveTo>
                  <a:cubicBezTo>
                    <a:pt x="2576" y="1"/>
                    <a:pt x="2555" y="8"/>
                    <a:pt x="2538" y="24"/>
                  </a:cubicBezTo>
                  <a:lnTo>
                    <a:pt x="1262" y="918"/>
                  </a:lnTo>
                  <a:cubicBezTo>
                    <a:pt x="1214" y="950"/>
                    <a:pt x="1198" y="998"/>
                    <a:pt x="1214" y="1046"/>
                  </a:cubicBezTo>
                  <a:lnTo>
                    <a:pt x="1613" y="1924"/>
                  </a:lnTo>
                  <a:lnTo>
                    <a:pt x="1" y="7541"/>
                  </a:lnTo>
                  <a:cubicBezTo>
                    <a:pt x="1" y="7557"/>
                    <a:pt x="1" y="7573"/>
                    <a:pt x="17" y="7605"/>
                  </a:cubicBezTo>
                  <a:lnTo>
                    <a:pt x="384" y="8690"/>
                  </a:lnTo>
                  <a:cubicBezTo>
                    <a:pt x="400" y="8722"/>
                    <a:pt x="416" y="8754"/>
                    <a:pt x="448" y="8754"/>
                  </a:cubicBezTo>
                  <a:lnTo>
                    <a:pt x="480" y="8754"/>
                  </a:lnTo>
                  <a:cubicBezTo>
                    <a:pt x="496" y="8754"/>
                    <a:pt x="527" y="8754"/>
                    <a:pt x="543" y="8738"/>
                  </a:cubicBezTo>
                  <a:lnTo>
                    <a:pt x="1645" y="7908"/>
                  </a:lnTo>
                  <a:cubicBezTo>
                    <a:pt x="1661" y="7892"/>
                    <a:pt x="1677" y="7876"/>
                    <a:pt x="1677" y="7844"/>
                  </a:cubicBezTo>
                  <a:lnTo>
                    <a:pt x="2283" y="2067"/>
                  </a:lnTo>
                  <a:lnTo>
                    <a:pt x="3081" y="1189"/>
                  </a:lnTo>
                  <a:cubicBezTo>
                    <a:pt x="3113" y="1158"/>
                    <a:pt x="3113" y="1110"/>
                    <a:pt x="3097" y="1078"/>
                  </a:cubicBezTo>
                  <a:lnTo>
                    <a:pt x="2682" y="56"/>
                  </a:lnTo>
                  <a:cubicBezTo>
                    <a:pt x="2672" y="25"/>
                    <a:pt x="2634" y="1"/>
                    <a:pt x="2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206450" y="2304900"/>
              <a:ext cx="97375" cy="112150"/>
            </a:xfrm>
            <a:custGeom>
              <a:rect b="b" l="l" r="r" t="t"/>
              <a:pathLst>
                <a:path extrusionOk="0" h="4486" w="3895">
                  <a:moveTo>
                    <a:pt x="1883" y="1"/>
                  </a:moveTo>
                  <a:cubicBezTo>
                    <a:pt x="1404" y="1"/>
                    <a:pt x="958" y="256"/>
                    <a:pt x="718" y="671"/>
                  </a:cubicBezTo>
                  <a:cubicBezTo>
                    <a:pt x="495" y="1086"/>
                    <a:pt x="303" y="1533"/>
                    <a:pt x="160" y="1996"/>
                  </a:cubicBezTo>
                  <a:cubicBezTo>
                    <a:pt x="48" y="2490"/>
                    <a:pt x="0" y="2985"/>
                    <a:pt x="0" y="3496"/>
                  </a:cubicBezTo>
                  <a:cubicBezTo>
                    <a:pt x="0" y="3496"/>
                    <a:pt x="1213" y="2937"/>
                    <a:pt x="1548" y="2937"/>
                  </a:cubicBezTo>
                  <a:cubicBezTo>
                    <a:pt x="1883" y="2937"/>
                    <a:pt x="2569" y="4485"/>
                    <a:pt x="2569" y="4485"/>
                  </a:cubicBezTo>
                  <a:cubicBezTo>
                    <a:pt x="2569" y="4485"/>
                    <a:pt x="3591" y="2969"/>
                    <a:pt x="3735" y="1884"/>
                  </a:cubicBezTo>
                  <a:cubicBezTo>
                    <a:pt x="3894" y="799"/>
                    <a:pt x="2713" y="1"/>
                    <a:pt x="1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1204050" y="2302500"/>
              <a:ext cx="99775" cy="116925"/>
            </a:xfrm>
            <a:custGeom>
              <a:rect b="b" l="l" r="r" t="t"/>
              <a:pathLst>
                <a:path extrusionOk="0" h="4677" w="3991">
                  <a:moveTo>
                    <a:pt x="1979" y="192"/>
                  </a:moveTo>
                  <a:cubicBezTo>
                    <a:pt x="2522" y="224"/>
                    <a:pt x="3033" y="464"/>
                    <a:pt x="3384" y="879"/>
                  </a:cubicBezTo>
                  <a:cubicBezTo>
                    <a:pt x="3655" y="1166"/>
                    <a:pt x="3783" y="1565"/>
                    <a:pt x="3735" y="1964"/>
                  </a:cubicBezTo>
                  <a:cubicBezTo>
                    <a:pt x="3623" y="2826"/>
                    <a:pt x="2937" y="3959"/>
                    <a:pt x="2681" y="4374"/>
                  </a:cubicBezTo>
                  <a:cubicBezTo>
                    <a:pt x="2458" y="3879"/>
                    <a:pt x="1979" y="2921"/>
                    <a:pt x="1644" y="2921"/>
                  </a:cubicBezTo>
                  <a:cubicBezTo>
                    <a:pt x="1357" y="2921"/>
                    <a:pt x="543" y="3288"/>
                    <a:pt x="208" y="3432"/>
                  </a:cubicBezTo>
                  <a:cubicBezTo>
                    <a:pt x="208" y="3001"/>
                    <a:pt x="256" y="2554"/>
                    <a:pt x="351" y="2123"/>
                  </a:cubicBezTo>
                  <a:cubicBezTo>
                    <a:pt x="495" y="1677"/>
                    <a:pt x="687" y="1230"/>
                    <a:pt x="910" y="815"/>
                  </a:cubicBezTo>
                  <a:cubicBezTo>
                    <a:pt x="1133" y="432"/>
                    <a:pt x="1532" y="192"/>
                    <a:pt x="1979" y="192"/>
                  </a:cubicBezTo>
                  <a:close/>
                  <a:moveTo>
                    <a:pt x="1979" y="1"/>
                  </a:moveTo>
                  <a:cubicBezTo>
                    <a:pt x="1469" y="1"/>
                    <a:pt x="990" y="272"/>
                    <a:pt x="734" y="719"/>
                  </a:cubicBezTo>
                  <a:cubicBezTo>
                    <a:pt x="495" y="1150"/>
                    <a:pt x="304" y="1597"/>
                    <a:pt x="160" y="2060"/>
                  </a:cubicBezTo>
                  <a:cubicBezTo>
                    <a:pt x="48" y="2570"/>
                    <a:pt x="0" y="3081"/>
                    <a:pt x="0" y="3592"/>
                  </a:cubicBezTo>
                  <a:cubicBezTo>
                    <a:pt x="0" y="3654"/>
                    <a:pt x="50" y="3697"/>
                    <a:pt x="102" y="3697"/>
                  </a:cubicBezTo>
                  <a:cubicBezTo>
                    <a:pt x="116" y="3697"/>
                    <a:pt x="130" y="3694"/>
                    <a:pt x="144" y="3687"/>
                  </a:cubicBezTo>
                  <a:cubicBezTo>
                    <a:pt x="479" y="3528"/>
                    <a:pt x="1389" y="3129"/>
                    <a:pt x="1644" y="3129"/>
                  </a:cubicBezTo>
                  <a:cubicBezTo>
                    <a:pt x="1804" y="3129"/>
                    <a:pt x="2219" y="3815"/>
                    <a:pt x="2570" y="4613"/>
                  </a:cubicBezTo>
                  <a:cubicBezTo>
                    <a:pt x="2586" y="4645"/>
                    <a:pt x="2618" y="4677"/>
                    <a:pt x="2650" y="4677"/>
                  </a:cubicBezTo>
                  <a:lnTo>
                    <a:pt x="2665" y="4677"/>
                  </a:lnTo>
                  <a:cubicBezTo>
                    <a:pt x="2697" y="4677"/>
                    <a:pt x="2729" y="4661"/>
                    <a:pt x="2745" y="4629"/>
                  </a:cubicBezTo>
                  <a:cubicBezTo>
                    <a:pt x="2793" y="4565"/>
                    <a:pt x="3783" y="3097"/>
                    <a:pt x="3942" y="1996"/>
                  </a:cubicBezTo>
                  <a:cubicBezTo>
                    <a:pt x="3990" y="1549"/>
                    <a:pt x="3846" y="1086"/>
                    <a:pt x="3527" y="751"/>
                  </a:cubicBezTo>
                  <a:cubicBezTo>
                    <a:pt x="3144" y="304"/>
                    <a:pt x="2586" y="33"/>
                    <a:pt x="1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315750" y="2287675"/>
              <a:ext cx="29550" cy="34700"/>
            </a:xfrm>
            <a:custGeom>
              <a:rect b="b" l="l" r="r" t="t"/>
              <a:pathLst>
                <a:path extrusionOk="0" h="1388" w="1182">
                  <a:moveTo>
                    <a:pt x="958" y="1"/>
                  </a:moveTo>
                  <a:cubicBezTo>
                    <a:pt x="825" y="1"/>
                    <a:pt x="655" y="259"/>
                    <a:pt x="655" y="259"/>
                  </a:cubicBezTo>
                  <a:lnTo>
                    <a:pt x="1" y="1328"/>
                  </a:lnTo>
                  <a:cubicBezTo>
                    <a:pt x="73" y="1368"/>
                    <a:pt x="152" y="1388"/>
                    <a:pt x="232" y="1388"/>
                  </a:cubicBezTo>
                  <a:cubicBezTo>
                    <a:pt x="312" y="1388"/>
                    <a:pt x="392" y="1368"/>
                    <a:pt x="464" y="1328"/>
                  </a:cubicBezTo>
                  <a:cubicBezTo>
                    <a:pt x="719" y="1168"/>
                    <a:pt x="1182" y="753"/>
                    <a:pt x="1102" y="227"/>
                  </a:cubicBezTo>
                  <a:cubicBezTo>
                    <a:pt x="1077" y="58"/>
                    <a:pt x="1021" y="1"/>
                    <a:pt x="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312225" y="2285225"/>
              <a:ext cx="35475" cy="39650"/>
            </a:xfrm>
            <a:custGeom>
              <a:rect b="b" l="l" r="r" t="t"/>
              <a:pathLst>
                <a:path extrusionOk="0" h="1586" w="1419">
                  <a:moveTo>
                    <a:pt x="1101" y="0"/>
                  </a:moveTo>
                  <a:cubicBezTo>
                    <a:pt x="926" y="0"/>
                    <a:pt x="759" y="235"/>
                    <a:pt x="700" y="309"/>
                  </a:cubicBezTo>
                  <a:cubicBezTo>
                    <a:pt x="655" y="388"/>
                    <a:pt x="722" y="467"/>
                    <a:pt x="793" y="467"/>
                  </a:cubicBezTo>
                  <a:cubicBezTo>
                    <a:pt x="822" y="467"/>
                    <a:pt x="853" y="453"/>
                    <a:pt x="876" y="421"/>
                  </a:cubicBezTo>
                  <a:cubicBezTo>
                    <a:pt x="956" y="309"/>
                    <a:pt x="1068" y="197"/>
                    <a:pt x="1099" y="197"/>
                  </a:cubicBezTo>
                  <a:cubicBezTo>
                    <a:pt x="1099" y="197"/>
                    <a:pt x="1131" y="213"/>
                    <a:pt x="1147" y="341"/>
                  </a:cubicBezTo>
                  <a:cubicBezTo>
                    <a:pt x="1211" y="820"/>
                    <a:pt x="780" y="1203"/>
                    <a:pt x="541" y="1330"/>
                  </a:cubicBezTo>
                  <a:cubicBezTo>
                    <a:pt x="493" y="1370"/>
                    <a:pt x="433" y="1390"/>
                    <a:pt x="373" y="1390"/>
                  </a:cubicBezTo>
                  <a:cubicBezTo>
                    <a:pt x="313" y="1390"/>
                    <a:pt x="254" y="1370"/>
                    <a:pt x="206" y="1330"/>
                  </a:cubicBezTo>
                  <a:cubicBezTo>
                    <a:pt x="188" y="1320"/>
                    <a:pt x="170" y="1316"/>
                    <a:pt x="153" y="1316"/>
                  </a:cubicBezTo>
                  <a:cubicBezTo>
                    <a:pt x="64" y="1316"/>
                    <a:pt x="0" y="1439"/>
                    <a:pt x="94" y="1506"/>
                  </a:cubicBezTo>
                  <a:cubicBezTo>
                    <a:pt x="174" y="1554"/>
                    <a:pt x="270" y="1586"/>
                    <a:pt x="381" y="1586"/>
                  </a:cubicBezTo>
                  <a:cubicBezTo>
                    <a:pt x="477" y="1586"/>
                    <a:pt x="573" y="1554"/>
                    <a:pt x="653" y="1506"/>
                  </a:cubicBezTo>
                  <a:cubicBezTo>
                    <a:pt x="940" y="1330"/>
                    <a:pt x="1419" y="899"/>
                    <a:pt x="1339" y="309"/>
                  </a:cubicBezTo>
                  <a:cubicBezTo>
                    <a:pt x="1339" y="245"/>
                    <a:pt x="1307" y="38"/>
                    <a:pt x="1147" y="6"/>
                  </a:cubicBezTo>
                  <a:cubicBezTo>
                    <a:pt x="1132" y="2"/>
                    <a:pt x="1117" y="0"/>
                    <a:pt x="1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15225" y="2237575"/>
              <a:ext cx="20775" cy="43425"/>
            </a:xfrm>
            <a:custGeom>
              <a:rect b="b" l="l" r="r" t="t"/>
              <a:pathLst>
                <a:path extrusionOk="0" h="1737" w="831">
                  <a:moveTo>
                    <a:pt x="611" y="1"/>
                  </a:moveTo>
                  <a:cubicBezTo>
                    <a:pt x="487" y="1"/>
                    <a:pt x="335" y="76"/>
                    <a:pt x="224" y="380"/>
                  </a:cubicBezTo>
                  <a:cubicBezTo>
                    <a:pt x="0" y="986"/>
                    <a:pt x="383" y="1736"/>
                    <a:pt x="383" y="1736"/>
                  </a:cubicBezTo>
                  <a:lnTo>
                    <a:pt x="750" y="938"/>
                  </a:lnTo>
                  <a:lnTo>
                    <a:pt x="830" y="76"/>
                  </a:lnTo>
                  <a:cubicBezTo>
                    <a:pt x="830" y="76"/>
                    <a:pt x="734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212825" y="2235175"/>
              <a:ext cx="26675" cy="48600"/>
            </a:xfrm>
            <a:custGeom>
              <a:rect b="b" l="l" r="r" t="t"/>
              <a:pathLst>
                <a:path extrusionOk="0" h="1944" w="1067">
                  <a:moveTo>
                    <a:pt x="708" y="1"/>
                  </a:moveTo>
                  <a:cubicBezTo>
                    <a:pt x="674" y="1"/>
                    <a:pt x="640" y="5"/>
                    <a:pt x="607" y="13"/>
                  </a:cubicBezTo>
                  <a:cubicBezTo>
                    <a:pt x="415" y="93"/>
                    <a:pt x="272" y="252"/>
                    <a:pt x="224" y="444"/>
                  </a:cubicBezTo>
                  <a:cubicBezTo>
                    <a:pt x="0" y="1082"/>
                    <a:pt x="367" y="1848"/>
                    <a:pt x="383" y="1880"/>
                  </a:cubicBezTo>
                  <a:cubicBezTo>
                    <a:pt x="399" y="1912"/>
                    <a:pt x="431" y="1928"/>
                    <a:pt x="479" y="1944"/>
                  </a:cubicBezTo>
                  <a:cubicBezTo>
                    <a:pt x="511" y="1944"/>
                    <a:pt x="543" y="1912"/>
                    <a:pt x="559" y="1880"/>
                  </a:cubicBezTo>
                  <a:lnTo>
                    <a:pt x="942" y="1082"/>
                  </a:lnTo>
                  <a:cubicBezTo>
                    <a:pt x="974" y="1008"/>
                    <a:pt x="908" y="941"/>
                    <a:pt x="846" y="941"/>
                  </a:cubicBezTo>
                  <a:cubicBezTo>
                    <a:pt x="814" y="941"/>
                    <a:pt x="783" y="959"/>
                    <a:pt x="766" y="1002"/>
                  </a:cubicBezTo>
                  <a:lnTo>
                    <a:pt x="479" y="1593"/>
                  </a:lnTo>
                  <a:cubicBezTo>
                    <a:pt x="336" y="1242"/>
                    <a:pt x="320" y="875"/>
                    <a:pt x="415" y="508"/>
                  </a:cubicBezTo>
                  <a:cubicBezTo>
                    <a:pt x="479" y="348"/>
                    <a:pt x="559" y="236"/>
                    <a:pt x="655" y="204"/>
                  </a:cubicBezTo>
                  <a:cubicBezTo>
                    <a:pt x="671" y="200"/>
                    <a:pt x="688" y="198"/>
                    <a:pt x="705" y="198"/>
                  </a:cubicBezTo>
                  <a:cubicBezTo>
                    <a:pt x="757" y="198"/>
                    <a:pt x="814" y="216"/>
                    <a:pt x="862" y="252"/>
                  </a:cubicBezTo>
                  <a:cubicBezTo>
                    <a:pt x="882" y="268"/>
                    <a:pt x="903" y="275"/>
                    <a:pt x="923" y="275"/>
                  </a:cubicBezTo>
                  <a:cubicBezTo>
                    <a:pt x="1001" y="275"/>
                    <a:pt x="1066" y="169"/>
                    <a:pt x="990" y="93"/>
                  </a:cubicBezTo>
                  <a:cubicBezTo>
                    <a:pt x="907" y="33"/>
                    <a:pt x="807" y="1"/>
                    <a:pt x="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233975" y="2346250"/>
              <a:ext cx="50900" cy="32100"/>
            </a:xfrm>
            <a:custGeom>
              <a:rect b="b" l="l" r="r" t="t"/>
              <a:pathLst>
                <a:path extrusionOk="0" h="1284" w="2036">
                  <a:moveTo>
                    <a:pt x="1984" y="1"/>
                  </a:moveTo>
                  <a:cubicBezTo>
                    <a:pt x="1693" y="1"/>
                    <a:pt x="80" y="788"/>
                    <a:pt x="80" y="788"/>
                  </a:cubicBezTo>
                  <a:cubicBezTo>
                    <a:pt x="0" y="1044"/>
                    <a:pt x="192" y="1283"/>
                    <a:pt x="447" y="1283"/>
                  </a:cubicBezTo>
                  <a:cubicBezTo>
                    <a:pt x="454" y="1284"/>
                    <a:pt x="462" y="1284"/>
                    <a:pt x="470" y="1284"/>
                  </a:cubicBezTo>
                  <a:cubicBezTo>
                    <a:pt x="972" y="1284"/>
                    <a:pt x="1964" y="258"/>
                    <a:pt x="2027" y="38"/>
                  </a:cubicBezTo>
                  <a:cubicBezTo>
                    <a:pt x="2036" y="12"/>
                    <a:pt x="2020" y="1"/>
                    <a:pt x="1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231575" y="2343700"/>
              <a:ext cx="55875" cy="37025"/>
            </a:xfrm>
            <a:custGeom>
              <a:rect b="b" l="l" r="r" t="t"/>
              <a:pathLst>
                <a:path extrusionOk="0" h="1481" w="2235">
                  <a:moveTo>
                    <a:pt x="1963" y="220"/>
                  </a:moveTo>
                  <a:lnTo>
                    <a:pt x="1963" y="220"/>
                  </a:lnTo>
                  <a:cubicBezTo>
                    <a:pt x="1716" y="545"/>
                    <a:pt x="973" y="1276"/>
                    <a:pt x="579" y="1276"/>
                  </a:cubicBezTo>
                  <a:cubicBezTo>
                    <a:pt x="567" y="1276"/>
                    <a:pt x="555" y="1275"/>
                    <a:pt x="543" y="1273"/>
                  </a:cubicBezTo>
                  <a:lnTo>
                    <a:pt x="463" y="1273"/>
                  </a:lnTo>
                  <a:cubicBezTo>
                    <a:pt x="320" y="1226"/>
                    <a:pt x="240" y="1098"/>
                    <a:pt x="256" y="954"/>
                  </a:cubicBezTo>
                  <a:cubicBezTo>
                    <a:pt x="814" y="683"/>
                    <a:pt x="1373" y="444"/>
                    <a:pt x="1963" y="220"/>
                  </a:cubicBezTo>
                  <a:close/>
                  <a:moveTo>
                    <a:pt x="2104" y="0"/>
                  </a:moveTo>
                  <a:cubicBezTo>
                    <a:pt x="1956" y="0"/>
                    <a:pt x="1527" y="125"/>
                    <a:pt x="128" y="795"/>
                  </a:cubicBezTo>
                  <a:cubicBezTo>
                    <a:pt x="96" y="811"/>
                    <a:pt x="80" y="827"/>
                    <a:pt x="80" y="858"/>
                  </a:cubicBezTo>
                  <a:cubicBezTo>
                    <a:pt x="0" y="1114"/>
                    <a:pt x="144" y="1385"/>
                    <a:pt x="399" y="1465"/>
                  </a:cubicBezTo>
                  <a:cubicBezTo>
                    <a:pt x="447" y="1481"/>
                    <a:pt x="495" y="1481"/>
                    <a:pt x="543" y="1481"/>
                  </a:cubicBezTo>
                  <a:lnTo>
                    <a:pt x="575" y="1481"/>
                  </a:lnTo>
                  <a:cubicBezTo>
                    <a:pt x="1134" y="1481"/>
                    <a:pt x="2139" y="412"/>
                    <a:pt x="2219" y="172"/>
                  </a:cubicBezTo>
                  <a:cubicBezTo>
                    <a:pt x="2235" y="124"/>
                    <a:pt x="2235" y="61"/>
                    <a:pt x="2187" y="29"/>
                  </a:cubicBezTo>
                  <a:cubicBezTo>
                    <a:pt x="2174" y="16"/>
                    <a:pt x="2157" y="0"/>
                    <a:pt x="2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219600" y="2174075"/>
              <a:ext cx="146050" cy="197450"/>
            </a:xfrm>
            <a:custGeom>
              <a:rect b="b" l="l" r="r" t="t"/>
              <a:pathLst>
                <a:path extrusionOk="0" h="7898" w="5842">
                  <a:moveTo>
                    <a:pt x="3432" y="0"/>
                  </a:moveTo>
                  <a:cubicBezTo>
                    <a:pt x="3093" y="0"/>
                    <a:pt x="2749" y="94"/>
                    <a:pt x="2427" y="318"/>
                  </a:cubicBezTo>
                  <a:cubicBezTo>
                    <a:pt x="2427" y="318"/>
                    <a:pt x="1102" y="925"/>
                    <a:pt x="799" y="1866"/>
                  </a:cubicBezTo>
                  <a:cubicBezTo>
                    <a:pt x="495" y="2808"/>
                    <a:pt x="1" y="4739"/>
                    <a:pt x="1" y="5457"/>
                  </a:cubicBezTo>
                  <a:cubicBezTo>
                    <a:pt x="1" y="6175"/>
                    <a:pt x="224" y="7659"/>
                    <a:pt x="719" y="7867"/>
                  </a:cubicBezTo>
                  <a:cubicBezTo>
                    <a:pt x="766" y="7888"/>
                    <a:pt x="822" y="7898"/>
                    <a:pt x="887" y="7898"/>
                  </a:cubicBezTo>
                  <a:cubicBezTo>
                    <a:pt x="1508" y="7898"/>
                    <a:pt x="2869" y="7008"/>
                    <a:pt x="3288" y="6734"/>
                  </a:cubicBezTo>
                  <a:cubicBezTo>
                    <a:pt x="3735" y="6431"/>
                    <a:pt x="4262" y="5266"/>
                    <a:pt x="4836" y="4595"/>
                  </a:cubicBezTo>
                  <a:cubicBezTo>
                    <a:pt x="5395" y="3909"/>
                    <a:pt x="5842" y="2664"/>
                    <a:pt x="5634" y="1643"/>
                  </a:cubicBezTo>
                  <a:cubicBezTo>
                    <a:pt x="5466" y="885"/>
                    <a:pt x="4472" y="0"/>
                    <a:pt x="3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217200" y="2171500"/>
              <a:ext cx="151250" cy="202450"/>
            </a:xfrm>
            <a:custGeom>
              <a:rect b="b" l="l" r="r" t="t"/>
              <a:pathLst>
                <a:path extrusionOk="0" h="8098" w="6050">
                  <a:moveTo>
                    <a:pt x="3464" y="212"/>
                  </a:moveTo>
                  <a:cubicBezTo>
                    <a:pt x="3486" y="212"/>
                    <a:pt x="3507" y="213"/>
                    <a:pt x="3528" y="214"/>
                  </a:cubicBezTo>
                  <a:cubicBezTo>
                    <a:pt x="3783" y="214"/>
                    <a:pt x="4039" y="262"/>
                    <a:pt x="4262" y="357"/>
                  </a:cubicBezTo>
                  <a:cubicBezTo>
                    <a:pt x="4932" y="613"/>
                    <a:pt x="5507" y="1219"/>
                    <a:pt x="5635" y="1778"/>
                  </a:cubicBezTo>
                  <a:cubicBezTo>
                    <a:pt x="5842" y="2767"/>
                    <a:pt x="5379" y="3980"/>
                    <a:pt x="4853" y="4634"/>
                  </a:cubicBezTo>
                  <a:cubicBezTo>
                    <a:pt x="4597" y="4954"/>
                    <a:pt x="4358" y="5305"/>
                    <a:pt x="4134" y="5672"/>
                  </a:cubicBezTo>
                  <a:cubicBezTo>
                    <a:pt x="3847" y="6151"/>
                    <a:pt x="3560" y="6597"/>
                    <a:pt x="3320" y="6757"/>
                  </a:cubicBezTo>
                  <a:cubicBezTo>
                    <a:pt x="2245" y="7479"/>
                    <a:pt x="1358" y="7912"/>
                    <a:pt x="982" y="7912"/>
                  </a:cubicBezTo>
                  <a:cubicBezTo>
                    <a:pt x="933" y="7912"/>
                    <a:pt x="894" y="7905"/>
                    <a:pt x="863" y="7890"/>
                  </a:cubicBezTo>
                  <a:cubicBezTo>
                    <a:pt x="448" y="7699"/>
                    <a:pt x="192" y="6390"/>
                    <a:pt x="192" y="5560"/>
                  </a:cubicBezTo>
                  <a:cubicBezTo>
                    <a:pt x="192" y="4874"/>
                    <a:pt x="671" y="3023"/>
                    <a:pt x="990" y="2001"/>
                  </a:cubicBezTo>
                  <a:cubicBezTo>
                    <a:pt x="1278" y="1107"/>
                    <a:pt x="2554" y="517"/>
                    <a:pt x="2554" y="517"/>
                  </a:cubicBezTo>
                  <a:cubicBezTo>
                    <a:pt x="2570" y="517"/>
                    <a:pt x="2570" y="501"/>
                    <a:pt x="2570" y="501"/>
                  </a:cubicBezTo>
                  <a:cubicBezTo>
                    <a:pt x="2839" y="322"/>
                    <a:pt x="3151" y="212"/>
                    <a:pt x="3464" y="212"/>
                  </a:cubicBezTo>
                  <a:close/>
                  <a:moveTo>
                    <a:pt x="3555" y="0"/>
                  </a:moveTo>
                  <a:cubicBezTo>
                    <a:pt x="3172" y="0"/>
                    <a:pt x="2795" y="115"/>
                    <a:pt x="2475" y="341"/>
                  </a:cubicBezTo>
                  <a:cubicBezTo>
                    <a:pt x="2347" y="389"/>
                    <a:pt x="1102" y="996"/>
                    <a:pt x="799" y="1937"/>
                  </a:cubicBezTo>
                  <a:cubicBezTo>
                    <a:pt x="528" y="2799"/>
                    <a:pt x="1" y="4794"/>
                    <a:pt x="1" y="5560"/>
                  </a:cubicBezTo>
                  <a:cubicBezTo>
                    <a:pt x="1" y="6135"/>
                    <a:pt x="177" y="7794"/>
                    <a:pt x="767" y="8066"/>
                  </a:cubicBezTo>
                  <a:cubicBezTo>
                    <a:pt x="831" y="8098"/>
                    <a:pt x="911" y="8098"/>
                    <a:pt x="974" y="8098"/>
                  </a:cubicBezTo>
                  <a:cubicBezTo>
                    <a:pt x="1581" y="8098"/>
                    <a:pt x="2746" y="7395"/>
                    <a:pt x="3432" y="6933"/>
                  </a:cubicBezTo>
                  <a:cubicBezTo>
                    <a:pt x="3719" y="6741"/>
                    <a:pt x="4007" y="6278"/>
                    <a:pt x="4310" y="5768"/>
                  </a:cubicBezTo>
                  <a:cubicBezTo>
                    <a:pt x="4517" y="5416"/>
                    <a:pt x="4757" y="5081"/>
                    <a:pt x="4996" y="4762"/>
                  </a:cubicBezTo>
                  <a:cubicBezTo>
                    <a:pt x="5587" y="4060"/>
                    <a:pt x="6049" y="2799"/>
                    <a:pt x="5826" y="1730"/>
                  </a:cubicBezTo>
                  <a:cubicBezTo>
                    <a:pt x="5682" y="1107"/>
                    <a:pt x="5060" y="453"/>
                    <a:pt x="4342" y="166"/>
                  </a:cubicBezTo>
                  <a:cubicBezTo>
                    <a:pt x="4087" y="55"/>
                    <a:pt x="3820" y="0"/>
                    <a:pt x="3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227575" y="2174000"/>
              <a:ext cx="138475" cy="137700"/>
            </a:xfrm>
            <a:custGeom>
              <a:rect b="b" l="l" r="r" t="t"/>
              <a:pathLst>
                <a:path extrusionOk="0" h="5508" w="5539">
                  <a:moveTo>
                    <a:pt x="3118" y="1"/>
                  </a:moveTo>
                  <a:cubicBezTo>
                    <a:pt x="2777" y="1"/>
                    <a:pt x="2432" y="96"/>
                    <a:pt x="2108" y="321"/>
                  </a:cubicBezTo>
                  <a:cubicBezTo>
                    <a:pt x="2108" y="321"/>
                    <a:pt x="783" y="928"/>
                    <a:pt x="480" y="1869"/>
                  </a:cubicBezTo>
                  <a:cubicBezTo>
                    <a:pt x="336" y="2316"/>
                    <a:pt x="145" y="2986"/>
                    <a:pt x="1" y="3641"/>
                  </a:cubicBezTo>
                  <a:cubicBezTo>
                    <a:pt x="256" y="3242"/>
                    <a:pt x="687" y="2556"/>
                    <a:pt x="703" y="2396"/>
                  </a:cubicBezTo>
                  <a:cubicBezTo>
                    <a:pt x="751" y="2173"/>
                    <a:pt x="751" y="2141"/>
                    <a:pt x="1006" y="2141"/>
                  </a:cubicBezTo>
                  <a:cubicBezTo>
                    <a:pt x="1278" y="2141"/>
                    <a:pt x="1756" y="2891"/>
                    <a:pt x="2443" y="3034"/>
                  </a:cubicBezTo>
                  <a:cubicBezTo>
                    <a:pt x="3129" y="3194"/>
                    <a:pt x="4023" y="3082"/>
                    <a:pt x="4023" y="3449"/>
                  </a:cubicBezTo>
                  <a:cubicBezTo>
                    <a:pt x="4023" y="3832"/>
                    <a:pt x="3496" y="4439"/>
                    <a:pt x="3831" y="4630"/>
                  </a:cubicBezTo>
                  <a:cubicBezTo>
                    <a:pt x="4102" y="4774"/>
                    <a:pt x="3863" y="5285"/>
                    <a:pt x="3895" y="5508"/>
                  </a:cubicBezTo>
                  <a:cubicBezTo>
                    <a:pt x="4070" y="5173"/>
                    <a:pt x="4294" y="4870"/>
                    <a:pt x="4517" y="4582"/>
                  </a:cubicBezTo>
                  <a:cubicBezTo>
                    <a:pt x="5076" y="3912"/>
                    <a:pt x="5539" y="2667"/>
                    <a:pt x="5315" y="1646"/>
                  </a:cubicBezTo>
                  <a:cubicBezTo>
                    <a:pt x="5135" y="878"/>
                    <a:pt x="4151" y="1"/>
                    <a:pt x="3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224675" y="2171475"/>
              <a:ext cx="143775" cy="142625"/>
            </a:xfrm>
            <a:custGeom>
              <a:rect b="b" l="l" r="r" t="t"/>
              <a:pathLst>
                <a:path extrusionOk="0" h="5705" w="5751">
                  <a:moveTo>
                    <a:pt x="3263" y="199"/>
                  </a:moveTo>
                  <a:cubicBezTo>
                    <a:pt x="3500" y="199"/>
                    <a:pt x="3738" y="246"/>
                    <a:pt x="3963" y="342"/>
                  </a:cubicBezTo>
                  <a:cubicBezTo>
                    <a:pt x="4633" y="614"/>
                    <a:pt x="5208" y="1204"/>
                    <a:pt x="5336" y="1763"/>
                  </a:cubicBezTo>
                  <a:cubicBezTo>
                    <a:pt x="5543" y="2752"/>
                    <a:pt x="5096" y="3981"/>
                    <a:pt x="4554" y="4619"/>
                  </a:cubicBezTo>
                  <a:cubicBezTo>
                    <a:pt x="4426" y="4795"/>
                    <a:pt x="4282" y="4971"/>
                    <a:pt x="4171" y="5162"/>
                  </a:cubicBezTo>
                  <a:cubicBezTo>
                    <a:pt x="4202" y="4955"/>
                    <a:pt x="4186" y="4747"/>
                    <a:pt x="3995" y="4635"/>
                  </a:cubicBezTo>
                  <a:cubicBezTo>
                    <a:pt x="3883" y="4572"/>
                    <a:pt x="3947" y="4380"/>
                    <a:pt x="4075" y="4093"/>
                  </a:cubicBezTo>
                  <a:cubicBezTo>
                    <a:pt x="4171" y="3933"/>
                    <a:pt x="4218" y="3742"/>
                    <a:pt x="4234" y="3550"/>
                  </a:cubicBezTo>
                  <a:cubicBezTo>
                    <a:pt x="4234" y="3215"/>
                    <a:pt x="3803" y="3167"/>
                    <a:pt x="3277" y="3135"/>
                  </a:cubicBezTo>
                  <a:cubicBezTo>
                    <a:pt x="3053" y="3119"/>
                    <a:pt x="2814" y="3087"/>
                    <a:pt x="2575" y="3040"/>
                  </a:cubicBezTo>
                  <a:cubicBezTo>
                    <a:pt x="2224" y="2928"/>
                    <a:pt x="1904" y="2720"/>
                    <a:pt x="1633" y="2449"/>
                  </a:cubicBezTo>
                  <a:cubicBezTo>
                    <a:pt x="1426" y="2274"/>
                    <a:pt x="1266" y="2130"/>
                    <a:pt x="1122" y="2130"/>
                  </a:cubicBezTo>
                  <a:cubicBezTo>
                    <a:pt x="803" y="2130"/>
                    <a:pt x="771" y="2210"/>
                    <a:pt x="723" y="2481"/>
                  </a:cubicBezTo>
                  <a:cubicBezTo>
                    <a:pt x="628" y="2720"/>
                    <a:pt x="500" y="2944"/>
                    <a:pt x="356" y="3167"/>
                  </a:cubicBezTo>
                  <a:cubicBezTo>
                    <a:pt x="468" y="2736"/>
                    <a:pt x="596" y="2321"/>
                    <a:pt x="691" y="2002"/>
                  </a:cubicBezTo>
                  <a:cubicBezTo>
                    <a:pt x="979" y="1108"/>
                    <a:pt x="2255" y="518"/>
                    <a:pt x="2271" y="502"/>
                  </a:cubicBezTo>
                  <a:cubicBezTo>
                    <a:pt x="2567" y="302"/>
                    <a:pt x="2913" y="199"/>
                    <a:pt x="3263" y="199"/>
                  </a:cubicBezTo>
                  <a:close/>
                  <a:moveTo>
                    <a:pt x="3250" y="0"/>
                  </a:moveTo>
                  <a:cubicBezTo>
                    <a:pt x="2876" y="0"/>
                    <a:pt x="2504" y="111"/>
                    <a:pt x="2176" y="327"/>
                  </a:cubicBezTo>
                  <a:cubicBezTo>
                    <a:pt x="2128" y="358"/>
                    <a:pt x="819" y="965"/>
                    <a:pt x="500" y="1938"/>
                  </a:cubicBezTo>
                  <a:cubicBezTo>
                    <a:pt x="356" y="2417"/>
                    <a:pt x="165" y="3103"/>
                    <a:pt x="21" y="3726"/>
                  </a:cubicBezTo>
                  <a:cubicBezTo>
                    <a:pt x="0" y="3799"/>
                    <a:pt x="55" y="3845"/>
                    <a:pt x="113" y="3845"/>
                  </a:cubicBezTo>
                  <a:cubicBezTo>
                    <a:pt x="144" y="3845"/>
                    <a:pt x="175" y="3833"/>
                    <a:pt x="197" y="3806"/>
                  </a:cubicBezTo>
                  <a:cubicBezTo>
                    <a:pt x="452" y="3391"/>
                    <a:pt x="899" y="2704"/>
                    <a:pt x="931" y="2497"/>
                  </a:cubicBezTo>
                  <a:cubicBezTo>
                    <a:pt x="947" y="2337"/>
                    <a:pt x="947" y="2337"/>
                    <a:pt x="1122" y="2337"/>
                  </a:cubicBezTo>
                  <a:cubicBezTo>
                    <a:pt x="1202" y="2337"/>
                    <a:pt x="1362" y="2481"/>
                    <a:pt x="1505" y="2609"/>
                  </a:cubicBezTo>
                  <a:cubicBezTo>
                    <a:pt x="1793" y="2896"/>
                    <a:pt x="2144" y="3119"/>
                    <a:pt x="2543" y="3231"/>
                  </a:cubicBezTo>
                  <a:cubicBezTo>
                    <a:pt x="2782" y="3279"/>
                    <a:pt x="3021" y="3311"/>
                    <a:pt x="3261" y="3327"/>
                  </a:cubicBezTo>
                  <a:cubicBezTo>
                    <a:pt x="3644" y="3359"/>
                    <a:pt x="4043" y="3391"/>
                    <a:pt x="4043" y="3550"/>
                  </a:cubicBezTo>
                  <a:cubicBezTo>
                    <a:pt x="4027" y="3710"/>
                    <a:pt x="3979" y="3869"/>
                    <a:pt x="3899" y="4013"/>
                  </a:cubicBezTo>
                  <a:cubicBezTo>
                    <a:pt x="3772" y="4316"/>
                    <a:pt x="3612" y="4651"/>
                    <a:pt x="3899" y="4811"/>
                  </a:cubicBezTo>
                  <a:cubicBezTo>
                    <a:pt x="4011" y="4875"/>
                    <a:pt x="3979" y="5066"/>
                    <a:pt x="3947" y="5306"/>
                  </a:cubicBezTo>
                  <a:cubicBezTo>
                    <a:pt x="3915" y="5401"/>
                    <a:pt x="3899" y="5513"/>
                    <a:pt x="3899" y="5609"/>
                  </a:cubicBezTo>
                  <a:cubicBezTo>
                    <a:pt x="3915" y="5657"/>
                    <a:pt x="3947" y="5689"/>
                    <a:pt x="3979" y="5705"/>
                  </a:cubicBezTo>
                  <a:lnTo>
                    <a:pt x="4011" y="5705"/>
                  </a:lnTo>
                  <a:cubicBezTo>
                    <a:pt x="4043" y="5705"/>
                    <a:pt x="4075" y="5689"/>
                    <a:pt x="4091" y="5657"/>
                  </a:cubicBezTo>
                  <a:cubicBezTo>
                    <a:pt x="4282" y="5338"/>
                    <a:pt x="4490" y="5034"/>
                    <a:pt x="4713" y="4747"/>
                  </a:cubicBezTo>
                  <a:cubicBezTo>
                    <a:pt x="5288" y="4045"/>
                    <a:pt x="5750" y="2784"/>
                    <a:pt x="5527" y="1731"/>
                  </a:cubicBezTo>
                  <a:cubicBezTo>
                    <a:pt x="5383" y="1108"/>
                    <a:pt x="4761" y="454"/>
                    <a:pt x="4027" y="167"/>
                  </a:cubicBezTo>
                  <a:cubicBezTo>
                    <a:pt x="3777" y="55"/>
                    <a:pt x="3513" y="0"/>
                    <a:pt x="3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212425" y="2270750"/>
              <a:ext cx="105350" cy="59175"/>
            </a:xfrm>
            <a:custGeom>
              <a:rect b="b" l="l" r="r" t="t"/>
              <a:pathLst>
                <a:path extrusionOk="0" h="2367" w="4214">
                  <a:moveTo>
                    <a:pt x="473" y="1"/>
                  </a:moveTo>
                  <a:cubicBezTo>
                    <a:pt x="285" y="1"/>
                    <a:pt x="108" y="66"/>
                    <a:pt x="80" y="297"/>
                  </a:cubicBezTo>
                  <a:cubicBezTo>
                    <a:pt x="0" y="824"/>
                    <a:pt x="527" y="1590"/>
                    <a:pt x="1022" y="1590"/>
                  </a:cubicBezTo>
                  <a:cubicBezTo>
                    <a:pt x="1486" y="1590"/>
                    <a:pt x="1680" y="1126"/>
                    <a:pt x="1938" y="1126"/>
                  </a:cubicBezTo>
                  <a:cubicBezTo>
                    <a:pt x="1947" y="1126"/>
                    <a:pt x="1955" y="1126"/>
                    <a:pt x="1963" y="1127"/>
                  </a:cubicBezTo>
                  <a:cubicBezTo>
                    <a:pt x="2219" y="1175"/>
                    <a:pt x="2107" y="2117"/>
                    <a:pt x="2554" y="2292"/>
                  </a:cubicBezTo>
                  <a:cubicBezTo>
                    <a:pt x="2676" y="2343"/>
                    <a:pt x="2819" y="2367"/>
                    <a:pt x="2967" y="2367"/>
                  </a:cubicBezTo>
                  <a:cubicBezTo>
                    <a:pt x="3377" y="2367"/>
                    <a:pt x="3826" y="2182"/>
                    <a:pt x="3990" y="1877"/>
                  </a:cubicBezTo>
                  <a:cubicBezTo>
                    <a:pt x="4214" y="1462"/>
                    <a:pt x="3575" y="1207"/>
                    <a:pt x="2937" y="984"/>
                  </a:cubicBezTo>
                  <a:cubicBezTo>
                    <a:pt x="2299" y="760"/>
                    <a:pt x="974" y="106"/>
                    <a:pt x="974" y="106"/>
                  </a:cubicBezTo>
                  <a:cubicBezTo>
                    <a:pt x="974" y="106"/>
                    <a:pt x="714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211225" y="2268375"/>
              <a:ext cx="104950" cy="64075"/>
            </a:xfrm>
            <a:custGeom>
              <a:rect b="b" l="l" r="r" t="t"/>
              <a:pathLst>
                <a:path extrusionOk="0" h="2563" w="4198">
                  <a:moveTo>
                    <a:pt x="502" y="195"/>
                  </a:moveTo>
                  <a:cubicBezTo>
                    <a:pt x="676" y="195"/>
                    <a:pt x="883" y="262"/>
                    <a:pt x="974" y="297"/>
                  </a:cubicBezTo>
                  <a:cubicBezTo>
                    <a:pt x="1070" y="345"/>
                    <a:pt x="2315" y="951"/>
                    <a:pt x="2953" y="1174"/>
                  </a:cubicBezTo>
                  <a:cubicBezTo>
                    <a:pt x="3288" y="1286"/>
                    <a:pt x="3879" y="1494"/>
                    <a:pt x="3974" y="1749"/>
                  </a:cubicBezTo>
                  <a:cubicBezTo>
                    <a:pt x="3990" y="1813"/>
                    <a:pt x="3990" y="1877"/>
                    <a:pt x="3942" y="1924"/>
                  </a:cubicBezTo>
                  <a:cubicBezTo>
                    <a:pt x="3789" y="2208"/>
                    <a:pt x="3365" y="2369"/>
                    <a:pt x="2999" y="2369"/>
                  </a:cubicBezTo>
                  <a:cubicBezTo>
                    <a:pt x="2871" y="2369"/>
                    <a:pt x="2749" y="2349"/>
                    <a:pt x="2650" y="2307"/>
                  </a:cubicBezTo>
                  <a:cubicBezTo>
                    <a:pt x="2442" y="2212"/>
                    <a:pt x="2363" y="1909"/>
                    <a:pt x="2315" y="1637"/>
                  </a:cubicBezTo>
                  <a:cubicBezTo>
                    <a:pt x="2251" y="1382"/>
                    <a:pt x="2203" y="1158"/>
                    <a:pt x="2027" y="1127"/>
                  </a:cubicBezTo>
                  <a:lnTo>
                    <a:pt x="1980" y="1127"/>
                  </a:lnTo>
                  <a:cubicBezTo>
                    <a:pt x="1836" y="1142"/>
                    <a:pt x="1708" y="1206"/>
                    <a:pt x="1612" y="1318"/>
                  </a:cubicBezTo>
                  <a:cubicBezTo>
                    <a:pt x="1469" y="1462"/>
                    <a:pt x="1277" y="1557"/>
                    <a:pt x="1070" y="1573"/>
                  </a:cubicBezTo>
                  <a:cubicBezTo>
                    <a:pt x="846" y="1557"/>
                    <a:pt x="671" y="1446"/>
                    <a:pt x="543" y="1270"/>
                  </a:cubicBezTo>
                  <a:cubicBezTo>
                    <a:pt x="320" y="1031"/>
                    <a:pt x="208" y="728"/>
                    <a:pt x="224" y="408"/>
                  </a:cubicBezTo>
                  <a:cubicBezTo>
                    <a:pt x="224" y="345"/>
                    <a:pt x="256" y="281"/>
                    <a:pt x="320" y="233"/>
                  </a:cubicBezTo>
                  <a:cubicBezTo>
                    <a:pt x="369" y="206"/>
                    <a:pt x="433" y="195"/>
                    <a:pt x="502" y="195"/>
                  </a:cubicBezTo>
                  <a:close/>
                  <a:moveTo>
                    <a:pt x="528" y="0"/>
                  </a:moveTo>
                  <a:cubicBezTo>
                    <a:pt x="420" y="0"/>
                    <a:pt x="312" y="19"/>
                    <a:pt x="224" y="73"/>
                  </a:cubicBezTo>
                  <a:cubicBezTo>
                    <a:pt x="112" y="137"/>
                    <a:pt x="32" y="249"/>
                    <a:pt x="17" y="376"/>
                  </a:cubicBezTo>
                  <a:cubicBezTo>
                    <a:pt x="1" y="759"/>
                    <a:pt x="128" y="1127"/>
                    <a:pt x="384" y="1398"/>
                  </a:cubicBezTo>
                  <a:cubicBezTo>
                    <a:pt x="543" y="1621"/>
                    <a:pt x="799" y="1749"/>
                    <a:pt x="1070" y="1781"/>
                  </a:cubicBezTo>
                  <a:cubicBezTo>
                    <a:pt x="1325" y="1765"/>
                    <a:pt x="1565" y="1653"/>
                    <a:pt x="1740" y="1478"/>
                  </a:cubicBezTo>
                  <a:cubicBezTo>
                    <a:pt x="1836" y="1382"/>
                    <a:pt x="1916" y="1318"/>
                    <a:pt x="1995" y="1318"/>
                  </a:cubicBezTo>
                  <a:cubicBezTo>
                    <a:pt x="2043" y="1334"/>
                    <a:pt x="2091" y="1573"/>
                    <a:pt x="2107" y="1685"/>
                  </a:cubicBezTo>
                  <a:cubicBezTo>
                    <a:pt x="2187" y="1988"/>
                    <a:pt x="2267" y="2355"/>
                    <a:pt x="2570" y="2483"/>
                  </a:cubicBezTo>
                  <a:cubicBezTo>
                    <a:pt x="2714" y="2547"/>
                    <a:pt x="2857" y="2563"/>
                    <a:pt x="3017" y="2563"/>
                  </a:cubicBezTo>
                  <a:cubicBezTo>
                    <a:pt x="3448" y="2563"/>
                    <a:pt x="3927" y="2371"/>
                    <a:pt x="4118" y="2020"/>
                  </a:cubicBezTo>
                  <a:cubicBezTo>
                    <a:pt x="4182" y="1924"/>
                    <a:pt x="4198" y="1797"/>
                    <a:pt x="4150" y="1669"/>
                  </a:cubicBezTo>
                  <a:cubicBezTo>
                    <a:pt x="4038" y="1366"/>
                    <a:pt x="3544" y="1174"/>
                    <a:pt x="3017" y="983"/>
                  </a:cubicBezTo>
                  <a:cubicBezTo>
                    <a:pt x="2394" y="759"/>
                    <a:pt x="1070" y="121"/>
                    <a:pt x="1070" y="121"/>
                  </a:cubicBezTo>
                  <a:lnTo>
                    <a:pt x="1054" y="121"/>
                  </a:lnTo>
                  <a:cubicBezTo>
                    <a:pt x="1021" y="99"/>
                    <a:pt x="773" y="0"/>
                    <a:pt x="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312175" y="2284175"/>
              <a:ext cx="28200" cy="26750"/>
            </a:xfrm>
            <a:custGeom>
              <a:rect b="b" l="l" r="r" t="t"/>
              <a:pathLst>
                <a:path extrusionOk="0" h="1070" w="1128">
                  <a:moveTo>
                    <a:pt x="981" y="0"/>
                  </a:moveTo>
                  <a:cubicBezTo>
                    <a:pt x="957" y="0"/>
                    <a:pt x="932" y="9"/>
                    <a:pt x="910" y="32"/>
                  </a:cubicBezTo>
                  <a:lnTo>
                    <a:pt x="48" y="893"/>
                  </a:lnTo>
                  <a:cubicBezTo>
                    <a:pt x="0" y="941"/>
                    <a:pt x="0" y="1005"/>
                    <a:pt x="48" y="1037"/>
                  </a:cubicBezTo>
                  <a:cubicBezTo>
                    <a:pt x="64" y="1053"/>
                    <a:pt x="80" y="1069"/>
                    <a:pt x="112" y="1069"/>
                  </a:cubicBezTo>
                  <a:cubicBezTo>
                    <a:pt x="144" y="1069"/>
                    <a:pt x="160" y="1053"/>
                    <a:pt x="192" y="1037"/>
                  </a:cubicBezTo>
                  <a:lnTo>
                    <a:pt x="1054" y="175"/>
                  </a:lnTo>
                  <a:cubicBezTo>
                    <a:pt x="1127" y="102"/>
                    <a:pt x="1060" y="0"/>
                    <a:pt x="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216800" y="2244625"/>
              <a:ext cx="17425" cy="30375"/>
            </a:xfrm>
            <a:custGeom>
              <a:rect b="b" l="l" r="r" t="t"/>
              <a:pathLst>
                <a:path extrusionOk="0" h="1215" w="697">
                  <a:moveTo>
                    <a:pt x="568" y="1"/>
                  </a:moveTo>
                  <a:cubicBezTo>
                    <a:pt x="532" y="1"/>
                    <a:pt x="497" y="20"/>
                    <a:pt x="480" y="66"/>
                  </a:cubicBezTo>
                  <a:lnTo>
                    <a:pt x="33" y="1087"/>
                  </a:lnTo>
                  <a:cubicBezTo>
                    <a:pt x="1" y="1151"/>
                    <a:pt x="49" y="1215"/>
                    <a:pt x="113" y="1215"/>
                  </a:cubicBezTo>
                  <a:cubicBezTo>
                    <a:pt x="161" y="1215"/>
                    <a:pt x="193" y="1199"/>
                    <a:pt x="208" y="1167"/>
                  </a:cubicBezTo>
                  <a:lnTo>
                    <a:pt x="655" y="145"/>
                  </a:lnTo>
                  <a:cubicBezTo>
                    <a:pt x="696" y="63"/>
                    <a:pt x="632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87575" y="2472475"/>
              <a:ext cx="115725" cy="127125"/>
            </a:xfrm>
            <a:custGeom>
              <a:rect b="b" l="l" r="r" t="t"/>
              <a:pathLst>
                <a:path extrusionOk="0" h="5085" w="4629">
                  <a:moveTo>
                    <a:pt x="3815" y="0"/>
                  </a:moveTo>
                  <a:cubicBezTo>
                    <a:pt x="3815" y="1"/>
                    <a:pt x="1325" y="2235"/>
                    <a:pt x="671" y="2873"/>
                  </a:cubicBezTo>
                  <a:cubicBezTo>
                    <a:pt x="17" y="3527"/>
                    <a:pt x="1" y="4756"/>
                    <a:pt x="607" y="5044"/>
                  </a:cubicBezTo>
                  <a:cubicBezTo>
                    <a:pt x="672" y="5072"/>
                    <a:pt x="751" y="5085"/>
                    <a:pt x="842" y="5085"/>
                  </a:cubicBezTo>
                  <a:cubicBezTo>
                    <a:pt x="1618" y="5085"/>
                    <a:pt x="3208" y="4141"/>
                    <a:pt x="3480" y="3926"/>
                  </a:cubicBezTo>
                  <a:cubicBezTo>
                    <a:pt x="3783" y="3671"/>
                    <a:pt x="4629" y="160"/>
                    <a:pt x="3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387575" y="2470075"/>
              <a:ext cx="110950" cy="131800"/>
            </a:xfrm>
            <a:custGeom>
              <a:rect b="b" l="l" r="r" t="t"/>
              <a:pathLst>
                <a:path extrusionOk="0" h="5272" w="4438">
                  <a:moveTo>
                    <a:pt x="3847" y="208"/>
                  </a:moveTo>
                  <a:cubicBezTo>
                    <a:pt x="3942" y="272"/>
                    <a:pt x="3990" y="384"/>
                    <a:pt x="4006" y="495"/>
                  </a:cubicBezTo>
                  <a:cubicBezTo>
                    <a:pt x="4246" y="1405"/>
                    <a:pt x="3623" y="3767"/>
                    <a:pt x="3416" y="3943"/>
                  </a:cubicBezTo>
                  <a:cubicBezTo>
                    <a:pt x="3100" y="4201"/>
                    <a:pt x="1558" y="5079"/>
                    <a:pt x="856" y="5079"/>
                  </a:cubicBezTo>
                  <a:cubicBezTo>
                    <a:pt x="778" y="5079"/>
                    <a:pt x="709" y="5068"/>
                    <a:pt x="655" y="5044"/>
                  </a:cubicBezTo>
                  <a:cubicBezTo>
                    <a:pt x="447" y="4932"/>
                    <a:pt x="304" y="4725"/>
                    <a:pt x="288" y="4485"/>
                  </a:cubicBezTo>
                  <a:cubicBezTo>
                    <a:pt x="208" y="3959"/>
                    <a:pt x="368" y="3432"/>
                    <a:pt x="751" y="3049"/>
                  </a:cubicBezTo>
                  <a:cubicBezTo>
                    <a:pt x="1341" y="2458"/>
                    <a:pt x="3512" y="511"/>
                    <a:pt x="3847" y="208"/>
                  </a:cubicBezTo>
                  <a:close/>
                  <a:moveTo>
                    <a:pt x="3847" y="1"/>
                  </a:moveTo>
                  <a:cubicBezTo>
                    <a:pt x="3815" y="1"/>
                    <a:pt x="3783" y="1"/>
                    <a:pt x="3751" y="33"/>
                  </a:cubicBezTo>
                  <a:cubicBezTo>
                    <a:pt x="3735" y="49"/>
                    <a:pt x="1245" y="2267"/>
                    <a:pt x="607" y="2905"/>
                  </a:cubicBezTo>
                  <a:cubicBezTo>
                    <a:pt x="192" y="3336"/>
                    <a:pt x="1" y="3927"/>
                    <a:pt x="96" y="4517"/>
                  </a:cubicBezTo>
                  <a:cubicBezTo>
                    <a:pt x="128" y="4820"/>
                    <a:pt x="304" y="5092"/>
                    <a:pt x="575" y="5219"/>
                  </a:cubicBezTo>
                  <a:cubicBezTo>
                    <a:pt x="640" y="5245"/>
                    <a:pt x="716" y="5271"/>
                    <a:pt x="794" y="5271"/>
                  </a:cubicBezTo>
                  <a:cubicBezTo>
                    <a:pt x="811" y="5271"/>
                    <a:pt x="829" y="5270"/>
                    <a:pt x="846" y="5267"/>
                  </a:cubicBezTo>
                  <a:cubicBezTo>
                    <a:pt x="1708" y="5267"/>
                    <a:pt x="3336" y="4262"/>
                    <a:pt x="3543" y="4102"/>
                  </a:cubicBezTo>
                  <a:cubicBezTo>
                    <a:pt x="3863" y="3847"/>
                    <a:pt x="4437" y="1357"/>
                    <a:pt x="4198" y="448"/>
                  </a:cubicBezTo>
                  <a:cubicBezTo>
                    <a:pt x="4134" y="192"/>
                    <a:pt x="4022" y="33"/>
                    <a:pt x="38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498500" y="2611725"/>
              <a:ext cx="225050" cy="221850"/>
            </a:xfrm>
            <a:custGeom>
              <a:rect b="b" l="l" r="r" t="t"/>
              <a:pathLst>
                <a:path extrusionOk="0" h="8874" w="9002">
                  <a:moveTo>
                    <a:pt x="5634" y="0"/>
                  </a:moveTo>
                  <a:lnTo>
                    <a:pt x="0" y="3623"/>
                  </a:lnTo>
                  <a:lnTo>
                    <a:pt x="1197" y="8873"/>
                  </a:lnTo>
                  <a:cubicBezTo>
                    <a:pt x="1197" y="8873"/>
                    <a:pt x="7661" y="5506"/>
                    <a:pt x="8331" y="4437"/>
                  </a:cubicBezTo>
                  <a:cubicBezTo>
                    <a:pt x="9001" y="3352"/>
                    <a:pt x="5634" y="0"/>
                    <a:pt x="5634" y="0"/>
                  </a:cubicBezTo>
                  <a:close/>
                </a:path>
              </a:pathLst>
            </a:custGeom>
            <a:solidFill>
              <a:srgbClr val="879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495700" y="2609175"/>
              <a:ext cx="221450" cy="226800"/>
            </a:xfrm>
            <a:custGeom>
              <a:rect b="b" l="l" r="r" t="t"/>
              <a:pathLst>
                <a:path extrusionOk="0" h="9072" w="8858">
                  <a:moveTo>
                    <a:pt x="5746" y="230"/>
                  </a:moveTo>
                  <a:cubicBezTo>
                    <a:pt x="6687" y="1187"/>
                    <a:pt x="8858" y="3677"/>
                    <a:pt x="8363" y="4491"/>
                  </a:cubicBezTo>
                  <a:cubicBezTo>
                    <a:pt x="7757" y="5448"/>
                    <a:pt x="2251" y="8369"/>
                    <a:pt x="1389" y="8832"/>
                  </a:cubicBezTo>
                  <a:lnTo>
                    <a:pt x="224" y="3773"/>
                  </a:lnTo>
                  <a:lnTo>
                    <a:pt x="5746" y="230"/>
                  </a:lnTo>
                  <a:close/>
                  <a:moveTo>
                    <a:pt x="5755" y="0"/>
                  </a:moveTo>
                  <a:cubicBezTo>
                    <a:pt x="5733" y="0"/>
                    <a:pt x="5712" y="8"/>
                    <a:pt x="5698" y="22"/>
                  </a:cubicBezTo>
                  <a:lnTo>
                    <a:pt x="48" y="3645"/>
                  </a:lnTo>
                  <a:cubicBezTo>
                    <a:pt x="16" y="3677"/>
                    <a:pt x="0" y="3709"/>
                    <a:pt x="16" y="3757"/>
                  </a:cubicBezTo>
                  <a:lnTo>
                    <a:pt x="1213" y="8991"/>
                  </a:lnTo>
                  <a:cubicBezTo>
                    <a:pt x="1229" y="9023"/>
                    <a:pt x="1245" y="9055"/>
                    <a:pt x="1277" y="9071"/>
                  </a:cubicBezTo>
                  <a:lnTo>
                    <a:pt x="1309" y="9071"/>
                  </a:lnTo>
                  <a:cubicBezTo>
                    <a:pt x="1325" y="9071"/>
                    <a:pt x="1341" y="9071"/>
                    <a:pt x="1357" y="9055"/>
                  </a:cubicBezTo>
                  <a:cubicBezTo>
                    <a:pt x="1628" y="8928"/>
                    <a:pt x="7852" y="5672"/>
                    <a:pt x="8523" y="4587"/>
                  </a:cubicBezTo>
                  <a:cubicBezTo>
                    <a:pt x="8826" y="4108"/>
                    <a:pt x="8459" y="3182"/>
                    <a:pt x="7422" y="1858"/>
                  </a:cubicBezTo>
                  <a:cubicBezTo>
                    <a:pt x="6927" y="1219"/>
                    <a:pt x="6384" y="613"/>
                    <a:pt x="5826" y="38"/>
                  </a:cubicBezTo>
                  <a:cubicBezTo>
                    <a:pt x="5808" y="12"/>
                    <a:pt x="5781" y="0"/>
                    <a:pt x="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449825" y="2465625"/>
              <a:ext cx="229025" cy="360525"/>
            </a:xfrm>
            <a:custGeom>
              <a:rect b="b" l="l" r="r" t="t"/>
              <a:pathLst>
                <a:path extrusionOk="0" h="14421" w="9161">
                  <a:moveTo>
                    <a:pt x="3789" y="0"/>
                  </a:moveTo>
                  <a:cubicBezTo>
                    <a:pt x="3617" y="0"/>
                    <a:pt x="3443" y="22"/>
                    <a:pt x="3272" y="67"/>
                  </a:cubicBezTo>
                  <a:cubicBezTo>
                    <a:pt x="3272" y="67"/>
                    <a:pt x="3006" y="43"/>
                    <a:pt x="2662" y="43"/>
                  </a:cubicBezTo>
                  <a:cubicBezTo>
                    <a:pt x="2211" y="43"/>
                    <a:pt x="1624" y="84"/>
                    <a:pt x="1325" y="274"/>
                  </a:cubicBezTo>
                  <a:cubicBezTo>
                    <a:pt x="814" y="626"/>
                    <a:pt x="431" y="3770"/>
                    <a:pt x="335" y="5653"/>
                  </a:cubicBezTo>
                  <a:cubicBezTo>
                    <a:pt x="240" y="7536"/>
                    <a:pt x="0" y="9036"/>
                    <a:pt x="112" y="9419"/>
                  </a:cubicBezTo>
                  <a:cubicBezTo>
                    <a:pt x="240" y="9786"/>
                    <a:pt x="3447" y="13824"/>
                    <a:pt x="3910" y="14382"/>
                  </a:cubicBezTo>
                  <a:cubicBezTo>
                    <a:pt x="3932" y="14408"/>
                    <a:pt x="3960" y="14421"/>
                    <a:pt x="3996" y="14421"/>
                  </a:cubicBezTo>
                  <a:cubicBezTo>
                    <a:pt x="4714" y="14421"/>
                    <a:pt x="8132" y="9207"/>
                    <a:pt x="8634" y="8126"/>
                  </a:cubicBezTo>
                  <a:cubicBezTo>
                    <a:pt x="9161" y="6977"/>
                    <a:pt x="8826" y="5924"/>
                    <a:pt x="8139" y="4360"/>
                  </a:cubicBezTo>
                  <a:cubicBezTo>
                    <a:pt x="7453" y="2780"/>
                    <a:pt x="6017" y="1328"/>
                    <a:pt x="5139" y="530"/>
                  </a:cubicBezTo>
                  <a:cubicBezTo>
                    <a:pt x="4771" y="185"/>
                    <a:pt x="4288" y="0"/>
                    <a:pt x="37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448225" y="2462900"/>
              <a:ext cx="233825" cy="365875"/>
            </a:xfrm>
            <a:custGeom>
              <a:rect b="b" l="l" r="r" t="t"/>
              <a:pathLst>
                <a:path extrusionOk="0" h="14635" w="9353">
                  <a:moveTo>
                    <a:pt x="3872" y="202"/>
                  </a:moveTo>
                  <a:cubicBezTo>
                    <a:pt x="4334" y="202"/>
                    <a:pt x="4788" y="375"/>
                    <a:pt x="5139" y="703"/>
                  </a:cubicBezTo>
                  <a:cubicBezTo>
                    <a:pt x="6607" y="2075"/>
                    <a:pt x="7613" y="3352"/>
                    <a:pt x="8108" y="4501"/>
                  </a:cubicBezTo>
                  <a:cubicBezTo>
                    <a:pt x="8842" y="6193"/>
                    <a:pt x="9097" y="7134"/>
                    <a:pt x="8602" y="8187"/>
                  </a:cubicBezTo>
                  <a:cubicBezTo>
                    <a:pt x="7964" y="9592"/>
                    <a:pt x="4613" y="14443"/>
                    <a:pt x="4070" y="14443"/>
                  </a:cubicBezTo>
                  <a:cubicBezTo>
                    <a:pt x="4070" y="14443"/>
                    <a:pt x="4054" y="14427"/>
                    <a:pt x="4054" y="14427"/>
                  </a:cubicBezTo>
                  <a:cubicBezTo>
                    <a:pt x="3448" y="13709"/>
                    <a:pt x="383" y="9831"/>
                    <a:pt x="272" y="9496"/>
                  </a:cubicBezTo>
                  <a:cubicBezTo>
                    <a:pt x="208" y="9289"/>
                    <a:pt x="272" y="8618"/>
                    <a:pt x="351" y="7773"/>
                  </a:cubicBezTo>
                  <a:cubicBezTo>
                    <a:pt x="399" y="7182"/>
                    <a:pt x="463" y="6512"/>
                    <a:pt x="495" y="5762"/>
                  </a:cubicBezTo>
                  <a:cubicBezTo>
                    <a:pt x="623" y="3432"/>
                    <a:pt x="1038" y="735"/>
                    <a:pt x="1453" y="479"/>
                  </a:cubicBezTo>
                  <a:cubicBezTo>
                    <a:pt x="1740" y="288"/>
                    <a:pt x="2314" y="256"/>
                    <a:pt x="2745" y="256"/>
                  </a:cubicBezTo>
                  <a:cubicBezTo>
                    <a:pt x="3080" y="256"/>
                    <a:pt x="3320" y="272"/>
                    <a:pt x="3336" y="272"/>
                  </a:cubicBezTo>
                  <a:lnTo>
                    <a:pt x="3368" y="272"/>
                  </a:lnTo>
                  <a:cubicBezTo>
                    <a:pt x="3534" y="225"/>
                    <a:pt x="3704" y="202"/>
                    <a:pt x="3872" y="202"/>
                  </a:cubicBezTo>
                  <a:close/>
                  <a:moveTo>
                    <a:pt x="3847" y="0"/>
                  </a:moveTo>
                  <a:cubicBezTo>
                    <a:pt x="3676" y="0"/>
                    <a:pt x="3504" y="21"/>
                    <a:pt x="3336" y="64"/>
                  </a:cubicBezTo>
                  <a:cubicBezTo>
                    <a:pt x="3272" y="64"/>
                    <a:pt x="3060" y="52"/>
                    <a:pt x="2792" y="52"/>
                  </a:cubicBezTo>
                  <a:cubicBezTo>
                    <a:pt x="2321" y="52"/>
                    <a:pt x="1676" y="90"/>
                    <a:pt x="1341" y="304"/>
                  </a:cubicBezTo>
                  <a:cubicBezTo>
                    <a:pt x="703" y="719"/>
                    <a:pt x="367" y="4373"/>
                    <a:pt x="304" y="5762"/>
                  </a:cubicBezTo>
                  <a:cubicBezTo>
                    <a:pt x="256" y="6496"/>
                    <a:pt x="192" y="7166"/>
                    <a:pt x="144" y="7757"/>
                  </a:cubicBezTo>
                  <a:cubicBezTo>
                    <a:pt x="64" y="8698"/>
                    <a:pt x="0" y="9305"/>
                    <a:pt x="96" y="9560"/>
                  </a:cubicBezTo>
                  <a:cubicBezTo>
                    <a:pt x="224" y="9975"/>
                    <a:pt x="3671" y="14284"/>
                    <a:pt x="3894" y="14555"/>
                  </a:cubicBezTo>
                  <a:cubicBezTo>
                    <a:pt x="3942" y="14603"/>
                    <a:pt x="3990" y="14635"/>
                    <a:pt x="4054" y="14635"/>
                  </a:cubicBezTo>
                  <a:lnTo>
                    <a:pt x="4086" y="14635"/>
                  </a:lnTo>
                  <a:cubicBezTo>
                    <a:pt x="4916" y="14523"/>
                    <a:pt x="8299" y="9321"/>
                    <a:pt x="8794" y="8267"/>
                  </a:cubicBezTo>
                  <a:cubicBezTo>
                    <a:pt x="9352" y="7054"/>
                    <a:pt x="8938" y="5905"/>
                    <a:pt x="8299" y="4421"/>
                  </a:cubicBezTo>
                  <a:cubicBezTo>
                    <a:pt x="7788" y="3240"/>
                    <a:pt x="6767" y="1947"/>
                    <a:pt x="5283" y="559"/>
                  </a:cubicBezTo>
                  <a:cubicBezTo>
                    <a:pt x="4886" y="198"/>
                    <a:pt x="4370" y="0"/>
                    <a:pt x="38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523225" y="2508100"/>
              <a:ext cx="95850" cy="132775"/>
            </a:xfrm>
            <a:custGeom>
              <a:rect b="b" l="l" r="r" t="t"/>
              <a:pathLst>
                <a:path extrusionOk="0" h="5311" w="3834">
                  <a:moveTo>
                    <a:pt x="3195" y="0"/>
                  </a:moveTo>
                  <a:cubicBezTo>
                    <a:pt x="2236" y="0"/>
                    <a:pt x="486" y="1463"/>
                    <a:pt x="304" y="2102"/>
                  </a:cubicBezTo>
                  <a:lnTo>
                    <a:pt x="288" y="2214"/>
                  </a:lnTo>
                  <a:cubicBezTo>
                    <a:pt x="240" y="2438"/>
                    <a:pt x="160" y="2948"/>
                    <a:pt x="80" y="3523"/>
                  </a:cubicBezTo>
                  <a:cubicBezTo>
                    <a:pt x="1" y="4289"/>
                    <a:pt x="33" y="5310"/>
                    <a:pt x="272" y="5310"/>
                  </a:cubicBezTo>
                  <a:cubicBezTo>
                    <a:pt x="527" y="5310"/>
                    <a:pt x="3767" y="2964"/>
                    <a:pt x="3815" y="842"/>
                  </a:cubicBezTo>
                  <a:cubicBezTo>
                    <a:pt x="3833" y="232"/>
                    <a:pt x="3577" y="0"/>
                    <a:pt x="3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520425" y="2505750"/>
              <a:ext cx="101375" cy="137500"/>
            </a:xfrm>
            <a:custGeom>
              <a:rect b="b" l="l" r="r" t="t"/>
              <a:pathLst>
                <a:path extrusionOk="0" h="5500" w="4055">
                  <a:moveTo>
                    <a:pt x="3309" y="194"/>
                  </a:moveTo>
                  <a:cubicBezTo>
                    <a:pt x="3346" y="194"/>
                    <a:pt x="3382" y="196"/>
                    <a:pt x="3416" y="202"/>
                  </a:cubicBezTo>
                  <a:cubicBezTo>
                    <a:pt x="3704" y="249"/>
                    <a:pt x="3847" y="489"/>
                    <a:pt x="3831" y="936"/>
                  </a:cubicBezTo>
                  <a:cubicBezTo>
                    <a:pt x="3767" y="3010"/>
                    <a:pt x="639" y="5261"/>
                    <a:pt x="384" y="5308"/>
                  </a:cubicBezTo>
                  <a:cubicBezTo>
                    <a:pt x="272" y="5261"/>
                    <a:pt x="192" y="4511"/>
                    <a:pt x="304" y="3633"/>
                  </a:cubicBezTo>
                  <a:cubicBezTo>
                    <a:pt x="384" y="2978"/>
                    <a:pt x="480" y="2436"/>
                    <a:pt x="496" y="2324"/>
                  </a:cubicBezTo>
                  <a:lnTo>
                    <a:pt x="512" y="2212"/>
                  </a:lnTo>
                  <a:cubicBezTo>
                    <a:pt x="695" y="1600"/>
                    <a:pt x="2422" y="194"/>
                    <a:pt x="3309" y="194"/>
                  </a:cubicBezTo>
                  <a:close/>
                  <a:moveTo>
                    <a:pt x="3318" y="1"/>
                  </a:moveTo>
                  <a:cubicBezTo>
                    <a:pt x="2323" y="1"/>
                    <a:pt x="519" y="1462"/>
                    <a:pt x="320" y="2165"/>
                  </a:cubicBezTo>
                  <a:cubicBezTo>
                    <a:pt x="320" y="2165"/>
                    <a:pt x="320" y="2165"/>
                    <a:pt x="320" y="2180"/>
                  </a:cubicBezTo>
                  <a:lnTo>
                    <a:pt x="304" y="2292"/>
                  </a:lnTo>
                  <a:cubicBezTo>
                    <a:pt x="240" y="2595"/>
                    <a:pt x="161" y="3090"/>
                    <a:pt x="97" y="3601"/>
                  </a:cubicBezTo>
                  <a:cubicBezTo>
                    <a:pt x="33" y="4175"/>
                    <a:pt x="1" y="5181"/>
                    <a:pt x="240" y="5436"/>
                  </a:cubicBezTo>
                  <a:cubicBezTo>
                    <a:pt x="272" y="5484"/>
                    <a:pt x="320" y="5500"/>
                    <a:pt x="384" y="5500"/>
                  </a:cubicBezTo>
                  <a:cubicBezTo>
                    <a:pt x="767" y="5500"/>
                    <a:pt x="3975" y="3042"/>
                    <a:pt x="4039" y="936"/>
                  </a:cubicBezTo>
                  <a:cubicBezTo>
                    <a:pt x="4055" y="249"/>
                    <a:pt x="3719" y="42"/>
                    <a:pt x="3448" y="10"/>
                  </a:cubicBezTo>
                  <a:cubicBezTo>
                    <a:pt x="3407" y="4"/>
                    <a:pt x="3363" y="1"/>
                    <a:pt x="33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509275" y="2447600"/>
              <a:ext cx="118125" cy="140625"/>
            </a:xfrm>
            <a:custGeom>
              <a:rect b="b" l="l" r="r" t="t"/>
              <a:pathLst>
                <a:path extrusionOk="0" h="5625" w="4725">
                  <a:moveTo>
                    <a:pt x="1701" y="0"/>
                  </a:moveTo>
                  <a:cubicBezTo>
                    <a:pt x="1300" y="0"/>
                    <a:pt x="945" y="94"/>
                    <a:pt x="718" y="325"/>
                  </a:cubicBezTo>
                  <a:cubicBezTo>
                    <a:pt x="718" y="325"/>
                    <a:pt x="399" y="1458"/>
                    <a:pt x="399" y="1650"/>
                  </a:cubicBezTo>
                  <a:cubicBezTo>
                    <a:pt x="431" y="1873"/>
                    <a:pt x="463" y="2081"/>
                    <a:pt x="527" y="2304"/>
                  </a:cubicBezTo>
                  <a:cubicBezTo>
                    <a:pt x="527" y="2304"/>
                    <a:pt x="0" y="3134"/>
                    <a:pt x="64" y="3230"/>
                  </a:cubicBezTo>
                  <a:cubicBezTo>
                    <a:pt x="144" y="3310"/>
                    <a:pt x="224" y="3389"/>
                    <a:pt x="303" y="3469"/>
                  </a:cubicBezTo>
                  <a:cubicBezTo>
                    <a:pt x="303" y="3469"/>
                    <a:pt x="255" y="4650"/>
                    <a:pt x="495" y="4889"/>
                  </a:cubicBezTo>
                  <a:cubicBezTo>
                    <a:pt x="601" y="5003"/>
                    <a:pt x="862" y="5035"/>
                    <a:pt x="1119" y="5035"/>
                  </a:cubicBezTo>
                  <a:cubicBezTo>
                    <a:pt x="1440" y="5035"/>
                    <a:pt x="1756" y="4985"/>
                    <a:pt x="1756" y="4985"/>
                  </a:cubicBezTo>
                  <a:lnTo>
                    <a:pt x="1756" y="4985"/>
                  </a:lnTo>
                  <a:cubicBezTo>
                    <a:pt x="1756" y="4985"/>
                    <a:pt x="1261" y="5592"/>
                    <a:pt x="1819" y="5624"/>
                  </a:cubicBezTo>
                  <a:cubicBezTo>
                    <a:pt x="1827" y="5624"/>
                    <a:pt x="1834" y="5624"/>
                    <a:pt x="1841" y="5624"/>
                  </a:cubicBezTo>
                  <a:cubicBezTo>
                    <a:pt x="2416" y="5624"/>
                    <a:pt x="3868" y="4418"/>
                    <a:pt x="4293" y="3724"/>
                  </a:cubicBezTo>
                  <a:cubicBezTo>
                    <a:pt x="4724" y="3006"/>
                    <a:pt x="4692" y="1714"/>
                    <a:pt x="4293" y="1059"/>
                  </a:cubicBezTo>
                  <a:cubicBezTo>
                    <a:pt x="4008" y="591"/>
                    <a:pt x="2709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506475" y="2445125"/>
              <a:ext cx="123300" cy="145875"/>
            </a:xfrm>
            <a:custGeom>
              <a:rect b="b" l="l" r="r" t="t"/>
              <a:pathLst>
                <a:path extrusionOk="0" h="5835" w="4932">
                  <a:moveTo>
                    <a:pt x="1814" y="196"/>
                  </a:moveTo>
                  <a:cubicBezTo>
                    <a:pt x="1928" y="196"/>
                    <a:pt x="2038" y="204"/>
                    <a:pt x="2139" y="217"/>
                  </a:cubicBezTo>
                  <a:cubicBezTo>
                    <a:pt x="3096" y="328"/>
                    <a:pt x="4102" y="839"/>
                    <a:pt x="4325" y="1206"/>
                  </a:cubicBezTo>
                  <a:cubicBezTo>
                    <a:pt x="4724" y="1861"/>
                    <a:pt x="4724" y="3105"/>
                    <a:pt x="4325" y="3760"/>
                  </a:cubicBezTo>
                  <a:cubicBezTo>
                    <a:pt x="3897" y="4457"/>
                    <a:pt x="2477" y="5627"/>
                    <a:pt x="1958" y="5627"/>
                  </a:cubicBezTo>
                  <a:cubicBezTo>
                    <a:pt x="1954" y="5627"/>
                    <a:pt x="1951" y="5627"/>
                    <a:pt x="1947" y="5627"/>
                  </a:cubicBezTo>
                  <a:cubicBezTo>
                    <a:pt x="1884" y="5627"/>
                    <a:pt x="1804" y="5611"/>
                    <a:pt x="1788" y="5563"/>
                  </a:cubicBezTo>
                  <a:cubicBezTo>
                    <a:pt x="1740" y="5483"/>
                    <a:pt x="1852" y="5260"/>
                    <a:pt x="1947" y="5148"/>
                  </a:cubicBezTo>
                  <a:cubicBezTo>
                    <a:pt x="2011" y="5084"/>
                    <a:pt x="1963" y="4988"/>
                    <a:pt x="1868" y="4988"/>
                  </a:cubicBezTo>
                  <a:cubicBezTo>
                    <a:pt x="1868" y="4983"/>
                    <a:pt x="1868" y="4981"/>
                    <a:pt x="1867" y="4981"/>
                  </a:cubicBezTo>
                  <a:cubicBezTo>
                    <a:pt x="1866" y="4981"/>
                    <a:pt x="1862" y="4988"/>
                    <a:pt x="1852" y="4988"/>
                  </a:cubicBezTo>
                  <a:cubicBezTo>
                    <a:pt x="1669" y="5010"/>
                    <a:pt x="1441" y="5029"/>
                    <a:pt x="1230" y="5029"/>
                  </a:cubicBezTo>
                  <a:cubicBezTo>
                    <a:pt x="981" y="5029"/>
                    <a:pt x="757" y="5003"/>
                    <a:pt x="671" y="4925"/>
                  </a:cubicBezTo>
                  <a:cubicBezTo>
                    <a:pt x="527" y="4765"/>
                    <a:pt x="495" y="4015"/>
                    <a:pt x="527" y="3568"/>
                  </a:cubicBezTo>
                  <a:cubicBezTo>
                    <a:pt x="527" y="3536"/>
                    <a:pt x="511" y="3504"/>
                    <a:pt x="479" y="3488"/>
                  </a:cubicBezTo>
                  <a:cubicBezTo>
                    <a:pt x="415" y="3425"/>
                    <a:pt x="336" y="3361"/>
                    <a:pt x="272" y="3281"/>
                  </a:cubicBezTo>
                  <a:cubicBezTo>
                    <a:pt x="399" y="2994"/>
                    <a:pt x="543" y="2706"/>
                    <a:pt x="719" y="2451"/>
                  </a:cubicBezTo>
                  <a:cubicBezTo>
                    <a:pt x="735" y="2419"/>
                    <a:pt x="750" y="2403"/>
                    <a:pt x="735" y="2371"/>
                  </a:cubicBezTo>
                  <a:cubicBezTo>
                    <a:pt x="671" y="2164"/>
                    <a:pt x="639" y="1956"/>
                    <a:pt x="623" y="1749"/>
                  </a:cubicBezTo>
                  <a:cubicBezTo>
                    <a:pt x="687" y="1318"/>
                    <a:pt x="798" y="887"/>
                    <a:pt x="910" y="472"/>
                  </a:cubicBezTo>
                  <a:cubicBezTo>
                    <a:pt x="1145" y="260"/>
                    <a:pt x="1493" y="196"/>
                    <a:pt x="1814" y="196"/>
                  </a:cubicBezTo>
                  <a:close/>
                  <a:moveTo>
                    <a:pt x="1780" y="0"/>
                  </a:moveTo>
                  <a:cubicBezTo>
                    <a:pt x="1334" y="0"/>
                    <a:pt x="977" y="118"/>
                    <a:pt x="750" y="344"/>
                  </a:cubicBezTo>
                  <a:cubicBezTo>
                    <a:pt x="750" y="360"/>
                    <a:pt x="735" y="376"/>
                    <a:pt x="735" y="392"/>
                  </a:cubicBezTo>
                  <a:cubicBezTo>
                    <a:pt x="607" y="839"/>
                    <a:pt x="495" y="1302"/>
                    <a:pt x="415" y="1765"/>
                  </a:cubicBezTo>
                  <a:cubicBezTo>
                    <a:pt x="447" y="1972"/>
                    <a:pt x="479" y="2180"/>
                    <a:pt x="527" y="2387"/>
                  </a:cubicBezTo>
                  <a:cubicBezTo>
                    <a:pt x="0" y="3233"/>
                    <a:pt x="64" y="3329"/>
                    <a:pt x="96" y="3377"/>
                  </a:cubicBezTo>
                  <a:cubicBezTo>
                    <a:pt x="160" y="3472"/>
                    <a:pt x="240" y="3536"/>
                    <a:pt x="320" y="3616"/>
                  </a:cubicBezTo>
                  <a:cubicBezTo>
                    <a:pt x="304" y="3903"/>
                    <a:pt x="288" y="4813"/>
                    <a:pt x="543" y="5052"/>
                  </a:cubicBezTo>
                  <a:cubicBezTo>
                    <a:pt x="684" y="5193"/>
                    <a:pt x="992" y="5231"/>
                    <a:pt x="1286" y="5231"/>
                  </a:cubicBezTo>
                  <a:cubicBezTo>
                    <a:pt x="1426" y="5231"/>
                    <a:pt x="1563" y="5222"/>
                    <a:pt x="1676" y="5212"/>
                  </a:cubicBezTo>
                  <a:lnTo>
                    <a:pt x="1676" y="5212"/>
                  </a:lnTo>
                  <a:cubicBezTo>
                    <a:pt x="1580" y="5340"/>
                    <a:pt x="1548" y="5499"/>
                    <a:pt x="1596" y="5643"/>
                  </a:cubicBezTo>
                  <a:cubicBezTo>
                    <a:pt x="1660" y="5770"/>
                    <a:pt x="1788" y="5834"/>
                    <a:pt x="1931" y="5834"/>
                  </a:cubicBezTo>
                  <a:lnTo>
                    <a:pt x="1963" y="5834"/>
                  </a:lnTo>
                  <a:cubicBezTo>
                    <a:pt x="2602" y="5834"/>
                    <a:pt x="4070" y="4558"/>
                    <a:pt x="4485" y="3871"/>
                  </a:cubicBezTo>
                  <a:cubicBezTo>
                    <a:pt x="4932" y="3153"/>
                    <a:pt x="4932" y="1813"/>
                    <a:pt x="4485" y="1110"/>
                  </a:cubicBezTo>
                  <a:cubicBezTo>
                    <a:pt x="4214" y="648"/>
                    <a:pt x="3096" y="137"/>
                    <a:pt x="2155" y="25"/>
                  </a:cubicBezTo>
                  <a:cubicBezTo>
                    <a:pt x="2024" y="8"/>
                    <a:pt x="1899" y="0"/>
                    <a:pt x="17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513250" y="2398825"/>
              <a:ext cx="157625" cy="139925"/>
            </a:xfrm>
            <a:custGeom>
              <a:rect b="b" l="l" r="r" t="t"/>
              <a:pathLst>
                <a:path extrusionOk="0" h="5597" w="6305">
                  <a:moveTo>
                    <a:pt x="3610" y="0"/>
                  </a:moveTo>
                  <a:cubicBezTo>
                    <a:pt x="3481" y="0"/>
                    <a:pt x="3357" y="14"/>
                    <a:pt x="3240" y="42"/>
                  </a:cubicBezTo>
                  <a:cubicBezTo>
                    <a:pt x="3240" y="42"/>
                    <a:pt x="862" y="361"/>
                    <a:pt x="432" y="1287"/>
                  </a:cubicBezTo>
                  <a:cubicBezTo>
                    <a:pt x="1" y="2212"/>
                    <a:pt x="990" y="3345"/>
                    <a:pt x="1692" y="3505"/>
                  </a:cubicBezTo>
                  <a:cubicBezTo>
                    <a:pt x="2075" y="3601"/>
                    <a:pt x="2474" y="3633"/>
                    <a:pt x="2873" y="3633"/>
                  </a:cubicBezTo>
                  <a:cubicBezTo>
                    <a:pt x="2873" y="3633"/>
                    <a:pt x="2123" y="4271"/>
                    <a:pt x="2586" y="4431"/>
                  </a:cubicBezTo>
                  <a:cubicBezTo>
                    <a:pt x="3049" y="4574"/>
                    <a:pt x="3272" y="4495"/>
                    <a:pt x="3272" y="4638"/>
                  </a:cubicBezTo>
                  <a:cubicBezTo>
                    <a:pt x="3272" y="4798"/>
                    <a:pt x="2810" y="5292"/>
                    <a:pt x="3209" y="5324"/>
                  </a:cubicBezTo>
                  <a:cubicBezTo>
                    <a:pt x="3217" y="5325"/>
                    <a:pt x="3226" y="5325"/>
                    <a:pt x="3234" y="5325"/>
                  </a:cubicBezTo>
                  <a:cubicBezTo>
                    <a:pt x="3574" y="5325"/>
                    <a:pt x="3712" y="4775"/>
                    <a:pt x="3906" y="4775"/>
                  </a:cubicBezTo>
                  <a:cubicBezTo>
                    <a:pt x="3928" y="4775"/>
                    <a:pt x="3951" y="4782"/>
                    <a:pt x="3975" y="4798"/>
                  </a:cubicBezTo>
                  <a:cubicBezTo>
                    <a:pt x="4230" y="4957"/>
                    <a:pt x="3895" y="5564"/>
                    <a:pt x="4006" y="5596"/>
                  </a:cubicBezTo>
                  <a:cubicBezTo>
                    <a:pt x="4008" y="5596"/>
                    <a:pt x="4010" y="5596"/>
                    <a:pt x="4012" y="5596"/>
                  </a:cubicBezTo>
                  <a:cubicBezTo>
                    <a:pt x="4164" y="5596"/>
                    <a:pt x="5321" y="4382"/>
                    <a:pt x="5810" y="3090"/>
                  </a:cubicBezTo>
                  <a:cubicBezTo>
                    <a:pt x="6305" y="1797"/>
                    <a:pt x="5618" y="999"/>
                    <a:pt x="5124" y="569"/>
                  </a:cubicBezTo>
                  <a:cubicBezTo>
                    <a:pt x="4726" y="223"/>
                    <a:pt x="4134" y="0"/>
                    <a:pt x="36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517650" y="2396400"/>
              <a:ext cx="152825" cy="144725"/>
            </a:xfrm>
            <a:custGeom>
              <a:rect b="b" l="l" r="r" t="t"/>
              <a:pathLst>
                <a:path extrusionOk="0" h="5789" w="6113">
                  <a:moveTo>
                    <a:pt x="3433" y="197"/>
                  </a:moveTo>
                  <a:cubicBezTo>
                    <a:pt x="3919" y="197"/>
                    <a:pt x="4499" y="399"/>
                    <a:pt x="4884" y="745"/>
                  </a:cubicBezTo>
                  <a:cubicBezTo>
                    <a:pt x="5682" y="1432"/>
                    <a:pt x="5889" y="2230"/>
                    <a:pt x="5538" y="3155"/>
                  </a:cubicBezTo>
                  <a:cubicBezTo>
                    <a:pt x="5171" y="4049"/>
                    <a:pt x="4628" y="4847"/>
                    <a:pt x="3926" y="5517"/>
                  </a:cubicBezTo>
                  <a:lnTo>
                    <a:pt x="3926" y="5517"/>
                  </a:lnTo>
                  <a:cubicBezTo>
                    <a:pt x="3926" y="5501"/>
                    <a:pt x="3942" y="5485"/>
                    <a:pt x="3942" y="5469"/>
                  </a:cubicBezTo>
                  <a:cubicBezTo>
                    <a:pt x="3990" y="5246"/>
                    <a:pt x="4070" y="4943"/>
                    <a:pt x="3862" y="4815"/>
                  </a:cubicBezTo>
                  <a:cubicBezTo>
                    <a:pt x="3815" y="4783"/>
                    <a:pt x="3783" y="4767"/>
                    <a:pt x="3735" y="4767"/>
                  </a:cubicBezTo>
                  <a:cubicBezTo>
                    <a:pt x="3591" y="4767"/>
                    <a:pt x="3495" y="4927"/>
                    <a:pt x="3416" y="5038"/>
                  </a:cubicBezTo>
                  <a:cubicBezTo>
                    <a:pt x="3288" y="5214"/>
                    <a:pt x="3192" y="5326"/>
                    <a:pt x="3033" y="5326"/>
                  </a:cubicBezTo>
                  <a:cubicBezTo>
                    <a:pt x="2985" y="5310"/>
                    <a:pt x="2969" y="5310"/>
                    <a:pt x="2969" y="5310"/>
                  </a:cubicBezTo>
                  <a:cubicBezTo>
                    <a:pt x="2953" y="5262"/>
                    <a:pt x="3048" y="5086"/>
                    <a:pt x="3080" y="5006"/>
                  </a:cubicBezTo>
                  <a:cubicBezTo>
                    <a:pt x="3144" y="4927"/>
                    <a:pt x="3176" y="4831"/>
                    <a:pt x="3192" y="4735"/>
                  </a:cubicBezTo>
                  <a:cubicBezTo>
                    <a:pt x="3192" y="4560"/>
                    <a:pt x="3033" y="4544"/>
                    <a:pt x="2889" y="4528"/>
                  </a:cubicBezTo>
                  <a:cubicBezTo>
                    <a:pt x="2745" y="4512"/>
                    <a:pt x="2586" y="4480"/>
                    <a:pt x="2442" y="4432"/>
                  </a:cubicBezTo>
                  <a:cubicBezTo>
                    <a:pt x="2378" y="4400"/>
                    <a:pt x="2362" y="4384"/>
                    <a:pt x="2362" y="4368"/>
                  </a:cubicBezTo>
                  <a:cubicBezTo>
                    <a:pt x="2346" y="4240"/>
                    <a:pt x="2586" y="3953"/>
                    <a:pt x="2761" y="3810"/>
                  </a:cubicBezTo>
                  <a:cubicBezTo>
                    <a:pt x="2793" y="3778"/>
                    <a:pt x="2809" y="3730"/>
                    <a:pt x="2793" y="3698"/>
                  </a:cubicBezTo>
                  <a:cubicBezTo>
                    <a:pt x="2780" y="3658"/>
                    <a:pt x="2745" y="3630"/>
                    <a:pt x="2716" y="3630"/>
                  </a:cubicBezTo>
                  <a:cubicBezTo>
                    <a:pt x="2709" y="3630"/>
                    <a:pt x="2703" y="3631"/>
                    <a:pt x="2697" y="3634"/>
                  </a:cubicBezTo>
                  <a:cubicBezTo>
                    <a:pt x="2298" y="3634"/>
                    <a:pt x="1915" y="3602"/>
                    <a:pt x="1548" y="3506"/>
                  </a:cubicBezTo>
                  <a:cubicBezTo>
                    <a:pt x="1133" y="3426"/>
                    <a:pt x="655" y="2980"/>
                    <a:pt x="415" y="2501"/>
                  </a:cubicBezTo>
                  <a:cubicBezTo>
                    <a:pt x="224" y="2166"/>
                    <a:pt x="208" y="1767"/>
                    <a:pt x="351" y="1416"/>
                  </a:cubicBezTo>
                  <a:cubicBezTo>
                    <a:pt x="750" y="554"/>
                    <a:pt x="3048" y="251"/>
                    <a:pt x="3080" y="251"/>
                  </a:cubicBezTo>
                  <a:cubicBezTo>
                    <a:pt x="3080" y="251"/>
                    <a:pt x="3080" y="251"/>
                    <a:pt x="3096" y="235"/>
                  </a:cubicBezTo>
                  <a:cubicBezTo>
                    <a:pt x="3200" y="210"/>
                    <a:pt x="3314" y="197"/>
                    <a:pt x="3433" y="197"/>
                  </a:cubicBezTo>
                  <a:close/>
                  <a:moveTo>
                    <a:pt x="3434" y="0"/>
                  </a:moveTo>
                  <a:cubicBezTo>
                    <a:pt x="3298" y="0"/>
                    <a:pt x="3168" y="14"/>
                    <a:pt x="3048" y="43"/>
                  </a:cubicBezTo>
                  <a:cubicBezTo>
                    <a:pt x="2873" y="75"/>
                    <a:pt x="607" y="394"/>
                    <a:pt x="160" y="1336"/>
                  </a:cubicBezTo>
                  <a:cubicBezTo>
                    <a:pt x="0" y="1751"/>
                    <a:pt x="16" y="2198"/>
                    <a:pt x="240" y="2597"/>
                  </a:cubicBezTo>
                  <a:cubicBezTo>
                    <a:pt x="495" y="3139"/>
                    <a:pt x="1038" y="3602"/>
                    <a:pt x="1500" y="3698"/>
                  </a:cubicBezTo>
                  <a:cubicBezTo>
                    <a:pt x="1804" y="3778"/>
                    <a:pt x="2123" y="3810"/>
                    <a:pt x="2442" y="3825"/>
                  </a:cubicBezTo>
                  <a:cubicBezTo>
                    <a:pt x="2298" y="3985"/>
                    <a:pt x="2139" y="4224"/>
                    <a:pt x="2171" y="4400"/>
                  </a:cubicBezTo>
                  <a:cubicBezTo>
                    <a:pt x="2187" y="4512"/>
                    <a:pt x="2282" y="4592"/>
                    <a:pt x="2378" y="4623"/>
                  </a:cubicBezTo>
                  <a:cubicBezTo>
                    <a:pt x="2538" y="4671"/>
                    <a:pt x="2697" y="4703"/>
                    <a:pt x="2873" y="4719"/>
                  </a:cubicBezTo>
                  <a:cubicBezTo>
                    <a:pt x="2921" y="4735"/>
                    <a:pt x="2985" y="4735"/>
                    <a:pt x="3001" y="4735"/>
                  </a:cubicBezTo>
                  <a:cubicBezTo>
                    <a:pt x="2969" y="4799"/>
                    <a:pt x="2953" y="4847"/>
                    <a:pt x="2905" y="4911"/>
                  </a:cubicBezTo>
                  <a:cubicBezTo>
                    <a:pt x="2825" y="5070"/>
                    <a:pt x="2713" y="5262"/>
                    <a:pt x="2793" y="5389"/>
                  </a:cubicBezTo>
                  <a:cubicBezTo>
                    <a:pt x="2841" y="5469"/>
                    <a:pt x="2937" y="5517"/>
                    <a:pt x="3017" y="5517"/>
                  </a:cubicBezTo>
                  <a:cubicBezTo>
                    <a:pt x="3033" y="5519"/>
                    <a:pt x="3049" y="5520"/>
                    <a:pt x="3065" y="5520"/>
                  </a:cubicBezTo>
                  <a:cubicBezTo>
                    <a:pt x="3307" y="5520"/>
                    <a:pt x="3455" y="5300"/>
                    <a:pt x="3575" y="5150"/>
                  </a:cubicBezTo>
                  <a:cubicBezTo>
                    <a:pt x="3659" y="5024"/>
                    <a:pt x="3706" y="4972"/>
                    <a:pt x="3738" y="4972"/>
                  </a:cubicBezTo>
                  <a:cubicBezTo>
                    <a:pt x="3743" y="4972"/>
                    <a:pt x="3747" y="4973"/>
                    <a:pt x="3751" y="4975"/>
                  </a:cubicBezTo>
                  <a:cubicBezTo>
                    <a:pt x="3830" y="5038"/>
                    <a:pt x="3783" y="5262"/>
                    <a:pt x="3751" y="5421"/>
                  </a:cubicBezTo>
                  <a:cubicBezTo>
                    <a:pt x="3719" y="5565"/>
                    <a:pt x="3687" y="5661"/>
                    <a:pt x="3735" y="5725"/>
                  </a:cubicBezTo>
                  <a:cubicBezTo>
                    <a:pt x="3751" y="5757"/>
                    <a:pt x="3783" y="5788"/>
                    <a:pt x="3815" y="5788"/>
                  </a:cubicBezTo>
                  <a:lnTo>
                    <a:pt x="3830" y="5788"/>
                  </a:lnTo>
                  <a:cubicBezTo>
                    <a:pt x="4102" y="5788"/>
                    <a:pt x="5267" y="4432"/>
                    <a:pt x="5730" y="3219"/>
                  </a:cubicBezTo>
                  <a:cubicBezTo>
                    <a:pt x="6113" y="2198"/>
                    <a:pt x="5889" y="1336"/>
                    <a:pt x="5011" y="586"/>
                  </a:cubicBezTo>
                  <a:cubicBezTo>
                    <a:pt x="4592" y="217"/>
                    <a:pt x="3969" y="0"/>
                    <a:pt x="3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586675" y="2515050"/>
              <a:ext cx="32325" cy="32700"/>
            </a:xfrm>
            <a:custGeom>
              <a:rect b="b" l="l" r="r" t="t"/>
              <a:pathLst>
                <a:path extrusionOk="0" h="1308" w="1293">
                  <a:moveTo>
                    <a:pt x="914" y="0"/>
                  </a:moveTo>
                  <a:cubicBezTo>
                    <a:pt x="648" y="0"/>
                    <a:pt x="303" y="803"/>
                    <a:pt x="303" y="803"/>
                  </a:cubicBezTo>
                  <a:lnTo>
                    <a:pt x="0" y="1170"/>
                  </a:lnTo>
                  <a:cubicBezTo>
                    <a:pt x="0" y="1170"/>
                    <a:pt x="276" y="1308"/>
                    <a:pt x="551" y="1308"/>
                  </a:cubicBezTo>
                  <a:cubicBezTo>
                    <a:pt x="673" y="1308"/>
                    <a:pt x="796" y="1281"/>
                    <a:pt x="894" y="1202"/>
                  </a:cubicBezTo>
                  <a:cubicBezTo>
                    <a:pt x="1197" y="963"/>
                    <a:pt x="1293" y="260"/>
                    <a:pt x="1006" y="37"/>
                  </a:cubicBezTo>
                  <a:cubicBezTo>
                    <a:pt x="977" y="12"/>
                    <a:pt x="946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583025" y="2512625"/>
              <a:ext cx="35975" cy="37675"/>
            </a:xfrm>
            <a:custGeom>
              <a:rect b="b" l="l" r="r" t="t"/>
              <a:pathLst>
                <a:path extrusionOk="0" h="1507" w="1439">
                  <a:moveTo>
                    <a:pt x="1067" y="0"/>
                  </a:moveTo>
                  <a:cubicBezTo>
                    <a:pt x="1048" y="0"/>
                    <a:pt x="1028" y="2"/>
                    <a:pt x="1008" y="6"/>
                  </a:cubicBezTo>
                  <a:cubicBezTo>
                    <a:pt x="705" y="70"/>
                    <a:pt x="418" y="725"/>
                    <a:pt x="354" y="852"/>
                  </a:cubicBezTo>
                  <a:cubicBezTo>
                    <a:pt x="338" y="916"/>
                    <a:pt x="354" y="964"/>
                    <a:pt x="402" y="996"/>
                  </a:cubicBezTo>
                  <a:cubicBezTo>
                    <a:pt x="417" y="1000"/>
                    <a:pt x="431" y="1002"/>
                    <a:pt x="444" y="1002"/>
                  </a:cubicBezTo>
                  <a:cubicBezTo>
                    <a:pt x="487" y="1002"/>
                    <a:pt x="521" y="981"/>
                    <a:pt x="545" y="932"/>
                  </a:cubicBezTo>
                  <a:cubicBezTo>
                    <a:pt x="673" y="645"/>
                    <a:pt x="912" y="230"/>
                    <a:pt x="1056" y="198"/>
                  </a:cubicBezTo>
                  <a:lnTo>
                    <a:pt x="1104" y="198"/>
                  </a:lnTo>
                  <a:cubicBezTo>
                    <a:pt x="1200" y="310"/>
                    <a:pt x="1231" y="453"/>
                    <a:pt x="1231" y="581"/>
                  </a:cubicBezTo>
                  <a:cubicBezTo>
                    <a:pt x="1231" y="820"/>
                    <a:pt x="1136" y="1060"/>
                    <a:pt x="976" y="1219"/>
                  </a:cubicBezTo>
                  <a:cubicBezTo>
                    <a:pt x="903" y="1281"/>
                    <a:pt x="802" y="1303"/>
                    <a:pt x="695" y="1303"/>
                  </a:cubicBezTo>
                  <a:cubicBezTo>
                    <a:pt x="498" y="1303"/>
                    <a:pt x="281" y="1229"/>
                    <a:pt x="178" y="1187"/>
                  </a:cubicBezTo>
                  <a:cubicBezTo>
                    <a:pt x="164" y="1181"/>
                    <a:pt x="150" y="1178"/>
                    <a:pt x="137" y="1178"/>
                  </a:cubicBezTo>
                  <a:cubicBezTo>
                    <a:pt x="49" y="1178"/>
                    <a:pt x="1" y="1307"/>
                    <a:pt x="98" y="1363"/>
                  </a:cubicBezTo>
                  <a:cubicBezTo>
                    <a:pt x="290" y="1443"/>
                    <a:pt x="497" y="1491"/>
                    <a:pt x="705" y="1507"/>
                  </a:cubicBezTo>
                  <a:cubicBezTo>
                    <a:pt x="848" y="1507"/>
                    <a:pt x="976" y="1459"/>
                    <a:pt x="1104" y="1379"/>
                  </a:cubicBezTo>
                  <a:cubicBezTo>
                    <a:pt x="1311" y="1171"/>
                    <a:pt x="1423" y="884"/>
                    <a:pt x="1423" y="597"/>
                  </a:cubicBezTo>
                  <a:cubicBezTo>
                    <a:pt x="1439" y="389"/>
                    <a:pt x="1375" y="198"/>
                    <a:pt x="1215" y="54"/>
                  </a:cubicBezTo>
                  <a:cubicBezTo>
                    <a:pt x="1180" y="18"/>
                    <a:pt x="1126" y="0"/>
                    <a:pt x="1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525625" y="2590575"/>
              <a:ext cx="24750" cy="37125"/>
            </a:xfrm>
            <a:custGeom>
              <a:rect b="b" l="l" r="r" t="t"/>
              <a:pathLst>
                <a:path extrusionOk="0" h="1485" w="990">
                  <a:moveTo>
                    <a:pt x="990" y="0"/>
                  </a:moveTo>
                  <a:lnTo>
                    <a:pt x="0" y="495"/>
                  </a:lnTo>
                  <a:lnTo>
                    <a:pt x="830" y="1485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521675" y="2588175"/>
              <a:ext cx="31100" cy="41925"/>
            </a:xfrm>
            <a:custGeom>
              <a:rect b="b" l="l" r="r" t="t"/>
              <a:pathLst>
                <a:path extrusionOk="0" h="1677" w="1244">
                  <a:moveTo>
                    <a:pt x="1147" y="0"/>
                  </a:moveTo>
                  <a:cubicBezTo>
                    <a:pt x="1131" y="0"/>
                    <a:pt x="1115" y="5"/>
                    <a:pt x="1100" y="17"/>
                  </a:cubicBezTo>
                  <a:lnTo>
                    <a:pt x="111" y="511"/>
                  </a:lnTo>
                  <a:cubicBezTo>
                    <a:pt x="1" y="552"/>
                    <a:pt x="56" y="700"/>
                    <a:pt x="155" y="700"/>
                  </a:cubicBezTo>
                  <a:cubicBezTo>
                    <a:pt x="171" y="700"/>
                    <a:pt x="188" y="696"/>
                    <a:pt x="206" y="687"/>
                  </a:cubicBezTo>
                  <a:lnTo>
                    <a:pt x="1020" y="272"/>
                  </a:lnTo>
                  <a:lnTo>
                    <a:pt x="893" y="1565"/>
                  </a:lnTo>
                  <a:cubicBezTo>
                    <a:pt x="893" y="1628"/>
                    <a:pt x="924" y="1676"/>
                    <a:pt x="972" y="1676"/>
                  </a:cubicBezTo>
                  <a:lnTo>
                    <a:pt x="988" y="1676"/>
                  </a:lnTo>
                  <a:cubicBezTo>
                    <a:pt x="1036" y="1676"/>
                    <a:pt x="1084" y="1644"/>
                    <a:pt x="1084" y="1597"/>
                  </a:cubicBezTo>
                  <a:lnTo>
                    <a:pt x="1244" y="112"/>
                  </a:lnTo>
                  <a:cubicBezTo>
                    <a:pt x="1244" y="52"/>
                    <a:pt x="1197" y="0"/>
                    <a:pt x="1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50875" y="3237325"/>
              <a:ext cx="373800" cy="283750"/>
            </a:xfrm>
            <a:custGeom>
              <a:rect b="b" l="l" r="r" t="t"/>
              <a:pathLst>
                <a:path extrusionOk="0" h="11350" w="14952">
                  <a:moveTo>
                    <a:pt x="14491" y="0"/>
                  </a:moveTo>
                  <a:cubicBezTo>
                    <a:pt x="14491" y="0"/>
                    <a:pt x="12512" y="2442"/>
                    <a:pt x="10821" y="2857"/>
                  </a:cubicBezTo>
                  <a:cubicBezTo>
                    <a:pt x="10177" y="3021"/>
                    <a:pt x="8701" y="3071"/>
                    <a:pt x="7118" y="3071"/>
                  </a:cubicBezTo>
                  <a:cubicBezTo>
                    <a:pt x="4538" y="3071"/>
                    <a:pt x="1676" y="2937"/>
                    <a:pt x="1676" y="2937"/>
                  </a:cubicBezTo>
                  <a:cubicBezTo>
                    <a:pt x="1293" y="5298"/>
                    <a:pt x="272" y="9990"/>
                    <a:pt x="32" y="11076"/>
                  </a:cubicBezTo>
                  <a:cubicBezTo>
                    <a:pt x="32" y="11092"/>
                    <a:pt x="32" y="11092"/>
                    <a:pt x="32" y="11092"/>
                  </a:cubicBezTo>
                  <a:cubicBezTo>
                    <a:pt x="0" y="11219"/>
                    <a:pt x="96" y="11331"/>
                    <a:pt x="208" y="11347"/>
                  </a:cubicBezTo>
                  <a:cubicBezTo>
                    <a:pt x="219" y="11349"/>
                    <a:pt x="231" y="11349"/>
                    <a:pt x="242" y="11349"/>
                  </a:cubicBezTo>
                  <a:cubicBezTo>
                    <a:pt x="342" y="11349"/>
                    <a:pt x="434" y="11289"/>
                    <a:pt x="463" y="11203"/>
                  </a:cubicBezTo>
                  <a:cubicBezTo>
                    <a:pt x="766" y="10262"/>
                    <a:pt x="2091" y="6065"/>
                    <a:pt x="2155" y="5251"/>
                  </a:cubicBezTo>
                  <a:cubicBezTo>
                    <a:pt x="2155" y="5251"/>
                    <a:pt x="2155" y="5235"/>
                    <a:pt x="2155" y="5235"/>
                  </a:cubicBezTo>
                  <a:cubicBezTo>
                    <a:pt x="2232" y="4505"/>
                    <a:pt x="2839" y="3957"/>
                    <a:pt x="3562" y="3957"/>
                  </a:cubicBezTo>
                  <a:cubicBezTo>
                    <a:pt x="3582" y="3957"/>
                    <a:pt x="3603" y="3957"/>
                    <a:pt x="3623" y="3958"/>
                  </a:cubicBezTo>
                  <a:cubicBezTo>
                    <a:pt x="5586" y="4054"/>
                    <a:pt x="9879" y="4245"/>
                    <a:pt x="10741" y="4421"/>
                  </a:cubicBezTo>
                  <a:cubicBezTo>
                    <a:pt x="11874" y="4628"/>
                    <a:pt x="12225" y="5043"/>
                    <a:pt x="12225" y="5043"/>
                  </a:cubicBezTo>
                  <a:lnTo>
                    <a:pt x="14188" y="11076"/>
                  </a:lnTo>
                  <a:cubicBezTo>
                    <a:pt x="14236" y="11219"/>
                    <a:pt x="14364" y="11315"/>
                    <a:pt x="14507" y="11331"/>
                  </a:cubicBezTo>
                  <a:cubicBezTo>
                    <a:pt x="14515" y="11332"/>
                    <a:pt x="14523" y="11332"/>
                    <a:pt x="14531" y="11332"/>
                  </a:cubicBezTo>
                  <a:cubicBezTo>
                    <a:pt x="14774" y="11332"/>
                    <a:pt x="14952" y="11100"/>
                    <a:pt x="14874" y="10868"/>
                  </a:cubicBezTo>
                  <a:cubicBezTo>
                    <a:pt x="14427" y="9432"/>
                    <a:pt x="13199" y="5490"/>
                    <a:pt x="13135" y="4979"/>
                  </a:cubicBezTo>
                  <a:cubicBezTo>
                    <a:pt x="13071" y="4341"/>
                    <a:pt x="14842" y="846"/>
                    <a:pt x="14842" y="846"/>
                  </a:cubicBezTo>
                  <a:cubicBezTo>
                    <a:pt x="14906" y="0"/>
                    <a:pt x="14491" y="0"/>
                    <a:pt x="14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48475" y="3234925"/>
              <a:ext cx="379575" cy="288875"/>
            </a:xfrm>
            <a:custGeom>
              <a:rect b="b" l="l" r="r" t="t"/>
              <a:pathLst>
                <a:path extrusionOk="0" h="11555" w="15183">
                  <a:moveTo>
                    <a:pt x="14635" y="208"/>
                  </a:moveTo>
                  <a:cubicBezTo>
                    <a:pt x="14667" y="224"/>
                    <a:pt x="14699" y="240"/>
                    <a:pt x="14715" y="272"/>
                  </a:cubicBezTo>
                  <a:cubicBezTo>
                    <a:pt x="14795" y="351"/>
                    <a:pt x="14875" y="527"/>
                    <a:pt x="14843" y="910"/>
                  </a:cubicBezTo>
                  <a:cubicBezTo>
                    <a:pt x="14619" y="1357"/>
                    <a:pt x="13071" y="4453"/>
                    <a:pt x="13135" y="5075"/>
                  </a:cubicBezTo>
                  <a:cubicBezTo>
                    <a:pt x="13199" y="5650"/>
                    <a:pt x="14603" y="10102"/>
                    <a:pt x="14875" y="10996"/>
                  </a:cubicBezTo>
                  <a:cubicBezTo>
                    <a:pt x="14922" y="11124"/>
                    <a:pt x="14843" y="11267"/>
                    <a:pt x="14699" y="11315"/>
                  </a:cubicBezTo>
                  <a:cubicBezTo>
                    <a:pt x="14667" y="11331"/>
                    <a:pt x="14635" y="11331"/>
                    <a:pt x="14603" y="11331"/>
                  </a:cubicBezTo>
                  <a:cubicBezTo>
                    <a:pt x="14507" y="11315"/>
                    <a:pt x="14412" y="11251"/>
                    <a:pt x="14380" y="11156"/>
                  </a:cubicBezTo>
                  <a:lnTo>
                    <a:pt x="12417" y="5107"/>
                  </a:lnTo>
                  <a:cubicBezTo>
                    <a:pt x="12417" y="5091"/>
                    <a:pt x="12401" y="5091"/>
                    <a:pt x="12401" y="5075"/>
                  </a:cubicBezTo>
                  <a:cubicBezTo>
                    <a:pt x="12385" y="5059"/>
                    <a:pt x="12002" y="4628"/>
                    <a:pt x="10869" y="4405"/>
                  </a:cubicBezTo>
                  <a:cubicBezTo>
                    <a:pt x="10023" y="4245"/>
                    <a:pt x="6033" y="4054"/>
                    <a:pt x="3735" y="3958"/>
                  </a:cubicBezTo>
                  <a:cubicBezTo>
                    <a:pt x="3705" y="3956"/>
                    <a:pt x="3675" y="3956"/>
                    <a:pt x="3645" y="3956"/>
                  </a:cubicBezTo>
                  <a:cubicBezTo>
                    <a:pt x="2871" y="3956"/>
                    <a:pt x="2232" y="4546"/>
                    <a:pt x="2155" y="5315"/>
                  </a:cubicBezTo>
                  <a:cubicBezTo>
                    <a:pt x="2155" y="5331"/>
                    <a:pt x="2155" y="5331"/>
                    <a:pt x="2155" y="5347"/>
                  </a:cubicBezTo>
                  <a:cubicBezTo>
                    <a:pt x="2091" y="6161"/>
                    <a:pt x="735" y="10454"/>
                    <a:pt x="463" y="11267"/>
                  </a:cubicBezTo>
                  <a:cubicBezTo>
                    <a:pt x="444" y="11332"/>
                    <a:pt x="393" y="11360"/>
                    <a:pt x="343" y="11360"/>
                  </a:cubicBezTo>
                  <a:cubicBezTo>
                    <a:pt x="269" y="11360"/>
                    <a:pt x="195" y="11299"/>
                    <a:pt x="224" y="11204"/>
                  </a:cubicBezTo>
                  <a:cubicBezTo>
                    <a:pt x="591" y="9512"/>
                    <a:pt x="1485" y="5363"/>
                    <a:pt x="1852" y="3128"/>
                  </a:cubicBezTo>
                  <a:cubicBezTo>
                    <a:pt x="2383" y="3157"/>
                    <a:pt x="4924" y="3270"/>
                    <a:pt x="7235" y="3270"/>
                  </a:cubicBezTo>
                  <a:cubicBezTo>
                    <a:pt x="8814" y="3270"/>
                    <a:pt x="10285" y="3217"/>
                    <a:pt x="10933" y="3048"/>
                  </a:cubicBezTo>
                  <a:cubicBezTo>
                    <a:pt x="12529" y="2650"/>
                    <a:pt x="14332" y="559"/>
                    <a:pt x="14635" y="208"/>
                  </a:cubicBezTo>
                  <a:close/>
                  <a:moveTo>
                    <a:pt x="14587" y="0"/>
                  </a:moveTo>
                  <a:cubicBezTo>
                    <a:pt x="14555" y="0"/>
                    <a:pt x="14539" y="16"/>
                    <a:pt x="14507" y="32"/>
                  </a:cubicBezTo>
                  <a:cubicBezTo>
                    <a:pt x="14492" y="64"/>
                    <a:pt x="12529" y="2458"/>
                    <a:pt x="10885" y="2857"/>
                  </a:cubicBezTo>
                  <a:cubicBezTo>
                    <a:pt x="10256" y="3016"/>
                    <a:pt x="8788" y="3065"/>
                    <a:pt x="7209" y="3065"/>
                  </a:cubicBezTo>
                  <a:cubicBezTo>
                    <a:pt x="4659" y="3065"/>
                    <a:pt x="1821" y="2937"/>
                    <a:pt x="1772" y="2937"/>
                  </a:cubicBezTo>
                  <a:cubicBezTo>
                    <a:pt x="1766" y="2935"/>
                    <a:pt x="1759" y="2934"/>
                    <a:pt x="1753" y="2934"/>
                  </a:cubicBezTo>
                  <a:cubicBezTo>
                    <a:pt x="1712" y="2934"/>
                    <a:pt x="1674" y="2975"/>
                    <a:pt x="1660" y="3017"/>
                  </a:cubicBezTo>
                  <a:cubicBezTo>
                    <a:pt x="1325" y="5219"/>
                    <a:pt x="400" y="9448"/>
                    <a:pt x="32" y="11172"/>
                  </a:cubicBezTo>
                  <a:cubicBezTo>
                    <a:pt x="1" y="11347"/>
                    <a:pt x="112" y="11507"/>
                    <a:pt x="288" y="11539"/>
                  </a:cubicBezTo>
                  <a:cubicBezTo>
                    <a:pt x="304" y="11539"/>
                    <a:pt x="320" y="11555"/>
                    <a:pt x="336" y="11555"/>
                  </a:cubicBezTo>
                  <a:cubicBezTo>
                    <a:pt x="479" y="11555"/>
                    <a:pt x="607" y="11459"/>
                    <a:pt x="655" y="11331"/>
                  </a:cubicBezTo>
                  <a:cubicBezTo>
                    <a:pt x="926" y="10501"/>
                    <a:pt x="2299" y="6192"/>
                    <a:pt x="2363" y="5363"/>
                  </a:cubicBezTo>
                  <a:cubicBezTo>
                    <a:pt x="2363" y="5347"/>
                    <a:pt x="2363" y="5347"/>
                    <a:pt x="2363" y="5331"/>
                  </a:cubicBezTo>
                  <a:cubicBezTo>
                    <a:pt x="2409" y="4649"/>
                    <a:pt x="2981" y="4148"/>
                    <a:pt x="3657" y="4148"/>
                  </a:cubicBezTo>
                  <a:cubicBezTo>
                    <a:pt x="3677" y="4148"/>
                    <a:pt x="3698" y="4149"/>
                    <a:pt x="3719" y="4150"/>
                  </a:cubicBezTo>
                  <a:cubicBezTo>
                    <a:pt x="5570" y="4245"/>
                    <a:pt x="9959" y="4437"/>
                    <a:pt x="10821" y="4612"/>
                  </a:cubicBezTo>
                  <a:cubicBezTo>
                    <a:pt x="11778" y="4788"/>
                    <a:pt x="12161" y="5123"/>
                    <a:pt x="12225" y="5187"/>
                  </a:cubicBezTo>
                  <a:lnTo>
                    <a:pt x="14188" y="11204"/>
                  </a:lnTo>
                  <a:cubicBezTo>
                    <a:pt x="14263" y="11434"/>
                    <a:pt x="14443" y="11533"/>
                    <a:pt x="14622" y="11533"/>
                  </a:cubicBezTo>
                  <a:cubicBezTo>
                    <a:pt x="14902" y="11533"/>
                    <a:pt x="15183" y="11292"/>
                    <a:pt x="15066" y="10932"/>
                  </a:cubicBezTo>
                  <a:cubicBezTo>
                    <a:pt x="14890" y="10390"/>
                    <a:pt x="13390" y="5618"/>
                    <a:pt x="13326" y="5059"/>
                  </a:cubicBezTo>
                  <a:cubicBezTo>
                    <a:pt x="13279" y="4565"/>
                    <a:pt x="14539" y="1947"/>
                    <a:pt x="15034" y="990"/>
                  </a:cubicBezTo>
                  <a:cubicBezTo>
                    <a:pt x="15034" y="974"/>
                    <a:pt x="15034" y="958"/>
                    <a:pt x="15034" y="942"/>
                  </a:cubicBezTo>
                  <a:cubicBezTo>
                    <a:pt x="15066" y="575"/>
                    <a:pt x="15018" y="288"/>
                    <a:pt x="14859" y="128"/>
                  </a:cubicBezTo>
                  <a:cubicBezTo>
                    <a:pt x="14795" y="48"/>
                    <a:pt x="14699" y="0"/>
                    <a:pt x="145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679225" y="2956075"/>
              <a:ext cx="121325" cy="328375"/>
            </a:xfrm>
            <a:custGeom>
              <a:rect b="b" l="l" r="r" t="t"/>
              <a:pathLst>
                <a:path extrusionOk="0" h="13135" w="4853">
                  <a:moveTo>
                    <a:pt x="2539" y="1"/>
                  </a:moveTo>
                  <a:cubicBezTo>
                    <a:pt x="2426" y="1"/>
                    <a:pt x="2287" y="114"/>
                    <a:pt x="2123" y="446"/>
                  </a:cubicBezTo>
                  <a:cubicBezTo>
                    <a:pt x="1629" y="1467"/>
                    <a:pt x="112" y="3893"/>
                    <a:pt x="65" y="4611"/>
                  </a:cubicBezTo>
                  <a:cubicBezTo>
                    <a:pt x="1" y="5313"/>
                    <a:pt x="81" y="13069"/>
                    <a:pt x="847" y="13133"/>
                  </a:cubicBezTo>
                  <a:cubicBezTo>
                    <a:pt x="860" y="13134"/>
                    <a:pt x="873" y="13135"/>
                    <a:pt x="887" y="13135"/>
                  </a:cubicBezTo>
                  <a:cubicBezTo>
                    <a:pt x="1687" y="13135"/>
                    <a:pt x="3808" y="11354"/>
                    <a:pt x="4326" y="10005"/>
                  </a:cubicBezTo>
                  <a:cubicBezTo>
                    <a:pt x="4852" y="8633"/>
                    <a:pt x="2905" y="510"/>
                    <a:pt x="2905" y="510"/>
                  </a:cubicBezTo>
                  <a:cubicBezTo>
                    <a:pt x="2905" y="510"/>
                    <a:pt x="2780" y="1"/>
                    <a:pt x="2539" y="1"/>
                  </a:cubicBezTo>
                  <a:close/>
                </a:path>
              </a:pathLst>
            </a:custGeom>
            <a:solidFill>
              <a:srgbClr val="879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677625" y="2953625"/>
              <a:ext cx="125325" cy="333175"/>
            </a:xfrm>
            <a:custGeom>
              <a:rect b="b" l="l" r="r" t="t"/>
              <a:pathLst>
                <a:path extrusionOk="0" h="13327" w="5013">
                  <a:moveTo>
                    <a:pt x="2602" y="193"/>
                  </a:moveTo>
                  <a:cubicBezTo>
                    <a:pt x="2714" y="209"/>
                    <a:pt x="2826" y="464"/>
                    <a:pt x="2874" y="624"/>
                  </a:cubicBezTo>
                  <a:cubicBezTo>
                    <a:pt x="2890" y="735"/>
                    <a:pt x="4805" y="8731"/>
                    <a:pt x="4294" y="10055"/>
                  </a:cubicBezTo>
                  <a:cubicBezTo>
                    <a:pt x="3767" y="11428"/>
                    <a:pt x="1645" y="13135"/>
                    <a:pt x="942" y="13135"/>
                  </a:cubicBezTo>
                  <a:lnTo>
                    <a:pt x="911" y="13135"/>
                  </a:lnTo>
                  <a:cubicBezTo>
                    <a:pt x="879" y="13120"/>
                    <a:pt x="512" y="12992"/>
                    <a:pt x="304" y="9194"/>
                  </a:cubicBezTo>
                  <a:cubicBezTo>
                    <a:pt x="192" y="7183"/>
                    <a:pt x="192" y="5060"/>
                    <a:pt x="224" y="4709"/>
                  </a:cubicBezTo>
                  <a:cubicBezTo>
                    <a:pt x="256" y="4262"/>
                    <a:pt x="974" y="2954"/>
                    <a:pt x="1565" y="1916"/>
                  </a:cubicBezTo>
                  <a:cubicBezTo>
                    <a:pt x="1852" y="1406"/>
                    <a:pt x="2123" y="927"/>
                    <a:pt x="2283" y="576"/>
                  </a:cubicBezTo>
                  <a:cubicBezTo>
                    <a:pt x="2459" y="241"/>
                    <a:pt x="2570" y="193"/>
                    <a:pt x="2602" y="193"/>
                  </a:cubicBezTo>
                  <a:close/>
                  <a:moveTo>
                    <a:pt x="2608" y="0"/>
                  </a:moveTo>
                  <a:cubicBezTo>
                    <a:pt x="2427" y="0"/>
                    <a:pt x="2260" y="161"/>
                    <a:pt x="2108" y="496"/>
                  </a:cubicBezTo>
                  <a:cubicBezTo>
                    <a:pt x="1948" y="831"/>
                    <a:pt x="1677" y="1310"/>
                    <a:pt x="1389" y="1820"/>
                  </a:cubicBezTo>
                  <a:cubicBezTo>
                    <a:pt x="767" y="2938"/>
                    <a:pt x="65" y="4198"/>
                    <a:pt x="17" y="4693"/>
                  </a:cubicBezTo>
                  <a:cubicBezTo>
                    <a:pt x="1" y="5060"/>
                    <a:pt x="1" y="7183"/>
                    <a:pt x="113" y="9210"/>
                  </a:cubicBezTo>
                  <a:cubicBezTo>
                    <a:pt x="320" y="13279"/>
                    <a:pt x="719" y="13311"/>
                    <a:pt x="895" y="13327"/>
                  </a:cubicBezTo>
                  <a:lnTo>
                    <a:pt x="942" y="13327"/>
                  </a:lnTo>
                  <a:cubicBezTo>
                    <a:pt x="1804" y="13327"/>
                    <a:pt x="3943" y="11524"/>
                    <a:pt x="4469" y="10135"/>
                  </a:cubicBezTo>
                  <a:cubicBezTo>
                    <a:pt x="5012" y="8747"/>
                    <a:pt x="3145" y="911"/>
                    <a:pt x="3065" y="576"/>
                  </a:cubicBezTo>
                  <a:cubicBezTo>
                    <a:pt x="3033" y="496"/>
                    <a:pt x="2905" y="33"/>
                    <a:pt x="2634" y="1"/>
                  </a:cubicBezTo>
                  <a:cubicBezTo>
                    <a:pt x="2625" y="0"/>
                    <a:pt x="2617" y="0"/>
                    <a:pt x="2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70825" y="3087300"/>
              <a:ext cx="312025" cy="251525"/>
            </a:xfrm>
            <a:custGeom>
              <a:rect b="b" l="l" r="r" t="t"/>
              <a:pathLst>
                <a:path extrusionOk="0" h="10061" w="12481">
                  <a:moveTo>
                    <a:pt x="2203" y="0"/>
                  </a:moveTo>
                  <a:cubicBezTo>
                    <a:pt x="383" y="0"/>
                    <a:pt x="303" y="3527"/>
                    <a:pt x="224" y="4708"/>
                  </a:cubicBezTo>
                  <a:cubicBezTo>
                    <a:pt x="208" y="5059"/>
                    <a:pt x="0" y="6767"/>
                    <a:pt x="48" y="8028"/>
                  </a:cubicBezTo>
                  <a:cubicBezTo>
                    <a:pt x="64" y="8826"/>
                    <a:pt x="192" y="9432"/>
                    <a:pt x="527" y="9432"/>
                  </a:cubicBezTo>
                  <a:cubicBezTo>
                    <a:pt x="1116" y="9432"/>
                    <a:pt x="7335" y="10061"/>
                    <a:pt x="9367" y="10061"/>
                  </a:cubicBezTo>
                  <a:cubicBezTo>
                    <a:pt x="9483" y="10061"/>
                    <a:pt x="9585" y="10059"/>
                    <a:pt x="9672" y="10055"/>
                  </a:cubicBezTo>
                  <a:cubicBezTo>
                    <a:pt x="11299" y="9991"/>
                    <a:pt x="12480" y="9161"/>
                    <a:pt x="12480" y="7964"/>
                  </a:cubicBezTo>
                  <a:cubicBezTo>
                    <a:pt x="12480" y="6767"/>
                    <a:pt x="12417" y="1469"/>
                    <a:pt x="11220" y="782"/>
                  </a:cubicBezTo>
                  <a:cubicBezTo>
                    <a:pt x="10023" y="80"/>
                    <a:pt x="3687" y="0"/>
                    <a:pt x="2203" y="0"/>
                  </a:cubicBezTo>
                  <a:close/>
                </a:path>
              </a:pathLst>
            </a:custGeom>
            <a:solidFill>
              <a:srgbClr val="879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369225" y="3084900"/>
              <a:ext cx="316025" cy="256575"/>
            </a:xfrm>
            <a:custGeom>
              <a:rect b="b" l="l" r="r" t="t"/>
              <a:pathLst>
                <a:path extrusionOk="0" h="10263" w="12641">
                  <a:moveTo>
                    <a:pt x="2267" y="208"/>
                  </a:moveTo>
                  <a:cubicBezTo>
                    <a:pt x="4916" y="208"/>
                    <a:pt x="10198" y="352"/>
                    <a:pt x="11220" y="958"/>
                  </a:cubicBezTo>
                  <a:cubicBezTo>
                    <a:pt x="12129" y="1485"/>
                    <a:pt x="12449" y="5108"/>
                    <a:pt x="12449" y="8060"/>
                  </a:cubicBezTo>
                  <a:cubicBezTo>
                    <a:pt x="12449" y="9161"/>
                    <a:pt x="11331" y="9991"/>
                    <a:pt x="9736" y="10055"/>
                  </a:cubicBezTo>
                  <a:cubicBezTo>
                    <a:pt x="9659" y="10058"/>
                    <a:pt x="9570" y="10060"/>
                    <a:pt x="9471" y="10060"/>
                  </a:cubicBezTo>
                  <a:cubicBezTo>
                    <a:pt x="8179" y="10060"/>
                    <a:pt x="5056" y="9786"/>
                    <a:pt x="2937" y="9608"/>
                  </a:cubicBezTo>
                  <a:cubicBezTo>
                    <a:pt x="1708" y="9496"/>
                    <a:pt x="814" y="9433"/>
                    <a:pt x="591" y="9433"/>
                  </a:cubicBezTo>
                  <a:cubicBezTo>
                    <a:pt x="479" y="9433"/>
                    <a:pt x="240" y="9305"/>
                    <a:pt x="208" y="8108"/>
                  </a:cubicBezTo>
                  <a:cubicBezTo>
                    <a:pt x="192" y="7134"/>
                    <a:pt x="256" y="6161"/>
                    <a:pt x="352" y="5187"/>
                  </a:cubicBezTo>
                  <a:cubicBezTo>
                    <a:pt x="383" y="5012"/>
                    <a:pt x="383" y="4884"/>
                    <a:pt x="399" y="4820"/>
                  </a:cubicBezTo>
                  <a:lnTo>
                    <a:pt x="415" y="4565"/>
                  </a:lnTo>
                  <a:cubicBezTo>
                    <a:pt x="479" y="3256"/>
                    <a:pt x="655" y="208"/>
                    <a:pt x="2267" y="208"/>
                  </a:cubicBezTo>
                  <a:close/>
                  <a:moveTo>
                    <a:pt x="2267" y="1"/>
                  </a:moveTo>
                  <a:cubicBezTo>
                    <a:pt x="463" y="1"/>
                    <a:pt x="288" y="3193"/>
                    <a:pt x="208" y="4549"/>
                  </a:cubicBezTo>
                  <a:lnTo>
                    <a:pt x="192" y="4804"/>
                  </a:lnTo>
                  <a:cubicBezTo>
                    <a:pt x="192" y="4868"/>
                    <a:pt x="176" y="4996"/>
                    <a:pt x="160" y="5171"/>
                  </a:cubicBezTo>
                  <a:cubicBezTo>
                    <a:pt x="48" y="6145"/>
                    <a:pt x="0" y="7134"/>
                    <a:pt x="0" y="8124"/>
                  </a:cubicBezTo>
                  <a:cubicBezTo>
                    <a:pt x="32" y="9145"/>
                    <a:pt x="224" y="9624"/>
                    <a:pt x="591" y="9624"/>
                  </a:cubicBezTo>
                  <a:cubicBezTo>
                    <a:pt x="798" y="9624"/>
                    <a:pt x="1740" y="9704"/>
                    <a:pt x="2921" y="9816"/>
                  </a:cubicBezTo>
                  <a:cubicBezTo>
                    <a:pt x="5171" y="10007"/>
                    <a:pt x="8188" y="10262"/>
                    <a:pt x="9464" y="10262"/>
                  </a:cubicBezTo>
                  <a:lnTo>
                    <a:pt x="9736" y="10262"/>
                  </a:lnTo>
                  <a:cubicBezTo>
                    <a:pt x="11459" y="10183"/>
                    <a:pt x="12640" y="9273"/>
                    <a:pt x="12640" y="8060"/>
                  </a:cubicBezTo>
                  <a:cubicBezTo>
                    <a:pt x="12640" y="6528"/>
                    <a:pt x="12544" y="1501"/>
                    <a:pt x="11331" y="783"/>
                  </a:cubicBezTo>
                  <a:cubicBezTo>
                    <a:pt x="9991" y="17"/>
                    <a:pt x="2586" y="1"/>
                    <a:pt x="2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358850" y="3064375"/>
              <a:ext cx="311625" cy="244825"/>
            </a:xfrm>
            <a:custGeom>
              <a:rect b="b" l="l" r="r" t="t"/>
              <a:pathLst>
                <a:path extrusionOk="0" h="9793" w="12465">
                  <a:moveTo>
                    <a:pt x="9927" y="1"/>
                  </a:moveTo>
                  <a:cubicBezTo>
                    <a:pt x="8906" y="1"/>
                    <a:pt x="7881" y="378"/>
                    <a:pt x="7501" y="758"/>
                  </a:cubicBezTo>
                  <a:cubicBezTo>
                    <a:pt x="6671" y="1588"/>
                    <a:pt x="6304" y="2833"/>
                    <a:pt x="5251" y="4317"/>
                  </a:cubicBezTo>
                  <a:cubicBezTo>
                    <a:pt x="4182" y="5801"/>
                    <a:pt x="0" y="8801"/>
                    <a:pt x="0" y="8801"/>
                  </a:cubicBezTo>
                  <a:cubicBezTo>
                    <a:pt x="0" y="8801"/>
                    <a:pt x="4070" y="9456"/>
                    <a:pt x="5937" y="9711"/>
                  </a:cubicBezTo>
                  <a:cubicBezTo>
                    <a:pt x="6344" y="9767"/>
                    <a:pt x="6722" y="9793"/>
                    <a:pt x="7077" y="9793"/>
                  </a:cubicBezTo>
                  <a:cubicBezTo>
                    <a:pt x="8348" y="9793"/>
                    <a:pt x="9312" y="9457"/>
                    <a:pt x="10198" y="8945"/>
                  </a:cubicBezTo>
                  <a:cubicBezTo>
                    <a:pt x="11332" y="8291"/>
                    <a:pt x="11874" y="6072"/>
                    <a:pt x="11874" y="4939"/>
                  </a:cubicBezTo>
                  <a:cubicBezTo>
                    <a:pt x="11874" y="3806"/>
                    <a:pt x="12465" y="2386"/>
                    <a:pt x="12465" y="2386"/>
                  </a:cubicBezTo>
                  <a:cubicBezTo>
                    <a:pt x="12421" y="567"/>
                    <a:pt x="11177" y="1"/>
                    <a:pt x="9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355650" y="3061850"/>
              <a:ext cx="317225" cy="249725"/>
            </a:xfrm>
            <a:custGeom>
              <a:rect b="b" l="l" r="r" t="t"/>
              <a:pathLst>
                <a:path extrusionOk="0" h="9989" w="12689">
                  <a:moveTo>
                    <a:pt x="10074" y="200"/>
                  </a:moveTo>
                  <a:cubicBezTo>
                    <a:pt x="10466" y="200"/>
                    <a:pt x="10856" y="257"/>
                    <a:pt x="11204" y="396"/>
                  </a:cubicBezTo>
                  <a:cubicBezTo>
                    <a:pt x="12034" y="731"/>
                    <a:pt x="12465" y="1433"/>
                    <a:pt x="12481" y="2471"/>
                  </a:cubicBezTo>
                  <a:cubicBezTo>
                    <a:pt x="12417" y="2662"/>
                    <a:pt x="11906" y="3971"/>
                    <a:pt x="11906" y="5040"/>
                  </a:cubicBezTo>
                  <a:cubicBezTo>
                    <a:pt x="11906" y="6253"/>
                    <a:pt x="11332" y="8360"/>
                    <a:pt x="10279" y="8966"/>
                  </a:cubicBezTo>
                  <a:cubicBezTo>
                    <a:pt x="9302" y="9533"/>
                    <a:pt x="8344" y="9799"/>
                    <a:pt x="7225" y="9799"/>
                  </a:cubicBezTo>
                  <a:cubicBezTo>
                    <a:pt x="6863" y="9799"/>
                    <a:pt x="6483" y="9771"/>
                    <a:pt x="6081" y="9716"/>
                  </a:cubicBezTo>
                  <a:cubicBezTo>
                    <a:pt x="4485" y="9493"/>
                    <a:pt x="1278" y="8982"/>
                    <a:pt x="384" y="8838"/>
                  </a:cubicBezTo>
                  <a:cubicBezTo>
                    <a:pt x="1230" y="8232"/>
                    <a:pt x="4517" y="5790"/>
                    <a:pt x="5459" y="4482"/>
                  </a:cubicBezTo>
                  <a:cubicBezTo>
                    <a:pt x="5858" y="3891"/>
                    <a:pt x="6241" y="3269"/>
                    <a:pt x="6560" y="2646"/>
                  </a:cubicBezTo>
                  <a:cubicBezTo>
                    <a:pt x="6927" y="1960"/>
                    <a:pt x="7246" y="1370"/>
                    <a:pt x="7709" y="923"/>
                  </a:cubicBezTo>
                  <a:cubicBezTo>
                    <a:pt x="8054" y="578"/>
                    <a:pt x="9068" y="200"/>
                    <a:pt x="10074" y="200"/>
                  </a:cubicBezTo>
                  <a:close/>
                  <a:moveTo>
                    <a:pt x="10043" y="0"/>
                  </a:moveTo>
                  <a:cubicBezTo>
                    <a:pt x="9011" y="0"/>
                    <a:pt x="7971" y="374"/>
                    <a:pt x="7565" y="779"/>
                  </a:cubicBezTo>
                  <a:cubicBezTo>
                    <a:pt x="7087" y="1258"/>
                    <a:pt x="6768" y="1848"/>
                    <a:pt x="6384" y="2551"/>
                  </a:cubicBezTo>
                  <a:cubicBezTo>
                    <a:pt x="6065" y="3173"/>
                    <a:pt x="5698" y="3779"/>
                    <a:pt x="5299" y="4370"/>
                  </a:cubicBezTo>
                  <a:cubicBezTo>
                    <a:pt x="4262" y="5822"/>
                    <a:pt x="113" y="8791"/>
                    <a:pt x="65" y="8822"/>
                  </a:cubicBezTo>
                  <a:cubicBezTo>
                    <a:pt x="1" y="8870"/>
                    <a:pt x="17" y="8982"/>
                    <a:pt x="113" y="8998"/>
                  </a:cubicBezTo>
                  <a:cubicBezTo>
                    <a:pt x="160" y="9014"/>
                    <a:pt x="4198" y="9652"/>
                    <a:pt x="6049" y="9908"/>
                  </a:cubicBezTo>
                  <a:cubicBezTo>
                    <a:pt x="6432" y="9971"/>
                    <a:pt x="6815" y="9987"/>
                    <a:pt x="7198" y="9987"/>
                  </a:cubicBezTo>
                  <a:cubicBezTo>
                    <a:pt x="7226" y="9988"/>
                    <a:pt x="7254" y="9988"/>
                    <a:pt x="7282" y="9988"/>
                  </a:cubicBezTo>
                  <a:cubicBezTo>
                    <a:pt x="8371" y="9988"/>
                    <a:pt x="9441" y="9686"/>
                    <a:pt x="10374" y="9142"/>
                  </a:cubicBezTo>
                  <a:cubicBezTo>
                    <a:pt x="11587" y="8439"/>
                    <a:pt x="12098" y="6093"/>
                    <a:pt x="12098" y="5040"/>
                  </a:cubicBezTo>
                  <a:cubicBezTo>
                    <a:pt x="12098" y="3939"/>
                    <a:pt x="12672" y="2535"/>
                    <a:pt x="12672" y="2535"/>
                  </a:cubicBezTo>
                  <a:cubicBezTo>
                    <a:pt x="12688" y="2519"/>
                    <a:pt x="12688" y="2503"/>
                    <a:pt x="12688" y="2487"/>
                  </a:cubicBezTo>
                  <a:cubicBezTo>
                    <a:pt x="12656" y="1066"/>
                    <a:pt x="11906" y="460"/>
                    <a:pt x="11284" y="220"/>
                  </a:cubicBezTo>
                  <a:cubicBezTo>
                    <a:pt x="10903" y="65"/>
                    <a:pt x="10474" y="0"/>
                    <a:pt x="100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83875" y="2541500"/>
              <a:ext cx="1119575" cy="865400"/>
            </a:xfrm>
            <a:custGeom>
              <a:rect b="b" l="l" r="r" t="t"/>
              <a:pathLst>
                <a:path extrusionOk="0" h="34616" w="44783">
                  <a:moveTo>
                    <a:pt x="22392" y="0"/>
                  </a:moveTo>
                  <a:cubicBezTo>
                    <a:pt x="10023" y="0"/>
                    <a:pt x="1" y="7757"/>
                    <a:pt x="1" y="17316"/>
                  </a:cubicBezTo>
                  <a:cubicBezTo>
                    <a:pt x="1" y="26876"/>
                    <a:pt x="10023" y="34616"/>
                    <a:pt x="22392" y="34616"/>
                  </a:cubicBezTo>
                  <a:cubicBezTo>
                    <a:pt x="34760" y="34616"/>
                    <a:pt x="44782" y="26876"/>
                    <a:pt x="44782" y="17316"/>
                  </a:cubicBezTo>
                  <a:cubicBezTo>
                    <a:pt x="44782" y="7757"/>
                    <a:pt x="34760" y="0"/>
                    <a:pt x="223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81500" y="2539100"/>
              <a:ext cx="1124350" cy="870200"/>
            </a:xfrm>
            <a:custGeom>
              <a:rect b="b" l="l" r="r" t="t"/>
              <a:pathLst>
                <a:path extrusionOk="0" h="34808" w="44974">
                  <a:moveTo>
                    <a:pt x="22487" y="192"/>
                  </a:moveTo>
                  <a:cubicBezTo>
                    <a:pt x="34775" y="208"/>
                    <a:pt x="44782" y="7916"/>
                    <a:pt x="44782" y="17412"/>
                  </a:cubicBezTo>
                  <a:cubicBezTo>
                    <a:pt x="44782" y="26892"/>
                    <a:pt x="34775" y="34616"/>
                    <a:pt x="22487" y="34616"/>
                  </a:cubicBezTo>
                  <a:cubicBezTo>
                    <a:pt x="10198" y="34616"/>
                    <a:pt x="192" y="26892"/>
                    <a:pt x="192" y="17412"/>
                  </a:cubicBezTo>
                  <a:cubicBezTo>
                    <a:pt x="192" y="7916"/>
                    <a:pt x="10198" y="192"/>
                    <a:pt x="22487" y="192"/>
                  </a:cubicBezTo>
                  <a:close/>
                  <a:moveTo>
                    <a:pt x="22487" y="1"/>
                  </a:moveTo>
                  <a:cubicBezTo>
                    <a:pt x="10086" y="1"/>
                    <a:pt x="0" y="7805"/>
                    <a:pt x="0" y="17412"/>
                  </a:cubicBezTo>
                  <a:cubicBezTo>
                    <a:pt x="0" y="27003"/>
                    <a:pt x="10086" y="34807"/>
                    <a:pt x="22487" y="34807"/>
                  </a:cubicBezTo>
                  <a:cubicBezTo>
                    <a:pt x="34887" y="34807"/>
                    <a:pt x="44973" y="27003"/>
                    <a:pt x="44973" y="17412"/>
                  </a:cubicBezTo>
                  <a:cubicBezTo>
                    <a:pt x="44973" y="7805"/>
                    <a:pt x="34887" y="1"/>
                    <a:pt x="22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483875" y="2528725"/>
              <a:ext cx="1119575" cy="865400"/>
            </a:xfrm>
            <a:custGeom>
              <a:rect b="b" l="l" r="r" t="t"/>
              <a:pathLst>
                <a:path extrusionOk="0" h="34616" w="44783">
                  <a:moveTo>
                    <a:pt x="22392" y="1"/>
                  </a:moveTo>
                  <a:cubicBezTo>
                    <a:pt x="10023" y="1"/>
                    <a:pt x="1" y="7741"/>
                    <a:pt x="1" y="17300"/>
                  </a:cubicBezTo>
                  <a:cubicBezTo>
                    <a:pt x="1" y="26860"/>
                    <a:pt x="10023" y="34616"/>
                    <a:pt x="22392" y="34616"/>
                  </a:cubicBezTo>
                  <a:cubicBezTo>
                    <a:pt x="34760" y="34616"/>
                    <a:pt x="44782" y="26860"/>
                    <a:pt x="44782" y="17300"/>
                  </a:cubicBezTo>
                  <a:cubicBezTo>
                    <a:pt x="44782" y="7741"/>
                    <a:pt x="34760" y="1"/>
                    <a:pt x="22392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481500" y="2526325"/>
              <a:ext cx="1124350" cy="870200"/>
            </a:xfrm>
            <a:custGeom>
              <a:rect b="b" l="l" r="r" t="t"/>
              <a:pathLst>
                <a:path extrusionOk="0" h="34808" w="44974">
                  <a:moveTo>
                    <a:pt x="22487" y="192"/>
                  </a:moveTo>
                  <a:cubicBezTo>
                    <a:pt x="34775" y="192"/>
                    <a:pt x="44782" y="7917"/>
                    <a:pt x="44782" y="17396"/>
                  </a:cubicBezTo>
                  <a:cubicBezTo>
                    <a:pt x="44782" y="26892"/>
                    <a:pt x="34775" y="34600"/>
                    <a:pt x="22487" y="34600"/>
                  </a:cubicBezTo>
                  <a:cubicBezTo>
                    <a:pt x="10198" y="34600"/>
                    <a:pt x="192" y="26892"/>
                    <a:pt x="192" y="17396"/>
                  </a:cubicBezTo>
                  <a:cubicBezTo>
                    <a:pt x="192" y="7917"/>
                    <a:pt x="10198" y="192"/>
                    <a:pt x="22487" y="192"/>
                  </a:cubicBezTo>
                  <a:close/>
                  <a:moveTo>
                    <a:pt x="22487" y="1"/>
                  </a:moveTo>
                  <a:cubicBezTo>
                    <a:pt x="10086" y="1"/>
                    <a:pt x="0" y="7805"/>
                    <a:pt x="0" y="17396"/>
                  </a:cubicBezTo>
                  <a:cubicBezTo>
                    <a:pt x="0" y="26988"/>
                    <a:pt x="10086" y="34808"/>
                    <a:pt x="22487" y="34808"/>
                  </a:cubicBezTo>
                  <a:cubicBezTo>
                    <a:pt x="34887" y="34808"/>
                    <a:pt x="44973" y="27004"/>
                    <a:pt x="44973" y="17396"/>
                  </a:cubicBezTo>
                  <a:cubicBezTo>
                    <a:pt x="44973" y="7805"/>
                    <a:pt x="34887" y="1"/>
                    <a:pt x="22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193675" y="2695500"/>
              <a:ext cx="198325" cy="168400"/>
            </a:xfrm>
            <a:custGeom>
              <a:rect b="b" l="l" r="r" t="t"/>
              <a:pathLst>
                <a:path extrusionOk="0" h="6736" w="7933">
                  <a:moveTo>
                    <a:pt x="5091" y="1"/>
                  </a:moveTo>
                  <a:lnTo>
                    <a:pt x="0" y="3208"/>
                  </a:lnTo>
                  <a:lnTo>
                    <a:pt x="2905" y="6735"/>
                  </a:lnTo>
                  <a:lnTo>
                    <a:pt x="7932" y="3129"/>
                  </a:lnTo>
                  <a:lnTo>
                    <a:pt x="5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190875" y="2693075"/>
              <a:ext cx="203900" cy="173225"/>
            </a:xfrm>
            <a:custGeom>
              <a:rect b="b" l="l" r="r" t="t"/>
              <a:pathLst>
                <a:path extrusionOk="0" h="6929" w="8156">
                  <a:moveTo>
                    <a:pt x="5187" y="225"/>
                  </a:moveTo>
                  <a:lnTo>
                    <a:pt x="7900" y="3210"/>
                  </a:lnTo>
                  <a:lnTo>
                    <a:pt x="3033" y="6689"/>
                  </a:lnTo>
                  <a:lnTo>
                    <a:pt x="256" y="3337"/>
                  </a:lnTo>
                  <a:lnTo>
                    <a:pt x="5187" y="225"/>
                  </a:lnTo>
                  <a:close/>
                  <a:moveTo>
                    <a:pt x="5202" y="0"/>
                  </a:moveTo>
                  <a:cubicBezTo>
                    <a:pt x="5185" y="0"/>
                    <a:pt x="5168" y="6"/>
                    <a:pt x="5155" y="18"/>
                  </a:cubicBezTo>
                  <a:lnTo>
                    <a:pt x="64" y="3226"/>
                  </a:lnTo>
                  <a:cubicBezTo>
                    <a:pt x="17" y="3258"/>
                    <a:pt x="1" y="3321"/>
                    <a:pt x="33" y="3369"/>
                  </a:cubicBezTo>
                  <a:lnTo>
                    <a:pt x="2937" y="6896"/>
                  </a:lnTo>
                  <a:cubicBezTo>
                    <a:pt x="2953" y="6912"/>
                    <a:pt x="2985" y="6928"/>
                    <a:pt x="3017" y="6928"/>
                  </a:cubicBezTo>
                  <a:cubicBezTo>
                    <a:pt x="3033" y="6928"/>
                    <a:pt x="3049" y="6928"/>
                    <a:pt x="3081" y="6912"/>
                  </a:cubicBezTo>
                  <a:lnTo>
                    <a:pt x="8108" y="3305"/>
                  </a:lnTo>
                  <a:cubicBezTo>
                    <a:pt x="8156" y="3273"/>
                    <a:pt x="8156" y="3194"/>
                    <a:pt x="8124" y="3146"/>
                  </a:cubicBezTo>
                  <a:lnTo>
                    <a:pt x="5283" y="34"/>
                  </a:lnTo>
                  <a:cubicBezTo>
                    <a:pt x="5263" y="14"/>
                    <a:pt x="5232" y="0"/>
                    <a:pt x="5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820625" y="2702275"/>
              <a:ext cx="222650" cy="185950"/>
            </a:xfrm>
            <a:custGeom>
              <a:rect b="b" l="l" r="r" t="t"/>
              <a:pathLst>
                <a:path extrusionOk="0" h="7438" w="8906">
                  <a:moveTo>
                    <a:pt x="4645" y="1"/>
                  </a:moveTo>
                  <a:lnTo>
                    <a:pt x="0" y="2395"/>
                  </a:lnTo>
                  <a:lnTo>
                    <a:pt x="4118" y="7438"/>
                  </a:lnTo>
                  <a:lnTo>
                    <a:pt x="8906" y="42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817825" y="2699850"/>
              <a:ext cx="228250" cy="190775"/>
            </a:xfrm>
            <a:custGeom>
              <a:rect b="b" l="l" r="r" t="t"/>
              <a:pathLst>
                <a:path extrusionOk="0" h="7631" w="9130">
                  <a:moveTo>
                    <a:pt x="4741" y="226"/>
                  </a:moveTo>
                  <a:lnTo>
                    <a:pt x="8858" y="4327"/>
                  </a:lnTo>
                  <a:lnTo>
                    <a:pt x="4262" y="7407"/>
                  </a:lnTo>
                  <a:lnTo>
                    <a:pt x="272" y="2524"/>
                  </a:lnTo>
                  <a:lnTo>
                    <a:pt x="4741" y="226"/>
                  </a:lnTo>
                  <a:close/>
                  <a:moveTo>
                    <a:pt x="4766" y="1"/>
                  </a:moveTo>
                  <a:cubicBezTo>
                    <a:pt x="4751" y="1"/>
                    <a:pt x="4737" y="6"/>
                    <a:pt x="4725" y="18"/>
                  </a:cubicBezTo>
                  <a:lnTo>
                    <a:pt x="65" y="2396"/>
                  </a:lnTo>
                  <a:cubicBezTo>
                    <a:pt x="17" y="2428"/>
                    <a:pt x="1" y="2508"/>
                    <a:pt x="33" y="2556"/>
                  </a:cubicBezTo>
                  <a:lnTo>
                    <a:pt x="4150" y="7599"/>
                  </a:lnTo>
                  <a:cubicBezTo>
                    <a:pt x="4182" y="7615"/>
                    <a:pt x="4198" y="7631"/>
                    <a:pt x="4230" y="7631"/>
                  </a:cubicBezTo>
                  <a:cubicBezTo>
                    <a:pt x="4246" y="7631"/>
                    <a:pt x="4278" y="7631"/>
                    <a:pt x="4294" y="7615"/>
                  </a:cubicBezTo>
                  <a:lnTo>
                    <a:pt x="9066" y="4439"/>
                  </a:lnTo>
                  <a:cubicBezTo>
                    <a:pt x="9113" y="4391"/>
                    <a:pt x="9129" y="4327"/>
                    <a:pt x="9082" y="4279"/>
                  </a:cubicBezTo>
                  <a:lnTo>
                    <a:pt x="4836" y="34"/>
                  </a:lnTo>
                  <a:cubicBezTo>
                    <a:pt x="4817" y="14"/>
                    <a:pt x="4791" y="1"/>
                    <a:pt x="47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996975" y="2828750"/>
              <a:ext cx="222250" cy="185950"/>
            </a:xfrm>
            <a:custGeom>
              <a:rect b="b" l="l" r="r" t="t"/>
              <a:pathLst>
                <a:path extrusionOk="0" h="7438" w="8890">
                  <a:moveTo>
                    <a:pt x="4645" y="1"/>
                  </a:moveTo>
                  <a:lnTo>
                    <a:pt x="0" y="2395"/>
                  </a:lnTo>
                  <a:lnTo>
                    <a:pt x="4118" y="7438"/>
                  </a:lnTo>
                  <a:lnTo>
                    <a:pt x="8890" y="42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994175" y="2826100"/>
              <a:ext cx="228250" cy="191000"/>
            </a:xfrm>
            <a:custGeom>
              <a:rect b="b" l="l" r="r" t="t"/>
              <a:pathLst>
                <a:path extrusionOk="0" h="7640" w="9130">
                  <a:moveTo>
                    <a:pt x="4741" y="219"/>
                  </a:moveTo>
                  <a:lnTo>
                    <a:pt x="8858" y="4336"/>
                  </a:lnTo>
                  <a:lnTo>
                    <a:pt x="4246" y="7400"/>
                  </a:lnTo>
                  <a:lnTo>
                    <a:pt x="272" y="2533"/>
                  </a:lnTo>
                  <a:lnTo>
                    <a:pt x="4741" y="219"/>
                  </a:lnTo>
                  <a:close/>
                  <a:moveTo>
                    <a:pt x="4767" y="1"/>
                  </a:moveTo>
                  <a:cubicBezTo>
                    <a:pt x="4748" y="1"/>
                    <a:pt x="4729" y="5"/>
                    <a:pt x="4709" y="11"/>
                  </a:cubicBezTo>
                  <a:lnTo>
                    <a:pt x="65" y="2405"/>
                  </a:lnTo>
                  <a:cubicBezTo>
                    <a:pt x="17" y="2437"/>
                    <a:pt x="1" y="2501"/>
                    <a:pt x="33" y="2549"/>
                  </a:cubicBezTo>
                  <a:lnTo>
                    <a:pt x="4150" y="7608"/>
                  </a:lnTo>
                  <a:cubicBezTo>
                    <a:pt x="4166" y="7624"/>
                    <a:pt x="4198" y="7640"/>
                    <a:pt x="4230" y="7640"/>
                  </a:cubicBezTo>
                  <a:cubicBezTo>
                    <a:pt x="4246" y="7640"/>
                    <a:pt x="4262" y="7640"/>
                    <a:pt x="4278" y="7624"/>
                  </a:cubicBezTo>
                  <a:lnTo>
                    <a:pt x="9066" y="4432"/>
                  </a:lnTo>
                  <a:cubicBezTo>
                    <a:pt x="9113" y="4400"/>
                    <a:pt x="9129" y="4320"/>
                    <a:pt x="9082" y="4288"/>
                  </a:cubicBezTo>
                  <a:lnTo>
                    <a:pt x="4836" y="27"/>
                  </a:lnTo>
                  <a:cubicBezTo>
                    <a:pt x="4818" y="8"/>
                    <a:pt x="4794" y="1"/>
                    <a:pt x="4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975025" y="2837950"/>
              <a:ext cx="209900" cy="180350"/>
            </a:xfrm>
            <a:custGeom>
              <a:rect b="b" l="l" r="r" t="t"/>
              <a:pathLst>
                <a:path extrusionOk="0" h="7214" w="8396">
                  <a:moveTo>
                    <a:pt x="5012" y="0"/>
                  </a:moveTo>
                  <a:lnTo>
                    <a:pt x="1" y="1500"/>
                  </a:lnTo>
                  <a:lnTo>
                    <a:pt x="3113" y="7214"/>
                  </a:lnTo>
                  <a:lnTo>
                    <a:pt x="8395" y="4947"/>
                  </a:lnTo>
                  <a:lnTo>
                    <a:pt x="5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972625" y="2835375"/>
              <a:ext cx="215475" cy="185325"/>
            </a:xfrm>
            <a:custGeom>
              <a:rect b="b" l="l" r="r" t="t"/>
              <a:pathLst>
                <a:path extrusionOk="0" h="7413" w="8619">
                  <a:moveTo>
                    <a:pt x="5060" y="215"/>
                  </a:moveTo>
                  <a:lnTo>
                    <a:pt x="8348" y="5002"/>
                  </a:lnTo>
                  <a:lnTo>
                    <a:pt x="3257" y="7189"/>
                  </a:lnTo>
                  <a:lnTo>
                    <a:pt x="240" y="1651"/>
                  </a:lnTo>
                  <a:lnTo>
                    <a:pt x="5060" y="215"/>
                  </a:lnTo>
                  <a:close/>
                  <a:moveTo>
                    <a:pt x="5104" y="1"/>
                  </a:moveTo>
                  <a:cubicBezTo>
                    <a:pt x="5094" y="1"/>
                    <a:pt x="5085" y="3"/>
                    <a:pt x="5076" y="7"/>
                  </a:cubicBezTo>
                  <a:lnTo>
                    <a:pt x="65" y="1507"/>
                  </a:lnTo>
                  <a:cubicBezTo>
                    <a:pt x="33" y="1507"/>
                    <a:pt x="17" y="1523"/>
                    <a:pt x="1" y="1555"/>
                  </a:cubicBezTo>
                  <a:cubicBezTo>
                    <a:pt x="1" y="1587"/>
                    <a:pt x="1" y="1619"/>
                    <a:pt x="17" y="1635"/>
                  </a:cubicBezTo>
                  <a:lnTo>
                    <a:pt x="3129" y="7364"/>
                  </a:lnTo>
                  <a:cubicBezTo>
                    <a:pt x="3145" y="7396"/>
                    <a:pt x="3177" y="7412"/>
                    <a:pt x="3225" y="7412"/>
                  </a:cubicBezTo>
                  <a:cubicBezTo>
                    <a:pt x="3225" y="7412"/>
                    <a:pt x="3241" y="7412"/>
                    <a:pt x="3257" y="7396"/>
                  </a:cubicBezTo>
                  <a:lnTo>
                    <a:pt x="8539" y="5146"/>
                  </a:lnTo>
                  <a:cubicBezTo>
                    <a:pt x="8603" y="5114"/>
                    <a:pt x="8619" y="5050"/>
                    <a:pt x="8587" y="5002"/>
                  </a:cubicBezTo>
                  <a:lnTo>
                    <a:pt x="5188" y="39"/>
                  </a:lnTo>
                  <a:cubicBezTo>
                    <a:pt x="5164" y="16"/>
                    <a:pt x="5132" y="1"/>
                    <a:pt x="5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920950" y="2626775"/>
              <a:ext cx="52500" cy="16725"/>
            </a:xfrm>
            <a:custGeom>
              <a:rect b="b" l="l" r="r" t="t"/>
              <a:pathLst>
                <a:path extrusionOk="0" h="669" w="2100">
                  <a:moveTo>
                    <a:pt x="1953" y="1"/>
                  </a:moveTo>
                  <a:cubicBezTo>
                    <a:pt x="1696" y="1"/>
                    <a:pt x="1190" y="196"/>
                    <a:pt x="1190" y="196"/>
                  </a:cubicBezTo>
                  <a:cubicBezTo>
                    <a:pt x="1117" y="188"/>
                    <a:pt x="1043" y="184"/>
                    <a:pt x="970" y="184"/>
                  </a:cubicBezTo>
                  <a:cubicBezTo>
                    <a:pt x="741" y="184"/>
                    <a:pt x="514" y="223"/>
                    <a:pt x="296" y="308"/>
                  </a:cubicBezTo>
                  <a:cubicBezTo>
                    <a:pt x="0" y="443"/>
                    <a:pt x="920" y="668"/>
                    <a:pt x="1454" y="668"/>
                  </a:cubicBezTo>
                  <a:cubicBezTo>
                    <a:pt x="1553" y="668"/>
                    <a:pt x="1639" y="660"/>
                    <a:pt x="1701" y="643"/>
                  </a:cubicBezTo>
                  <a:cubicBezTo>
                    <a:pt x="2100" y="531"/>
                    <a:pt x="2100" y="308"/>
                    <a:pt x="2100" y="84"/>
                  </a:cubicBezTo>
                  <a:cubicBezTo>
                    <a:pt x="2100" y="24"/>
                    <a:pt x="204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923950" y="2624375"/>
              <a:ext cx="51900" cy="21675"/>
            </a:xfrm>
            <a:custGeom>
              <a:rect b="b" l="l" r="r" t="t"/>
              <a:pathLst>
                <a:path extrusionOk="0" h="867" w="2076">
                  <a:moveTo>
                    <a:pt x="1884" y="196"/>
                  </a:moveTo>
                  <a:cubicBezTo>
                    <a:pt x="1884" y="404"/>
                    <a:pt x="1868" y="548"/>
                    <a:pt x="1549" y="643"/>
                  </a:cubicBezTo>
                  <a:cubicBezTo>
                    <a:pt x="1491" y="659"/>
                    <a:pt x="1413" y="666"/>
                    <a:pt x="1325" y="666"/>
                  </a:cubicBezTo>
                  <a:cubicBezTo>
                    <a:pt x="975" y="666"/>
                    <a:pt x="451" y="557"/>
                    <a:pt x="272" y="468"/>
                  </a:cubicBezTo>
                  <a:cubicBezTo>
                    <a:pt x="462" y="409"/>
                    <a:pt x="660" y="376"/>
                    <a:pt x="860" y="376"/>
                  </a:cubicBezTo>
                  <a:cubicBezTo>
                    <a:pt x="930" y="376"/>
                    <a:pt x="1000" y="380"/>
                    <a:pt x="1070" y="388"/>
                  </a:cubicBezTo>
                  <a:cubicBezTo>
                    <a:pt x="1086" y="388"/>
                    <a:pt x="1102" y="388"/>
                    <a:pt x="1118" y="372"/>
                  </a:cubicBezTo>
                  <a:cubicBezTo>
                    <a:pt x="1357" y="276"/>
                    <a:pt x="1613" y="212"/>
                    <a:pt x="1884" y="196"/>
                  </a:cubicBezTo>
                  <a:close/>
                  <a:moveTo>
                    <a:pt x="1843" y="1"/>
                  </a:moveTo>
                  <a:cubicBezTo>
                    <a:pt x="1610" y="1"/>
                    <a:pt x="1255" y="119"/>
                    <a:pt x="1070" y="180"/>
                  </a:cubicBezTo>
                  <a:cubicBezTo>
                    <a:pt x="1005" y="174"/>
                    <a:pt x="940" y="171"/>
                    <a:pt x="875" y="171"/>
                  </a:cubicBezTo>
                  <a:cubicBezTo>
                    <a:pt x="621" y="171"/>
                    <a:pt x="370" y="219"/>
                    <a:pt x="129" y="308"/>
                  </a:cubicBezTo>
                  <a:cubicBezTo>
                    <a:pt x="49" y="340"/>
                    <a:pt x="1" y="420"/>
                    <a:pt x="33" y="516"/>
                  </a:cubicBezTo>
                  <a:cubicBezTo>
                    <a:pt x="97" y="707"/>
                    <a:pt x="863" y="867"/>
                    <a:pt x="1341" y="867"/>
                  </a:cubicBezTo>
                  <a:cubicBezTo>
                    <a:pt x="1421" y="867"/>
                    <a:pt x="1517" y="851"/>
                    <a:pt x="1613" y="835"/>
                  </a:cubicBezTo>
                  <a:cubicBezTo>
                    <a:pt x="2076" y="707"/>
                    <a:pt x="2076" y="404"/>
                    <a:pt x="2076" y="180"/>
                  </a:cubicBezTo>
                  <a:cubicBezTo>
                    <a:pt x="2076" y="117"/>
                    <a:pt x="2060" y="69"/>
                    <a:pt x="2012" y="37"/>
                  </a:cubicBezTo>
                  <a:cubicBezTo>
                    <a:pt x="1971" y="11"/>
                    <a:pt x="1913" y="1"/>
                    <a:pt x="1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738025" y="2389100"/>
              <a:ext cx="241425" cy="282150"/>
            </a:xfrm>
            <a:custGeom>
              <a:rect b="b" l="l" r="r" t="t"/>
              <a:pathLst>
                <a:path extrusionOk="0" h="11286" w="9657">
                  <a:moveTo>
                    <a:pt x="3512" y="0"/>
                  </a:moveTo>
                  <a:lnTo>
                    <a:pt x="3512" y="0"/>
                  </a:lnTo>
                  <a:cubicBezTo>
                    <a:pt x="3512" y="0"/>
                    <a:pt x="2347" y="415"/>
                    <a:pt x="1756" y="1133"/>
                  </a:cubicBezTo>
                  <a:cubicBezTo>
                    <a:pt x="1166" y="1867"/>
                    <a:pt x="895" y="3750"/>
                    <a:pt x="751" y="4580"/>
                  </a:cubicBezTo>
                  <a:cubicBezTo>
                    <a:pt x="623" y="5410"/>
                    <a:pt x="1" y="8554"/>
                    <a:pt x="352" y="8937"/>
                  </a:cubicBezTo>
                  <a:cubicBezTo>
                    <a:pt x="687" y="9304"/>
                    <a:pt x="4374" y="10581"/>
                    <a:pt x="5108" y="10788"/>
                  </a:cubicBezTo>
                  <a:cubicBezTo>
                    <a:pt x="5792" y="10986"/>
                    <a:pt x="6622" y="11285"/>
                    <a:pt x="7099" y="11285"/>
                  </a:cubicBezTo>
                  <a:cubicBezTo>
                    <a:pt x="7122" y="11285"/>
                    <a:pt x="7145" y="11285"/>
                    <a:pt x="7167" y="11283"/>
                  </a:cubicBezTo>
                  <a:cubicBezTo>
                    <a:pt x="7518" y="11235"/>
                    <a:pt x="7853" y="11092"/>
                    <a:pt x="8140" y="10900"/>
                  </a:cubicBezTo>
                  <a:cubicBezTo>
                    <a:pt x="8140" y="10900"/>
                    <a:pt x="8970" y="11283"/>
                    <a:pt x="9177" y="11283"/>
                  </a:cubicBezTo>
                  <a:cubicBezTo>
                    <a:pt x="9385" y="11283"/>
                    <a:pt x="9656" y="10900"/>
                    <a:pt x="9417" y="10517"/>
                  </a:cubicBezTo>
                  <a:cubicBezTo>
                    <a:pt x="9177" y="10134"/>
                    <a:pt x="8507" y="9575"/>
                    <a:pt x="8124" y="9575"/>
                  </a:cubicBezTo>
                  <a:cubicBezTo>
                    <a:pt x="7741" y="9575"/>
                    <a:pt x="6353" y="9799"/>
                    <a:pt x="6353" y="9799"/>
                  </a:cubicBezTo>
                  <a:cubicBezTo>
                    <a:pt x="6353" y="9799"/>
                    <a:pt x="3959" y="8586"/>
                    <a:pt x="3273" y="8107"/>
                  </a:cubicBezTo>
                  <a:cubicBezTo>
                    <a:pt x="2842" y="7788"/>
                    <a:pt x="2443" y="7453"/>
                    <a:pt x="2076" y="7070"/>
                  </a:cubicBezTo>
                  <a:lnTo>
                    <a:pt x="3480" y="2649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38025" y="2386500"/>
              <a:ext cx="241025" cy="287075"/>
            </a:xfrm>
            <a:custGeom>
              <a:rect b="b" l="l" r="r" t="t"/>
              <a:pathLst>
                <a:path extrusionOk="0" h="11483" w="9641">
                  <a:moveTo>
                    <a:pt x="3520" y="1"/>
                  </a:moveTo>
                  <a:cubicBezTo>
                    <a:pt x="3507" y="1"/>
                    <a:pt x="3494" y="3"/>
                    <a:pt x="3480" y="8"/>
                  </a:cubicBezTo>
                  <a:cubicBezTo>
                    <a:pt x="3432" y="24"/>
                    <a:pt x="2283" y="439"/>
                    <a:pt x="1677" y="1173"/>
                  </a:cubicBezTo>
                  <a:cubicBezTo>
                    <a:pt x="1118" y="1875"/>
                    <a:pt x="831" y="3599"/>
                    <a:pt x="687" y="4509"/>
                  </a:cubicBezTo>
                  <a:lnTo>
                    <a:pt x="655" y="4668"/>
                  </a:lnTo>
                  <a:cubicBezTo>
                    <a:pt x="639" y="4796"/>
                    <a:pt x="607" y="4956"/>
                    <a:pt x="575" y="5147"/>
                  </a:cubicBezTo>
                  <a:cubicBezTo>
                    <a:pt x="192" y="7302"/>
                    <a:pt x="1" y="8802"/>
                    <a:pt x="272" y="9105"/>
                  </a:cubicBezTo>
                  <a:cubicBezTo>
                    <a:pt x="639" y="9504"/>
                    <a:pt x="4390" y="10797"/>
                    <a:pt x="5076" y="10988"/>
                  </a:cubicBezTo>
                  <a:cubicBezTo>
                    <a:pt x="5220" y="11036"/>
                    <a:pt x="5379" y="11084"/>
                    <a:pt x="5539" y="11132"/>
                  </a:cubicBezTo>
                  <a:cubicBezTo>
                    <a:pt x="6113" y="11307"/>
                    <a:pt x="6704" y="11483"/>
                    <a:pt x="7103" y="11483"/>
                  </a:cubicBezTo>
                  <a:lnTo>
                    <a:pt x="7183" y="11483"/>
                  </a:lnTo>
                  <a:cubicBezTo>
                    <a:pt x="7534" y="11435"/>
                    <a:pt x="7853" y="11307"/>
                    <a:pt x="8140" y="11116"/>
                  </a:cubicBezTo>
                  <a:cubicBezTo>
                    <a:pt x="8364" y="11212"/>
                    <a:pt x="8970" y="11483"/>
                    <a:pt x="9177" y="11483"/>
                  </a:cubicBezTo>
                  <a:cubicBezTo>
                    <a:pt x="9321" y="11467"/>
                    <a:pt x="9465" y="11371"/>
                    <a:pt x="9529" y="11228"/>
                  </a:cubicBezTo>
                  <a:cubicBezTo>
                    <a:pt x="9640" y="11020"/>
                    <a:pt x="9624" y="10765"/>
                    <a:pt x="9497" y="10573"/>
                  </a:cubicBezTo>
                  <a:cubicBezTo>
                    <a:pt x="9257" y="10174"/>
                    <a:pt x="8555" y="9584"/>
                    <a:pt x="8124" y="9584"/>
                  </a:cubicBezTo>
                  <a:cubicBezTo>
                    <a:pt x="7773" y="9584"/>
                    <a:pt x="6576" y="9759"/>
                    <a:pt x="6369" y="9791"/>
                  </a:cubicBezTo>
                  <a:cubicBezTo>
                    <a:pt x="6097" y="9648"/>
                    <a:pt x="3975" y="8562"/>
                    <a:pt x="3336" y="8131"/>
                  </a:cubicBezTo>
                  <a:cubicBezTo>
                    <a:pt x="2921" y="7828"/>
                    <a:pt x="2538" y="7509"/>
                    <a:pt x="2187" y="7142"/>
                  </a:cubicBezTo>
                  <a:lnTo>
                    <a:pt x="3576" y="2785"/>
                  </a:lnTo>
                  <a:cubicBezTo>
                    <a:pt x="3605" y="2706"/>
                    <a:pt x="3537" y="2652"/>
                    <a:pt x="3474" y="2652"/>
                  </a:cubicBezTo>
                  <a:cubicBezTo>
                    <a:pt x="3434" y="2652"/>
                    <a:pt x="3396" y="2673"/>
                    <a:pt x="3384" y="2721"/>
                  </a:cubicBezTo>
                  <a:lnTo>
                    <a:pt x="1980" y="7142"/>
                  </a:lnTo>
                  <a:cubicBezTo>
                    <a:pt x="1964" y="7174"/>
                    <a:pt x="1980" y="7222"/>
                    <a:pt x="1996" y="7238"/>
                  </a:cubicBezTo>
                  <a:cubicBezTo>
                    <a:pt x="2379" y="7621"/>
                    <a:pt x="2778" y="7972"/>
                    <a:pt x="3225" y="8291"/>
                  </a:cubicBezTo>
                  <a:cubicBezTo>
                    <a:pt x="3911" y="8770"/>
                    <a:pt x="6209" y="9935"/>
                    <a:pt x="6305" y="9983"/>
                  </a:cubicBezTo>
                  <a:cubicBezTo>
                    <a:pt x="6321" y="9999"/>
                    <a:pt x="6337" y="9999"/>
                    <a:pt x="6369" y="9999"/>
                  </a:cubicBezTo>
                  <a:cubicBezTo>
                    <a:pt x="6369" y="9999"/>
                    <a:pt x="7757" y="9791"/>
                    <a:pt x="8124" y="9791"/>
                  </a:cubicBezTo>
                  <a:cubicBezTo>
                    <a:pt x="8443" y="9791"/>
                    <a:pt x="9098" y="10302"/>
                    <a:pt x="9337" y="10669"/>
                  </a:cubicBezTo>
                  <a:cubicBezTo>
                    <a:pt x="9417" y="10813"/>
                    <a:pt x="9433" y="10988"/>
                    <a:pt x="9353" y="11132"/>
                  </a:cubicBezTo>
                  <a:cubicBezTo>
                    <a:pt x="9321" y="11212"/>
                    <a:pt x="9257" y="11259"/>
                    <a:pt x="9177" y="11275"/>
                  </a:cubicBezTo>
                  <a:cubicBezTo>
                    <a:pt x="8826" y="11196"/>
                    <a:pt x="8491" y="11068"/>
                    <a:pt x="8188" y="10908"/>
                  </a:cubicBezTo>
                  <a:cubicBezTo>
                    <a:pt x="8175" y="10902"/>
                    <a:pt x="8159" y="10898"/>
                    <a:pt x="8142" y="10898"/>
                  </a:cubicBezTo>
                  <a:cubicBezTo>
                    <a:pt x="8119" y="10898"/>
                    <a:pt x="8095" y="10906"/>
                    <a:pt x="8076" y="10924"/>
                  </a:cubicBezTo>
                  <a:cubicBezTo>
                    <a:pt x="7805" y="11116"/>
                    <a:pt x="7502" y="11228"/>
                    <a:pt x="7167" y="11275"/>
                  </a:cubicBezTo>
                  <a:cubicBezTo>
                    <a:pt x="7139" y="11278"/>
                    <a:pt x="7111" y="11279"/>
                    <a:pt x="7081" y="11279"/>
                  </a:cubicBezTo>
                  <a:cubicBezTo>
                    <a:pt x="6709" y="11279"/>
                    <a:pt x="6148" y="11103"/>
                    <a:pt x="5587" y="10940"/>
                  </a:cubicBezTo>
                  <a:cubicBezTo>
                    <a:pt x="5427" y="10892"/>
                    <a:pt x="5283" y="10844"/>
                    <a:pt x="5124" y="10797"/>
                  </a:cubicBezTo>
                  <a:cubicBezTo>
                    <a:pt x="4374" y="10589"/>
                    <a:pt x="735" y="9312"/>
                    <a:pt x="416" y="8961"/>
                  </a:cubicBezTo>
                  <a:cubicBezTo>
                    <a:pt x="161" y="8674"/>
                    <a:pt x="607" y="6137"/>
                    <a:pt x="783" y="5179"/>
                  </a:cubicBezTo>
                  <a:cubicBezTo>
                    <a:pt x="815" y="4988"/>
                    <a:pt x="831" y="4828"/>
                    <a:pt x="863" y="4700"/>
                  </a:cubicBezTo>
                  <a:lnTo>
                    <a:pt x="879" y="4541"/>
                  </a:lnTo>
                  <a:cubicBezTo>
                    <a:pt x="1022" y="3711"/>
                    <a:pt x="1294" y="1971"/>
                    <a:pt x="1836" y="1301"/>
                  </a:cubicBezTo>
                  <a:cubicBezTo>
                    <a:pt x="2395" y="615"/>
                    <a:pt x="3528" y="200"/>
                    <a:pt x="3544" y="200"/>
                  </a:cubicBezTo>
                  <a:cubicBezTo>
                    <a:pt x="3658" y="157"/>
                    <a:pt x="3619" y="1"/>
                    <a:pt x="3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862925" y="2625675"/>
              <a:ext cx="116525" cy="45575"/>
            </a:xfrm>
            <a:custGeom>
              <a:rect b="b" l="l" r="r" t="t"/>
              <a:pathLst>
                <a:path extrusionOk="0" h="1823" w="4661">
                  <a:moveTo>
                    <a:pt x="702" y="1"/>
                  </a:moveTo>
                  <a:cubicBezTo>
                    <a:pt x="415" y="208"/>
                    <a:pt x="192" y="480"/>
                    <a:pt x="64" y="815"/>
                  </a:cubicBezTo>
                  <a:cubicBezTo>
                    <a:pt x="32" y="974"/>
                    <a:pt x="0" y="1134"/>
                    <a:pt x="0" y="1293"/>
                  </a:cubicBezTo>
                  <a:lnTo>
                    <a:pt x="96" y="1325"/>
                  </a:lnTo>
                  <a:cubicBezTo>
                    <a:pt x="796" y="1523"/>
                    <a:pt x="1611" y="1822"/>
                    <a:pt x="2101" y="1822"/>
                  </a:cubicBezTo>
                  <a:cubicBezTo>
                    <a:pt x="2125" y="1822"/>
                    <a:pt x="2148" y="1822"/>
                    <a:pt x="2171" y="1820"/>
                  </a:cubicBezTo>
                  <a:cubicBezTo>
                    <a:pt x="2522" y="1772"/>
                    <a:pt x="2857" y="1629"/>
                    <a:pt x="3144" y="1437"/>
                  </a:cubicBezTo>
                  <a:cubicBezTo>
                    <a:pt x="3144" y="1437"/>
                    <a:pt x="3974" y="1820"/>
                    <a:pt x="4166" y="1820"/>
                  </a:cubicBezTo>
                  <a:cubicBezTo>
                    <a:pt x="4373" y="1820"/>
                    <a:pt x="4660" y="1437"/>
                    <a:pt x="4421" y="1054"/>
                  </a:cubicBezTo>
                  <a:cubicBezTo>
                    <a:pt x="4166" y="671"/>
                    <a:pt x="3495" y="128"/>
                    <a:pt x="3128" y="128"/>
                  </a:cubicBezTo>
                  <a:cubicBezTo>
                    <a:pt x="2745" y="128"/>
                    <a:pt x="1341" y="336"/>
                    <a:pt x="1341" y="336"/>
                  </a:cubicBezTo>
                  <a:cubicBezTo>
                    <a:pt x="1341" y="336"/>
                    <a:pt x="1085" y="192"/>
                    <a:pt x="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860125" y="2623400"/>
              <a:ext cx="118925" cy="50175"/>
            </a:xfrm>
            <a:custGeom>
              <a:rect b="b" l="l" r="r" t="t"/>
              <a:pathLst>
                <a:path extrusionOk="0" h="2007" w="4757">
                  <a:moveTo>
                    <a:pt x="830" y="203"/>
                  </a:moveTo>
                  <a:cubicBezTo>
                    <a:pt x="1181" y="395"/>
                    <a:pt x="1421" y="507"/>
                    <a:pt x="1421" y="507"/>
                  </a:cubicBezTo>
                  <a:cubicBezTo>
                    <a:pt x="1437" y="523"/>
                    <a:pt x="1453" y="523"/>
                    <a:pt x="1469" y="523"/>
                  </a:cubicBezTo>
                  <a:cubicBezTo>
                    <a:pt x="1485" y="523"/>
                    <a:pt x="2873" y="315"/>
                    <a:pt x="3240" y="315"/>
                  </a:cubicBezTo>
                  <a:cubicBezTo>
                    <a:pt x="3559" y="315"/>
                    <a:pt x="4198" y="826"/>
                    <a:pt x="4437" y="1193"/>
                  </a:cubicBezTo>
                  <a:cubicBezTo>
                    <a:pt x="4533" y="1337"/>
                    <a:pt x="4549" y="1512"/>
                    <a:pt x="4469" y="1656"/>
                  </a:cubicBezTo>
                  <a:cubicBezTo>
                    <a:pt x="4437" y="1736"/>
                    <a:pt x="4373" y="1783"/>
                    <a:pt x="4278" y="1799"/>
                  </a:cubicBezTo>
                  <a:cubicBezTo>
                    <a:pt x="3942" y="1720"/>
                    <a:pt x="3607" y="1592"/>
                    <a:pt x="3288" y="1432"/>
                  </a:cubicBezTo>
                  <a:cubicBezTo>
                    <a:pt x="3275" y="1426"/>
                    <a:pt x="3262" y="1422"/>
                    <a:pt x="3248" y="1422"/>
                  </a:cubicBezTo>
                  <a:cubicBezTo>
                    <a:pt x="3230" y="1422"/>
                    <a:pt x="3211" y="1430"/>
                    <a:pt x="3192" y="1448"/>
                  </a:cubicBezTo>
                  <a:cubicBezTo>
                    <a:pt x="2921" y="1640"/>
                    <a:pt x="2602" y="1752"/>
                    <a:pt x="2283" y="1799"/>
                  </a:cubicBezTo>
                  <a:cubicBezTo>
                    <a:pt x="2254" y="1802"/>
                    <a:pt x="2225" y="1803"/>
                    <a:pt x="2194" y="1803"/>
                  </a:cubicBezTo>
                  <a:cubicBezTo>
                    <a:pt x="1839" y="1803"/>
                    <a:pt x="1311" y="1642"/>
                    <a:pt x="782" y="1480"/>
                  </a:cubicBezTo>
                  <a:cubicBezTo>
                    <a:pt x="607" y="1432"/>
                    <a:pt x="415" y="1368"/>
                    <a:pt x="240" y="1321"/>
                  </a:cubicBezTo>
                  <a:lnTo>
                    <a:pt x="208" y="1321"/>
                  </a:lnTo>
                  <a:cubicBezTo>
                    <a:pt x="224" y="1193"/>
                    <a:pt x="240" y="1065"/>
                    <a:pt x="272" y="938"/>
                  </a:cubicBezTo>
                  <a:cubicBezTo>
                    <a:pt x="383" y="650"/>
                    <a:pt x="575" y="395"/>
                    <a:pt x="830" y="203"/>
                  </a:cubicBezTo>
                  <a:close/>
                  <a:moveTo>
                    <a:pt x="814" y="0"/>
                  </a:moveTo>
                  <a:cubicBezTo>
                    <a:pt x="798" y="0"/>
                    <a:pt x="782" y="4"/>
                    <a:pt x="766" y="12"/>
                  </a:cubicBezTo>
                  <a:cubicBezTo>
                    <a:pt x="447" y="219"/>
                    <a:pt x="208" y="523"/>
                    <a:pt x="80" y="874"/>
                  </a:cubicBezTo>
                  <a:cubicBezTo>
                    <a:pt x="32" y="1049"/>
                    <a:pt x="16" y="1209"/>
                    <a:pt x="0" y="1384"/>
                  </a:cubicBezTo>
                  <a:cubicBezTo>
                    <a:pt x="0" y="1432"/>
                    <a:pt x="32" y="1480"/>
                    <a:pt x="80" y="1480"/>
                  </a:cubicBezTo>
                  <a:lnTo>
                    <a:pt x="192" y="1512"/>
                  </a:lnTo>
                  <a:cubicBezTo>
                    <a:pt x="368" y="1560"/>
                    <a:pt x="543" y="1624"/>
                    <a:pt x="735" y="1672"/>
                  </a:cubicBezTo>
                  <a:cubicBezTo>
                    <a:pt x="1277" y="1831"/>
                    <a:pt x="1836" y="2007"/>
                    <a:pt x="2219" y="2007"/>
                  </a:cubicBezTo>
                  <a:lnTo>
                    <a:pt x="2299" y="2007"/>
                  </a:lnTo>
                  <a:cubicBezTo>
                    <a:pt x="2650" y="1959"/>
                    <a:pt x="2969" y="1831"/>
                    <a:pt x="3256" y="1640"/>
                  </a:cubicBezTo>
                  <a:cubicBezTo>
                    <a:pt x="3480" y="1736"/>
                    <a:pt x="4086" y="2007"/>
                    <a:pt x="4278" y="2007"/>
                  </a:cubicBezTo>
                  <a:cubicBezTo>
                    <a:pt x="4437" y="1991"/>
                    <a:pt x="4581" y="1895"/>
                    <a:pt x="4645" y="1752"/>
                  </a:cubicBezTo>
                  <a:cubicBezTo>
                    <a:pt x="4756" y="1544"/>
                    <a:pt x="4740" y="1289"/>
                    <a:pt x="4613" y="1097"/>
                  </a:cubicBezTo>
                  <a:cubicBezTo>
                    <a:pt x="4373" y="698"/>
                    <a:pt x="3671" y="108"/>
                    <a:pt x="3240" y="108"/>
                  </a:cubicBezTo>
                  <a:cubicBezTo>
                    <a:pt x="2873" y="108"/>
                    <a:pt x="1692" y="283"/>
                    <a:pt x="1469" y="315"/>
                  </a:cubicBezTo>
                  <a:cubicBezTo>
                    <a:pt x="1405" y="283"/>
                    <a:pt x="1165" y="156"/>
                    <a:pt x="862" y="12"/>
                  </a:cubicBezTo>
                  <a:cubicBezTo>
                    <a:pt x="846" y="4"/>
                    <a:pt x="830" y="0"/>
                    <a:pt x="8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519800" y="2473550"/>
              <a:ext cx="104150" cy="142575"/>
            </a:xfrm>
            <a:custGeom>
              <a:rect b="b" l="l" r="r" t="t"/>
              <a:pathLst>
                <a:path extrusionOk="0" h="5703" w="4166">
                  <a:moveTo>
                    <a:pt x="1324" y="0"/>
                  </a:moveTo>
                  <a:cubicBezTo>
                    <a:pt x="1229" y="0"/>
                    <a:pt x="1138" y="12"/>
                    <a:pt x="1054" y="37"/>
                  </a:cubicBezTo>
                  <a:cubicBezTo>
                    <a:pt x="942" y="69"/>
                    <a:pt x="144" y="947"/>
                    <a:pt x="80" y="1968"/>
                  </a:cubicBezTo>
                  <a:cubicBezTo>
                    <a:pt x="0" y="2974"/>
                    <a:pt x="766" y="4649"/>
                    <a:pt x="910" y="4921"/>
                  </a:cubicBezTo>
                  <a:cubicBezTo>
                    <a:pt x="1054" y="5208"/>
                    <a:pt x="878" y="5703"/>
                    <a:pt x="1229" y="5703"/>
                  </a:cubicBezTo>
                  <a:cubicBezTo>
                    <a:pt x="1580" y="5703"/>
                    <a:pt x="2665" y="4091"/>
                    <a:pt x="2665" y="4091"/>
                  </a:cubicBezTo>
                  <a:cubicBezTo>
                    <a:pt x="2665" y="4091"/>
                    <a:pt x="2772" y="4096"/>
                    <a:pt x="2925" y="4096"/>
                  </a:cubicBezTo>
                  <a:cubicBezTo>
                    <a:pt x="3290" y="4096"/>
                    <a:pt x="3921" y="4065"/>
                    <a:pt x="4022" y="3851"/>
                  </a:cubicBezTo>
                  <a:cubicBezTo>
                    <a:pt x="4166" y="3532"/>
                    <a:pt x="3048" y="1793"/>
                    <a:pt x="2793" y="1059"/>
                  </a:cubicBezTo>
                  <a:cubicBezTo>
                    <a:pt x="2588" y="430"/>
                    <a:pt x="1891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517400" y="2471150"/>
              <a:ext cx="107750" cy="147375"/>
            </a:xfrm>
            <a:custGeom>
              <a:rect b="b" l="l" r="r" t="t"/>
              <a:pathLst>
                <a:path extrusionOk="0" h="5895" w="4310">
                  <a:moveTo>
                    <a:pt x="1407" y="201"/>
                  </a:moveTo>
                  <a:cubicBezTo>
                    <a:pt x="1927" y="201"/>
                    <a:pt x="2602" y="592"/>
                    <a:pt x="2809" y="1187"/>
                  </a:cubicBezTo>
                  <a:cubicBezTo>
                    <a:pt x="2969" y="1602"/>
                    <a:pt x="3160" y="2016"/>
                    <a:pt x="3384" y="2415"/>
                  </a:cubicBezTo>
                  <a:cubicBezTo>
                    <a:pt x="3671" y="2958"/>
                    <a:pt x="4086" y="3756"/>
                    <a:pt x="4022" y="3900"/>
                  </a:cubicBezTo>
                  <a:cubicBezTo>
                    <a:pt x="3969" y="4033"/>
                    <a:pt x="3517" y="4099"/>
                    <a:pt x="3044" y="4099"/>
                  </a:cubicBezTo>
                  <a:cubicBezTo>
                    <a:pt x="2950" y="4099"/>
                    <a:pt x="2855" y="4096"/>
                    <a:pt x="2761" y="4091"/>
                  </a:cubicBezTo>
                  <a:cubicBezTo>
                    <a:pt x="2755" y="4088"/>
                    <a:pt x="2749" y="4087"/>
                    <a:pt x="2743" y="4087"/>
                  </a:cubicBezTo>
                  <a:cubicBezTo>
                    <a:pt x="2718" y="4087"/>
                    <a:pt x="2695" y="4110"/>
                    <a:pt x="2682" y="4123"/>
                  </a:cubicBezTo>
                  <a:cubicBezTo>
                    <a:pt x="2171" y="4873"/>
                    <a:pt x="1501" y="5687"/>
                    <a:pt x="1325" y="5687"/>
                  </a:cubicBezTo>
                  <a:cubicBezTo>
                    <a:pt x="1213" y="5687"/>
                    <a:pt x="1197" y="5639"/>
                    <a:pt x="1181" y="5384"/>
                  </a:cubicBezTo>
                  <a:cubicBezTo>
                    <a:pt x="1181" y="5240"/>
                    <a:pt x="1150" y="5113"/>
                    <a:pt x="1102" y="4985"/>
                  </a:cubicBezTo>
                  <a:cubicBezTo>
                    <a:pt x="862" y="4506"/>
                    <a:pt x="208" y="2974"/>
                    <a:pt x="272" y="2064"/>
                  </a:cubicBezTo>
                  <a:cubicBezTo>
                    <a:pt x="352" y="1362"/>
                    <a:pt x="671" y="724"/>
                    <a:pt x="1181" y="229"/>
                  </a:cubicBezTo>
                  <a:cubicBezTo>
                    <a:pt x="1252" y="210"/>
                    <a:pt x="1328" y="201"/>
                    <a:pt x="1407" y="201"/>
                  </a:cubicBezTo>
                  <a:close/>
                  <a:moveTo>
                    <a:pt x="1402" y="0"/>
                  </a:moveTo>
                  <a:cubicBezTo>
                    <a:pt x="1302" y="0"/>
                    <a:pt x="1206" y="13"/>
                    <a:pt x="1118" y="38"/>
                  </a:cubicBezTo>
                  <a:cubicBezTo>
                    <a:pt x="958" y="85"/>
                    <a:pt x="144" y="1011"/>
                    <a:pt x="64" y="2048"/>
                  </a:cubicBezTo>
                  <a:cubicBezTo>
                    <a:pt x="0" y="3181"/>
                    <a:pt x="910" y="5049"/>
                    <a:pt x="926" y="5065"/>
                  </a:cubicBezTo>
                  <a:cubicBezTo>
                    <a:pt x="958" y="5176"/>
                    <a:pt x="974" y="5288"/>
                    <a:pt x="974" y="5400"/>
                  </a:cubicBezTo>
                  <a:cubicBezTo>
                    <a:pt x="990" y="5607"/>
                    <a:pt x="1006" y="5895"/>
                    <a:pt x="1325" y="5895"/>
                  </a:cubicBezTo>
                  <a:cubicBezTo>
                    <a:pt x="1676" y="5895"/>
                    <a:pt x="2506" y="4714"/>
                    <a:pt x="2809" y="4283"/>
                  </a:cubicBezTo>
                  <a:cubicBezTo>
                    <a:pt x="2884" y="4286"/>
                    <a:pt x="2984" y="4289"/>
                    <a:pt x="3095" y="4289"/>
                  </a:cubicBezTo>
                  <a:cubicBezTo>
                    <a:pt x="3508" y="4289"/>
                    <a:pt x="4088" y="4243"/>
                    <a:pt x="4214" y="3979"/>
                  </a:cubicBezTo>
                  <a:cubicBezTo>
                    <a:pt x="4309" y="3756"/>
                    <a:pt x="4022" y="3213"/>
                    <a:pt x="3559" y="2320"/>
                  </a:cubicBezTo>
                  <a:cubicBezTo>
                    <a:pt x="3352" y="1937"/>
                    <a:pt x="3160" y="1538"/>
                    <a:pt x="2985" y="1123"/>
                  </a:cubicBezTo>
                  <a:cubicBezTo>
                    <a:pt x="2766" y="438"/>
                    <a:pt x="2007" y="0"/>
                    <a:pt x="1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536550" y="2454450"/>
              <a:ext cx="83800" cy="129375"/>
            </a:xfrm>
            <a:custGeom>
              <a:rect b="b" l="l" r="r" t="t"/>
              <a:pathLst>
                <a:path extrusionOk="0" h="5175" w="3352">
                  <a:moveTo>
                    <a:pt x="612" y="1"/>
                  </a:moveTo>
                  <a:cubicBezTo>
                    <a:pt x="490" y="1"/>
                    <a:pt x="396" y="67"/>
                    <a:pt x="320" y="275"/>
                  </a:cubicBezTo>
                  <a:cubicBezTo>
                    <a:pt x="320" y="753"/>
                    <a:pt x="272" y="1248"/>
                    <a:pt x="176" y="1711"/>
                  </a:cubicBezTo>
                  <a:cubicBezTo>
                    <a:pt x="32" y="2206"/>
                    <a:pt x="1" y="2445"/>
                    <a:pt x="527" y="3211"/>
                  </a:cubicBezTo>
                  <a:cubicBezTo>
                    <a:pt x="1054" y="3897"/>
                    <a:pt x="1612" y="4552"/>
                    <a:pt x="2235" y="5174"/>
                  </a:cubicBezTo>
                  <a:cubicBezTo>
                    <a:pt x="2235" y="5174"/>
                    <a:pt x="2299" y="4376"/>
                    <a:pt x="2347" y="3913"/>
                  </a:cubicBezTo>
                  <a:cubicBezTo>
                    <a:pt x="2378" y="3450"/>
                    <a:pt x="3065" y="3179"/>
                    <a:pt x="3208" y="2972"/>
                  </a:cubicBezTo>
                  <a:cubicBezTo>
                    <a:pt x="3352" y="2764"/>
                    <a:pt x="2442" y="2621"/>
                    <a:pt x="2091" y="1998"/>
                  </a:cubicBezTo>
                  <a:cubicBezTo>
                    <a:pt x="1740" y="1360"/>
                    <a:pt x="1740" y="275"/>
                    <a:pt x="1261" y="179"/>
                  </a:cubicBezTo>
                  <a:cubicBezTo>
                    <a:pt x="981" y="115"/>
                    <a:pt x="772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34550" y="2452100"/>
              <a:ext cx="85400" cy="134100"/>
            </a:xfrm>
            <a:custGeom>
              <a:rect b="b" l="l" r="r" t="t"/>
              <a:pathLst>
                <a:path extrusionOk="0" h="5364" w="3416">
                  <a:moveTo>
                    <a:pt x="692" y="191"/>
                  </a:moveTo>
                  <a:cubicBezTo>
                    <a:pt x="761" y="191"/>
                    <a:pt x="849" y="224"/>
                    <a:pt x="974" y="273"/>
                  </a:cubicBezTo>
                  <a:cubicBezTo>
                    <a:pt x="1086" y="305"/>
                    <a:pt x="1198" y="337"/>
                    <a:pt x="1309" y="369"/>
                  </a:cubicBezTo>
                  <a:cubicBezTo>
                    <a:pt x="1565" y="416"/>
                    <a:pt x="1660" y="831"/>
                    <a:pt x="1788" y="1262"/>
                  </a:cubicBezTo>
                  <a:cubicBezTo>
                    <a:pt x="1852" y="1566"/>
                    <a:pt x="1948" y="1853"/>
                    <a:pt x="2091" y="2140"/>
                  </a:cubicBezTo>
                  <a:cubicBezTo>
                    <a:pt x="2299" y="2459"/>
                    <a:pt x="2602" y="2699"/>
                    <a:pt x="2953" y="2858"/>
                  </a:cubicBezTo>
                  <a:cubicBezTo>
                    <a:pt x="3033" y="2906"/>
                    <a:pt x="3129" y="2954"/>
                    <a:pt x="3209" y="3018"/>
                  </a:cubicBezTo>
                  <a:cubicBezTo>
                    <a:pt x="3129" y="3098"/>
                    <a:pt x="3049" y="3161"/>
                    <a:pt x="2953" y="3225"/>
                  </a:cubicBezTo>
                  <a:cubicBezTo>
                    <a:pt x="2682" y="3401"/>
                    <a:pt x="2347" y="3640"/>
                    <a:pt x="2315" y="3991"/>
                  </a:cubicBezTo>
                  <a:cubicBezTo>
                    <a:pt x="2299" y="4311"/>
                    <a:pt x="2251" y="4773"/>
                    <a:pt x="2235" y="5045"/>
                  </a:cubicBezTo>
                  <a:cubicBezTo>
                    <a:pt x="1676" y="4470"/>
                    <a:pt x="1166" y="3880"/>
                    <a:pt x="687" y="3257"/>
                  </a:cubicBezTo>
                  <a:cubicBezTo>
                    <a:pt x="176" y="2507"/>
                    <a:pt x="224" y="2300"/>
                    <a:pt x="352" y="1821"/>
                  </a:cubicBezTo>
                  <a:cubicBezTo>
                    <a:pt x="448" y="1358"/>
                    <a:pt x="495" y="879"/>
                    <a:pt x="495" y="401"/>
                  </a:cubicBezTo>
                  <a:cubicBezTo>
                    <a:pt x="550" y="247"/>
                    <a:pt x="604" y="191"/>
                    <a:pt x="692" y="191"/>
                  </a:cubicBezTo>
                  <a:close/>
                  <a:moveTo>
                    <a:pt x="692" y="1"/>
                  </a:moveTo>
                  <a:cubicBezTo>
                    <a:pt x="537" y="1"/>
                    <a:pt x="396" y="78"/>
                    <a:pt x="304" y="337"/>
                  </a:cubicBezTo>
                  <a:cubicBezTo>
                    <a:pt x="288" y="353"/>
                    <a:pt x="288" y="369"/>
                    <a:pt x="288" y="369"/>
                  </a:cubicBezTo>
                  <a:cubicBezTo>
                    <a:pt x="304" y="847"/>
                    <a:pt x="256" y="1310"/>
                    <a:pt x="160" y="1773"/>
                  </a:cubicBezTo>
                  <a:cubicBezTo>
                    <a:pt x="1" y="2316"/>
                    <a:pt x="1" y="2587"/>
                    <a:pt x="527" y="3369"/>
                  </a:cubicBezTo>
                  <a:cubicBezTo>
                    <a:pt x="1054" y="4055"/>
                    <a:pt x="1629" y="4725"/>
                    <a:pt x="2251" y="5332"/>
                  </a:cubicBezTo>
                  <a:cubicBezTo>
                    <a:pt x="2267" y="5348"/>
                    <a:pt x="2283" y="5364"/>
                    <a:pt x="2315" y="5364"/>
                  </a:cubicBezTo>
                  <a:lnTo>
                    <a:pt x="2347" y="5364"/>
                  </a:lnTo>
                  <a:cubicBezTo>
                    <a:pt x="2379" y="5348"/>
                    <a:pt x="2411" y="5316"/>
                    <a:pt x="2411" y="5268"/>
                  </a:cubicBezTo>
                  <a:cubicBezTo>
                    <a:pt x="2411" y="5268"/>
                    <a:pt x="2490" y="4470"/>
                    <a:pt x="2522" y="4007"/>
                  </a:cubicBezTo>
                  <a:cubicBezTo>
                    <a:pt x="2538" y="3752"/>
                    <a:pt x="2825" y="3544"/>
                    <a:pt x="3065" y="3385"/>
                  </a:cubicBezTo>
                  <a:cubicBezTo>
                    <a:pt x="3177" y="3305"/>
                    <a:pt x="3288" y="3225"/>
                    <a:pt x="3368" y="3114"/>
                  </a:cubicBezTo>
                  <a:cubicBezTo>
                    <a:pt x="3400" y="3082"/>
                    <a:pt x="3416" y="3034"/>
                    <a:pt x="3400" y="2986"/>
                  </a:cubicBezTo>
                  <a:cubicBezTo>
                    <a:pt x="3368" y="2858"/>
                    <a:pt x="3240" y="2794"/>
                    <a:pt x="3049" y="2683"/>
                  </a:cubicBezTo>
                  <a:cubicBezTo>
                    <a:pt x="2730" y="2539"/>
                    <a:pt x="2458" y="2316"/>
                    <a:pt x="2267" y="2028"/>
                  </a:cubicBezTo>
                  <a:cubicBezTo>
                    <a:pt x="2139" y="1773"/>
                    <a:pt x="2043" y="1502"/>
                    <a:pt x="1980" y="1214"/>
                  </a:cubicBezTo>
                  <a:cubicBezTo>
                    <a:pt x="1836" y="720"/>
                    <a:pt x="1724" y="257"/>
                    <a:pt x="1357" y="177"/>
                  </a:cubicBezTo>
                  <a:cubicBezTo>
                    <a:pt x="1246" y="145"/>
                    <a:pt x="1150" y="113"/>
                    <a:pt x="1038" y="81"/>
                  </a:cubicBezTo>
                  <a:cubicBezTo>
                    <a:pt x="924" y="41"/>
                    <a:pt x="804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05825" y="2337775"/>
              <a:ext cx="179975" cy="159025"/>
            </a:xfrm>
            <a:custGeom>
              <a:rect b="b" l="l" r="r" t="t"/>
              <a:pathLst>
                <a:path extrusionOk="0" h="6361" w="7199">
                  <a:moveTo>
                    <a:pt x="3715" y="0"/>
                  </a:moveTo>
                  <a:cubicBezTo>
                    <a:pt x="3527" y="0"/>
                    <a:pt x="3336" y="9"/>
                    <a:pt x="3145" y="26"/>
                  </a:cubicBezTo>
                  <a:cubicBezTo>
                    <a:pt x="1230" y="202"/>
                    <a:pt x="352" y="1463"/>
                    <a:pt x="176" y="2707"/>
                  </a:cubicBezTo>
                  <a:cubicBezTo>
                    <a:pt x="1" y="3968"/>
                    <a:pt x="1325" y="5197"/>
                    <a:pt x="1469" y="5404"/>
                  </a:cubicBezTo>
                  <a:cubicBezTo>
                    <a:pt x="1613" y="5612"/>
                    <a:pt x="1437" y="5819"/>
                    <a:pt x="1852" y="5963"/>
                  </a:cubicBezTo>
                  <a:cubicBezTo>
                    <a:pt x="1996" y="6003"/>
                    <a:pt x="2143" y="6023"/>
                    <a:pt x="2291" y="6023"/>
                  </a:cubicBezTo>
                  <a:cubicBezTo>
                    <a:pt x="2438" y="6023"/>
                    <a:pt x="2586" y="6003"/>
                    <a:pt x="2730" y="5963"/>
                  </a:cubicBezTo>
                  <a:cubicBezTo>
                    <a:pt x="2905" y="6219"/>
                    <a:pt x="3193" y="6361"/>
                    <a:pt x="3499" y="6361"/>
                  </a:cubicBezTo>
                  <a:cubicBezTo>
                    <a:pt x="3556" y="6361"/>
                    <a:pt x="3614" y="6356"/>
                    <a:pt x="3671" y="6346"/>
                  </a:cubicBezTo>
                  <a:cubicBezTo>
                    <a:pt x="4262" y="6202"/>
                    <a:pt x="4086" y="5021"/>
                    <a:pt x="4326" y="4878"/>
                  </a:cubicBezTo>
                  <a:cubicBezTo>
                    <a:pt x="4581" y="4734"/>
                    <a:pt x="4756" y="4287"/>
                    <a:pt x="5491" y="3872"/>
                  </a:cubicBezTo>
                  <a:cubicBezTo>
                    <a:pt x="6209" y="3457"/>
                    <a:pt x="6225" y="2819"/>
                    <a:pt x="6225" y="2819"/>
                  </a:cubicBezTo>
                  <a:cubicBezTo>
                    <a:pt x="6225" y="2819"/>
                    <a:pt x="7198" y="2532"/>
                    <a:pt x="7023" y="1558"/>
                  </a:cubicBezTo>
                  <a:cubicBezTo>
                    <a:pt x="6865" y="682"/>
                    <a:pt x="5402" y="0"/>
                    <a:pt x="3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03825" y="2335375"/>
              <a:ext cx="183975" cy="163850"/>
            </a:xfrm>
            <a:custGeom>
              <a:rect b="b" l="l" r="r" t="t"/>
              <a:pathLst>
                <a:path extrusionOk="0" h="6554" w="7359">
                  <a:moveTo>
                    <a:pt x="3784" y="194"/>
                  </a:moveTo>
                  <a:cubicBezTo>
                    <a:pt x="5410" y="194"/>
                    <a:pt x="6849" y="822"/>
                    <a:pt x="7007" y="1670"/>
                  </a:cubicBezTo>
                  <a:cubicBezTo>
                    <a:pt x="7167" y="2548"/>
                    <a:pt x="6305" y="2803"/>
                    <a:pt x="6273" y="2819"/>
                  </a:cubicBezTo>
                  <a:cubicBezTo>
                    <a:pt x="6225" y="2835"/>
                    <a:pt x="6209" y="2867"/>
                    <a:pt x="6209" y="2915"/>
                  </a:cubicBezTo>
                  <a:cubicBezTo>
                    <a:pt x="6209" y="2915"/>
                    <a:pt x="6193" y="3490"/>
                    <a:pt x="5523" y="3873"/>
                  </a:cubicBezTo>
                  <a:cubicBezTo>
                    <a:pt x="5172" y="4064"/>
                    <a:pt x="4852" y="4335"/>
                    <a:pt x="4613" y="4639"/>
                  </a:cubicBezTo>
                  <a:cubicBezTo>
                    <a:pt x="4533" y="4734"/>
                    <a:pt x="4453" y="4814"/>
                    <a:pt x="4358" y="4894"/>
                  </a:cubicBezTo>
                  <a:cubicBezTo>
                    <a:pt x="4230" y="4974"/>
                    <a:pt x="4198" y="5181"/>
                    <a:pt x="4150" y="5469"/>
                  </a:cubicBezTo>
                  <a:cubicBezTo>
                    <a:pt x="4102" y="5820"/>
                    <a:pt x="4023" y="6266"/>
                    <a:pt x="3735" y="6346"/>
                  </a:cubicBezTo>
                  <a:cubicBezTo>
                    <a:pt x="3682" y="6356"/>
                    <a:pt x="3629" y="6361"/>
                    <a:pt x="3577" y="6361"/>
                  </a:cubicBezTo>
                  <a:cubicBezTo>
                    <a:pt x="3302" y="6361"/>
                    <a:pt x="3051" y="6223"/>
                    <a:pt x="2889" y="5995"/>
                  </a:cubicBezTo>
                  <a:cubicBezTo>
                    <a:pt x="2877" y="5982"/>
                    <a:pt x="2853" y="5959"/>
                    <a:pt x="2828" y="5959"/>
                  </a:cubicBezTo>
                  <a:cubicBezTo>
                    <a:pt x="2822" y="5959"/>
                    <a:pt x="2816" y="5960"/>
                    <a:pt x="2810" y="5963"/>
                  </a:cubicBezTo>
                  <a:cubicBezTo>
                    <a:pt x="2804" y="5958"/>
                    <a:pt x="2801" y="5956"/>
                    <a:pt x="2798" y="5956"/>
                  </a:cubicBezTo>
                  <a:cubicBezTo>
                    <a:pt x="2792" y="5956"/>
                    <a:pt x="2788" y="5963"/>
                    <a:pt x="2778" y="5963"/>
                  </a:cubicBezTo>
                  <a:cubicBezTo>
                    <a:pt x="2642" y="5995"/>
                    <a:pt x="2506" y="6011"/>
                    <a:pt x="2371" y="6011"/>
                  </a:cubicBezTo>
                  <a:cubicBezTo>
                    <a:pt x="2235" y="6011"/>
                    <a:pt x="2099" y="5995"/>
                    <a:pt x="1964" y="5963"/>
                  </a:cubicBezTo>
                  <a:cubicBezTo>
                    <a:pt x="1740" y="5883"/>
                    <a:pt x="1740" y="5820"/>
                    <a:pt x="1724" y="5692"/>
                  </a:cubicBezTo>
                  <a:cubicBezTo>
                    <a:pt x="1708" y="5596"/>
                    <a:pt x="1677" y="5516"/>
                    <a:pt x="1629" y="5437"/>
                  </a:cubicBezTo>
                  <a:cubicBezTo>
                    <a:pt x="1581" y="5373"/>
                    <a:pt x="1533" y="5309"/>
                    <a:pt x="1485" y="5261"/>
                  </a:cubicBezTo>
                  <a:cubicBezTo>
                    <a:pt x="1102" y="4830"/>
                    <a:pt x="208" y="3841"/>
                    <a:pt x="352" y="2819"/>
                  </a:cubicBezTo>
                  <a:cubicBezTo>
                    <a:pt x="559" y="1335"/>
                    <a:pt x="1645" y="362"/>
                    <a:pt x="3241" y="218"/>
                  </a:cubicBezTo>
                  <a:cubicBezTo>
                    <a:pt x="3423" y="202"/>
                    <a:pt x="3605" y="194"/>
                    <a:pt x="3784" y="194"/>
                  </a:cubicBezTo>
                  <a:close/>
                  <a:moveTo>
                    <a:pt x="3806" y="1"/>
                  </a:moveTo>
                  <a:cubicBezTo>
                    <a:pt x="3615" y="1"/>
                    <a:pt x="3420" y="9"/>
                    <a:pt x="3225" y="26"/>
                  </a:cubicBezTo>
                  <a:cubicBezTo>
                    <a:pt x="1517" y="170"/>
                    <a:pt x="384" y="1207"/>
                    <a:pt x="160" y="2803"/>
                  </a:cubicBezTo>
                  <a:cubicBezTo>
                    <a:pt x="1" y="3905"/>
                    <a:pt x="926" y="4942"/>
                    <a:pt x="1325" y="5389"/>
                  </a:cubicBezTo>
                  <a:cubicBezTo>
                    <a:pt x="1389" y="5469"/>
                    <a:pt x="1453" y="5516"/>
                    <a:pt x="1469" y="5548"/>
                  </a:cubicBezTo>
                  <a:cubicBezTo>
                    <a:pt x="1501" y="5596"/>
                    <a:pt x="1517" y="5660"/>
                    <a:pt x="1517" y="5724"/>
                  </a:cubicBezTo>
                  <a:cubicBezTo>
                    <a:pt x="1549" y="5867"/>
                    <a:pt x="1565" y="6043"/>
                    <a:pt x="1900" y="6155"/>
                  </a:cubicBezTo>
                  <a:cubicBezTo>
                    <a:pt x="2052" y="6197"/>
                    <a:pt x="2208" y="6217"/>
                    <a:pt x="2361" y="6217"/>
                  </a:cubicBezTo>
                  <a:cubicBezTo>
                    <a:pt x="2498" y="6217"/>
                    <a:pt x="2634" y="6201"/>
                    <a:pt x="2762" y="6171"/>
                  </a:cubicBezTo>
                  <a:cubicBezTo>
                    <a:pt x="2969" y="6410"/>
                    <a:pt x="3257" y="6554"/>
                    <a:pt x="3576" y="6554"/>
                  </a:cubicBezTo>
                  <a:cubicBezTo>
                    <a:pt x="3640" y="6554"/>
                    <a:pt x="3703" y="6554"/>
                    <a:pt x="3767" y="6538"/>
                  </a:cubicBezTo>
                  <a:cubicBezTo>
                    <a:pt x="4198" y="6442"/>
                    <a:pt x="4278" y="5915"/>
                    <a:pt x="4342" y="5500"/>
                  </a:cubicBezTo>
                  <a:cubicBezTo>
                    <a:pt x="4374" y="5341"/>
                    <a:pt x="4406" y="5085"/>
                    <a:pt x="4469" y="5054"/>
                  </a:cubicBezTo>
                  <a:cubicBezTo>
                    <a:pt x="4581" y="4990"/>
                    <a:pt x="4677" y="4878"/>
                    <a:pt x="4757" y="4782"/>
                  </a:cubicBezTo>
                  <a:cubicBezTo>
                    <a:pt x="4996" y="4479"/>
                    <a:pt x="5283" y="4240"/>
                    <a:pt x="5618" y="4048"/>
                  </a:cubicBezTo>
                  <a:cubicBezTo>
                    <a:pt x="6033" y="3841"/>
                    <a:pt x="6321" y="3442"/>
                    <a:pt x="6400" y="2979"/>
                  </a:cubicBezTo>
                  <a:cubicBezTo>
                    <a:pt x="6624" y="2899"/>
                    <a:pt x="7358" y="2532"/>
                    <a:pt x="7198" y="1638"/>
                  </a:cubicBezTo>
                  <a:cubicBezTo>
                    <a:pt x="7026" y="690"/>
                    <a:pt x="5534" y="1"/>
                    <a:pt x="3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4500" y="2408250"/>
              <a:ext cx="117325" cy="130325"/>
            </a:xfrm>
            <a:custGeom>
              <a:rect b="b" l="l" r="r" t="t"/>
              <a:pathLst>
                <a:path extrusionOk="0" h="5213" w="4693">
                  <a:moveTo>
                    <a:pt x="4278" y="0"/>
                  </a:moveTo>
                  <a:cubicBezTo>
                    <a:pt x="4278" y="0"/>
                    <a:pt x="4102" y="638"/>
                    <a:pt x="3544" y="638"/>
                  </a:cubicBezTo>
                  <a:cubicBezTo>
                    <a:pt x="3161" y="622"/>
                    <a:pt x="2778" y="575"/>
                    <a:pt x="2426" y="463"/>
                  </a:cubicBezTo>
                  <a:lnTo>
                    <a:pt x="2426" y="463"/>
                  </a:lnTo>
                  <a:cubicBezTo>
                    <a:pt x="2426" y="463"/>
                    <a:pt x="2698" y="1197"/>
                    <a:pt x="2490" y="1516"/>
                  </a:cubicBezTo>
                  <a:cubicBezTo>
                    <a:pt x="2283" y="1819"/>
                    <a:pt x="1932" y="1756"/>
                    <a:pt x="1868" y="1899"/>
                  </a:cubicBezTo>
                  <a:cubicBezTo>
                    <a:pt x="1788" y="2027"/>
                    <a:pt x="1836" y="2665"/>
                    <a:pt x="1788" y="2793"/>
                  </a:cubicBezTo>
                  <a:cubicBezTo>
                    <a:pt x="1767" y="2889"/>
                    <a:pt x="1653" y="3135"/>
                    <a:pt x="1518" y="3135"/>
                  </a:cubicBezTo>
                  <a:cubicBezTo>
                    <a:pt x="1450" y="3135"/>
                    <a:pt x="1378" y="3074"/>
                    <a:pt x="1309" y="2905"/>
                  </a:cubicBezTo>
                  <a:cubicBezTo>
                    <a:pt x="1309" y="2905"/>
                    <a:pt x="1373" y="2346"/>
                    <a:pt x="671" y="2266"/>
                  </a:cubicBezTo>
                  <a:cubicBezTo>
                    <a:pt x="640" y="2263"/>
                    <a:pt x="611" y="2262"/>
                    <a:pt x="583" y="2262"/>
                  </a:cubicBezTo>
                  <a:cubicBezTo>
                    <a:pt x="0" y="2262"/>
                    <a:pt x="166" y="2886"/>
                    <a:pt x="288" y="3176"/>
                  </a:cubicBezTo>
                  <a:cubicBezTo>
                    <a:pt x="432" y="3479"/>
                    <a:pt x="926" y="3734"/>
                    <a:pt x="926" y="3734"/>
                  </a:cubicBezTo>
                  <a:cubicBezTo>
                    <a:pt x="926" y="3734"/>
                    <a:pt x="1102" y="4532"/>
                    <a:pt x="1341" y="4612"/>
                  </a:cubicBezTo>
                  <a:cubicBezTo>
                    <a:pt x="1564" y="4672"/>
                    <a:pt x="2846" y="5213"/>
                    <a:pt x="3258" y="5213"/>
                  </a:cubicBezTo>
                  <a:cubicBezTo>
                    <a:pt x="3289" y="5213"/>
                    <a:pt x="3316" y="5210"/>
                    <a:pt x="3336" y="5203"/>
                  </a:cubicBezTo>
                  <a:cubicBezTo>
                    <a:pt x="3623" y="5107"/>
                    <a:pt x="3895" y="3814"/>
                    <a:pt x="3895" y="3814"/>
                  </a:cubicBezTo>
                  <a:cubicBezTo>
                    <a:pt x="3895" y="3814"/>
                    <a:pt x="4389" y="3559"/>
                    <a:pt x="4389" y="3320"/>
                  </a:cubicBezTo>
                  <a:cubicBezTo>
                    <a:pt x="4389" y="3080"/>
                    <a:pt x="4166" y="2378"/>
                    <a:pt x="4166" y="2202"/>
                  </a:cubicBezTo>
                  <a:cubicBezTo>
                    <a:pt x="4166" y="2043"/>
                    <a:pt x="4549" y="1548"/>
                    <a:pt x="4629" y="1165"/>
                  </a:cubicBezTo>
                  <a:cubicBezTo>
                    <a:pt x="4693" y="782"/>
                    <a:pt x="4278" y="0"/>
                    <a:pt x="4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53700" y="2405775"/>
              <a:ext cx="120525" cy="135350"/>
            </a:xfrm>
            <a:custGeom>
              <a:rect b="b" l="l" r="r" t="t"/>
              <a:pathLst>
                <a:path extrusionOk="0" h="5414" w="4821">
                  <a:moveTo>
                    <a:pt x="4310" y="338"/>
                  </a:moveTo>
                  <a:cubicBezTo>
                    <a:pt x="4437" y="610"/>
                    <a:pt x="4597" y="1025"/>
                    <a:pt x="4549" y="1248"/>
                  </a:cubicBezTo>
                  <a:cubicBezTo>
                    <a:pt x="4501" y="1472"/>
                    <a:pt x="4405" y="1679"/>
                    <a:pt x="4278" y="1871"/>
                  </a:cubicBezTo>
                  <a:cubicBezTo>
                    <a:pt x="4198" y="1998"/>
                    <a:pt x="4134" y="2158"/>
                    <a:pt x="4102" y="2301"/>
                  </a:cubicBezTo>
                  <a:cubicBezTo>
                    <a:pt x="4118" y="2477"/>
                    <a:pt x="4150" y="2637"/>
                    <a:pt x="4198" y="2796"/>
                  </a:cubicBezTo>
                  <a:cubicBezTo>
                    <a:pt x="4246" y="3004"/>
                    <a:pt x="4294" y="3211"/>
                    <a:pt x="4310" y="3419"/>
                  </a:cubicBezTo>
                  <a:cubicBezTo>
                    <a:pt x="4310" y="3546"/>
                    <a:pt x="4054" y="3722"/>
                    <a:pt x="3879" y="3818"/>
                  </a:cubicBezTo>
                  <a:cubicBezTo>
                    <a:pt x="3863" y="3833"/>
                    <a:pt x="3831" y="3849"/>
                    <a:pt x="3831" y="3881"/>
                  </a:cubicBezTo>
                  <a:cubicBezTo>
                    <a:pt x="3703" y="4488"/>
                    <a:pt x="3480" y="5158"/>
                    <a:pt x="3336" y="5206"/>
                  </a:cubicBezTo>
                  <a:cubicBezTo>
                    <a:pt x="3322" y="5211"/>
                    <a:pt x="3304" y="5213"/>
                    <a:pt x="3280" y="5213"/>
                  </a:cubicBezTo>
                  <a:cubicBezTo>
                    <a:pt x="3009" y="5213"/>
                    <a:pt x="2139" y="4890"/>
                    <a:pt x="1756" y="4743"/>
                  </a:cubicBezTo>
                  <a:cubicBezTo>
                    <a:pt x="1581" y="4679"/>
                    <a:pt x="1469" y="4631"/>
                    <a:pt x="1405" y="4615"/>
                  </a:cubicBezTo>
                  <a:cubicBezTo>
                    <a:pt x="1293" y="4568"/>
                    <a:pt x="1134" y="4169"/>
                    <a:pt x="1054" y="3818"/>
                  </a:cubicBezTo>
                  <a:cubicBezTo>
                    <a:pt x="1038" y="3786"/>
                    <a:pt x="1022" y="3754"/>
                    <a:pt x="1006" y="3738"/>
                  </a:cubicBezTo>
                  <a:cubicBezTo>
                    <a:pt x="990" y="3738"/>
                    <a:pt x="543" y="3514"/>
                    <a:pt x="416" y="3227"/>
                  </a:cubicBezTo>
                  <a:cubicBezTo>
                    <a:pt x="320" y="3004"/>
                    <a:pt x="256" y="2700"/>
                    <a:pt x="352" y="2557"/>
                  </a:cubicBezTo>
                  <a:cubicBezTo>
                    <a:pt x="407" y="2501"/>
                    <a:pt x="487" y="2458"/>
                    <a:pt x="570" y="2458"/>
                  </a:cubicBezTo>
                  <a:cubicBezTo>
                    <a:pt x="582" y="2458"/>
                    <a:pt x="595" y="2459"/>
                    <a:pt x="607" y="2461"/>
                  </a:cubicBezTo>
                  <a:lnTo>
                    <a:pt x="703" y="2461"/>
                  </a:lnTo>
                  <a:cubicBezTo>
                    <a:pt x="863" y="2477"/>
                    <a:pt x="1022" y="2541"/>
                    <a:pt x="1150" y="2668"/>
                  </a:cubicBezTo>
                  <a:cubicBezTo>
                    <a:pt x="1214" y="2748"/>
                    <a:pt x="1246" y="2876"/>
                    <a:pt x="1246" y="2988"/>
                  </a:cubicBezTo>
                  <a:cubicBezTo>
                    <a:pt x="1246" y="3004"/>
                    <a:pt x="1246" y="3020"/>
                    <a:pt x="1246" y="3036"/>
                  </a:cubicBezTo>
                  <a:cubicBezTo>
                    <a:pt x="1325" y="3243"/>
                    <a:pt x="1437" y="3339"/>
                    <a:pt x="1565" y="3339"/>
                  </a:cubicBezTo>
                  <a:cubicBezTo>
                    <a:pt x="1772" y="3323"/>
                    <a:pt x="1900" y="3004"/>
                    <a:pt x="1916" y="2924"/>
                  </a:cubicBezTo>
                  <a:cubicBezTo>
                    <a:pt x="1948" y="2796"/>
                    <a:pt x="1948" y="2668"/>
                    <a:pt x="1948" y="2541"/>
                  </a:cubicBezTo>
                  <a:cubicBezTo>
                    <a:pt x="1948" y="2381"/>
                    <a:pt x="1948" y="2206"/>
                    <a:pt x="1980" y="2030"/>
                  </a:cubicBezTo>
                  <a:cubicBezTo>
                    <a:pt x="1996" y="2014"/>
                    <a:pt x="2075" y="1998"/>
                    <a:pt x="2123" y="1982"/>
                  </a:cubicBezTo>
                  <a:cubicBezTo>
                    <a:pt x="2315" y="1934"/>
                    <a:pt x="2490" y="1823"/>
                    <a:pt x="2602" y="1663"/>
                  </a:cubicBezTo>
                  <a:cubicBezTo>
                    <a:pt x="2778" y="1408"/>
                    <a:pt x="2682" y="961"/>
                    <a:pt x="2602" y="706"/>
                  </a:cubicBezTo>
                  <a:lnTo>
                    <a:pt x="2602" y="706"/>
                  </a:lnTo>
                  <a:cubicBezTo>
                    <a:pt x="2921" y="785"/>
                    <a:pt x="3240" y="833"/>
                    <a:pt x="3576" y="833"/>
                  </a:cubicBezTo>
                  <a:cubicBezTo>
                    <a:pt x="3895" y="817"/>
                    <a:pt x="4182" y="626"/>
                    <a:pt x="4310" y="338"/>
                  </a:cubicBezTo>
                  <a:close/>
                  <a:moveTo>
                    <a:pt x="4311" y="0"/>
                  </a:moveTo>
                  <a:cubicBezTo>
                    <a:pt x="4268" y="0"/>
                    <a:pt x="4223" y="29"/>
                    <a:pt x="4214" y="83"/>
                  </a:cubicBezTo>
                  <a:cubicBezTo>
                    <a:pt x="4214" y="83"/>
                    <a:pt x="4054" y="626"/>
                    <a:pt x="3576" y="626"/>
                  </a:cubicBezTo>
                  <a:cubicBezTo>
                    <a:pt x="3209" y="626"/>
                    <a:pt x="2841" y="562"/>
                    <a:pt x="2490" y="466"/>
                  </a:cubicBezTo>
                  <a:cubicBezTo>
                    <a:pt x="2478" y="461"/>
                    <a:pt x="2466" y="459"/>
                    <a:pt x="2454" y="459"/>
                  </a:cubicBezTo>
                  <a:cubicBezTo>
                    <a:pt x="2389" y="459"/>
                    <a:pt x="2336" y="526"/>
                    <a:pt x="2363" y="594"/>
                  </a:cubicBezTo>
                  <a:cubicBezTo>
                    <a:pt x="2427" y="785"/>
                    <a:pt x="2586" y="1328"/>
                    <a:pt x="2443" y="1551"/>
                  </a:cubicBezTo>
                  <a:cubicBezTo>
                    <a:pt x="2347" y="1679"/>
                    <a:pt x="2219" y="1759"/>
                    <a:pt x="2059" y="1791"/>
                  </a:cubicBezTo>
                  <a:cubicBezTo>
                    <a:pt x="1964" y="1807"/>
                    <a:pt x="1868" y="1855"/>
                    <a:pt x="1804" y="1950"/>
                  </a:cubicBezTo>
                  <a:cubicBezTo>
                    <a:pt x="1756" y="2142"/>
                    <a:pt x="1740" y="2333"/>
                    <a:pt x="1740" y="2541"/>
                  </a:cubicBezTo>
                  <a:cubicBezTo>
                    <a:pt x="1756" y="2653"/>
                    <a:pt x="1740" y="2764"/>
                    <a:pt x="1724" y="2876"/>
                  </a:cubicBezTo>
                  <a:cubicBezTo>
                    <a:pt x="1708" y="2972"/>
                    <a:pt x="1613" y="3131"/>
                    <a:pt x="1549" y="3131"/>
                  </a:cubicBezTo>
                  <a:cubicBezTo>
                    <a:pt x="1549" y="3131"/>
                    <a:pt x="1501" y="3115"/>
                    <a:pt x="1437" y="2972"/>
                  </a:cubicBezTo>
                  <a:cubicBezTo>
                    <a:pt x="1453" y="2828"/>
                    <a:pt x="1405" y="2668"/>
                    <a:pt x="1309" y="2541"/>
                  </a:cubicBezTo>
                  <a:cubicBezTo>
                    <a:pt x="1150" y="2381"/>
                    <a:pt x="942" y="2269"/>
                    <a:pt x="719" y="2269"/>
                  </a:cubicBezTo>
                  <a:cubicBezTo>
                    <a:pt x="677" y="2259"/>
                    <a:pt x="635" y="2254"/>
                    <a:pt x="593" y="2254"/>
                  </a:cubicBezTo>
                  <a:cubicBezTo>
                    <a:pt x="441" y="2254"/>
                    <a:pt x="292" y="2320"/>
                    <a:pt x="192" y="2445"/>
                  </a:cubicBezTo>
                  <a:cubicBezTo>
                    <a:pt x="1" y="2716"/>
                    <a:pt x="176" y="3179"/>
                    <a:pt x="240" y="3323"/>
                  </a:cubicBezTo>
                  <a:cubicBezTo>
                    <a:pt x="384" y="3562"/>
                    <a:pt x="607" y="3770"/>
                    <a:pt x="863" y="3897"/>
                  </a:cubicBezTo>
                  <a:cubicBezTo>
                    <a:pt x="926" y="4137"/>
                    <a:pt x="1086" y="4727"/>
                    <a:pt x="1341" y="4807"/>
                  </a:cubicBezTo>
                  <a:cubicBezTo>
                    <a:pt x="1405" y="4823"/>
                    <a:pt x="1533" y="4871"/>
                    <a:pt x="1692" y="4919"/>
                  </a:cubicBezTo>
                  <a:cubicBezTo>
                    <a:pt x="2474" y="5222"/>
                    <a:pt x="3017" y="5413"/>
                    <a:pt x="3288" y="5413"/>
                  </a:cubicBezTo>
                  <a:cubicBezTo>
                    <a:pt x="3320" y="5413"/>
                    <a:pt x="3368" y="5413"/>
                    <a:pt x="3400" y="5397"/>
                  </a:cubicBezTo>
                  <a:cubicBezTo>
                    <a:pt x="3703" y="5286"/>
                    <a:pt x="3943" y="4328"/>
                    <a:pt x="4022" y="3977"/>
                  </a:cubicBezTo>
                  <a:cubicBezTo>
                    <a:pt x="4166" y="3897"/>
                    <a:pt x="4517" y="3674"/>
                    <a:pt x="4517" y="3419"/>
                  </a:cubicBezTo>
                  <a:cubicBezTo>
                    <a:pt x="4501" y="3195"/>
                    <a:pt x="4453" y="2972"/>
                    <a:pt x="4390" y="2748"/>
                  </a:cubicBezTo>
                  <a:cubicBezTo>
                    <a:pt x="4358" y="2605"/>
                    <a:pt x="4326" y="2445"/>
                    <a:pt x="4294" y="2301"/>
                  </a:cubicBezTo>
                  <a:cubicBezTo>
                    <a:pt x="4342" y="2190"/>
                    <a:pt x="4390" y="2078"/>
                    <a:pt x="4453" y="1966"/>
                  </a:cubicBezTo>
                  <a:cubicBezTo>
                    <a:pt x="4581" y="1759"/>
                    <a:pt x="4693" y="1519"/>
                    <a:pt x="4757" y="1280"/>
                  </a:cubicBezTo>
                  <a:cubicBezTo>
                    <a:pt x="4820" y="865"/>
                    <a:pt x="4437" y="131"/>
                    <a:pt x="4390" y="51"/>
                  </a:cubicBezTo>
                  <a:cubicBezTo>
                    <a:pt x="4376" y="17"/>
                    <a:pt x="4344" y="0"/>
                    <a:pt x="4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671800" y="2543500"/>
              <a:ext cx="110150" cy="221175"/>
            </a:xfrm>
            <a:custGeom>
              <a:rect b="b" l="l" r="r" t="t"/>
              <a:pathLst>
                <a:path extrusionOk="0" h="8847" w="4406">
                  <a:moveTo>
                    <a:pt x="1086" y="0"/>
                  </a:moveTo>
                  <a:lnTo>
                    <a:pt x="1" y="1293"/>
                  </a:lnTo>
                  <a:cubicBezTo>
                    <a:pt x="1" y="1293"/>
                    <a:pt x="176" y="2681"/>
                    <a:pt x="527" y="3240"/>
                  </a:cubicBezTo>
                  <a:cubicBezTo>
                    <a:pt x="878" y="3798"/>
                    <a:pt x="2347" y="5969"/>
                    <a:pt x="2347" y="5969"/>
                  </a:cubicBezTo>
                  <a:cubicBezTo>
                    <a:pt x="2347" y="5969"/>
                    <a:pt x="2235" y="6703"/>
                    <a:pt x="2347" y="6910"/>
                  </a:cubicBezTo>
                  <a:cubicBezTo>
                    <a:pt x="2554" y="7357"/>
                    <a:pt x="2730" y="7804"/>
                    <a:pt x="2857" y="8267"/>
                  </a:cubicBezTo>
                  <a:cubicBezTo>
                    <a:pt x="2857" y="8354"/>
                    <a:pt x="2962" y="8429"/>
                    <a:pt x="3053" y="8429"/>
                  </a:cubicBezTo>
                  <a:cubicBezTo>
                    <a:pt x="3111" y="8429"/>
                    <a:pt x="3164" y="8397"/>
                    <a:pt x="3177" y="8315"/>
                  </a:cubicBezTo>
                  <a:cubicBezTo>
                    <a:pt x="3208" y="8139"/>
                    <a:pt x="3208" y="7980"/>
                    <a:pt x="3208" y="7820"/>
                  </a:cubicBezTo>
                  <a:lnTo>
                    <a:pt x="3815" y="8730"/>
                  </a:lnTo>
                  <a:cubicBezTo>
                    <a:pt x="3815" y="8730"/>
                    <a:pt x="3970" y="8846"/>
                    <a:pt x="4097" y="8846"/>
                  </a:cubicBezTo>
                  <a:cubicBezTo>
                    <a:pt x="4152" y="8846"/>
                    <a:pt x="4201" y="8824"/>
                    <a:pt x="4230" y="8762"/>
                  </a:cubicBezTo>
                  <a:cubicBezTo>
                    <a:pt x="4342" y="8554"/>
                    <a:pt x="4262" y="7437"/>
                    <a:pt x="4342" y="6990"/>
                  </a:cubicBezTo>
                  <a:cubicBezTo>
                    <a:pt x="4405" y="6527"/>
                    <a:pt x="4054" y="5905"/>
                    <a:pt x="3783" y="5618"/>
                  </a:cubicBezTo>
                  <a:cubicBezTo>
                    <a:pt x="3496" y="5346"/>
                    <a:pt x="3145" y="4852"/>
                    <a:pt x="3049" y="4740"/>
                  </a:cubicBezTo>
                  <a:cubicBezTo>
                    <a:pt x="2937" y="4644"/>
                    <a:pt x="2490" y="3001"/>
                    <a:pt x="2283" y="1883"/>
                  </a:cubicBezTo>
                  <a:cubicBezTo>
                    <a:pt x="2059" y="766"/>
                    <a:pt x="1501" y="64"/>
                    <a:pt x="1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669400" y="2541025"/>
              <a:ext cx="115350" cy="226325"/>
            </a:xfrm>
            <a:custGeom>
              <a:rect b="b" l="l" r="r" t="t"/>
              <a:pathLst>
                <a:path extrusionOk="0" h="9053" w="4614">
                  <a:moveTo>
                    <a:pt x="1172" y="0"/>
                  </a:moveTo>
                  <a:cubicBezTo>
                    <a:pt x="1066" y="0"/>
                    <a:pt x="1047" y="180"/>
                    <a:pt x="1166" y="195"/>
                  </a:cubicBezTo>
                  <a:cubicBezTo>
                    <a:pt x="1501" y="259"/>
                    <a:pt x="2060" y="849"/>
                    <a:pt x="2267" y="1998"/>
                  </a:cubicBezTo>
                  <a:cubicBezTo>
                    <a:pt x="2443" y="2940"/>
                    <a:pt x="2921" y="4775"/>
                    <a:pt x="3065" y="4919"/>
                  </a:cubicBezTo>
                  <a:cubicBezTo>
                    <a:pt x="3113" y="4951"/>
                    <a:pt x="3193" y="5062"/>
                    <a:pt x="3273" y="5174"/>
                  </a:cubicBezTo>
                  <a:cubicBezTo>
                    <a:pt x="3448" y="5382"/>
                    <a:pt x="3624" y="5589"/>
                    <a:pt x="3799" y="5797"/>
                  </a:cubicBezTo>
                  <a:cubicBezTo>
                    <a:pt x="4055" y="6052"/>
                    <a:pt x="4406" y="6658"/>
                    <a:pt x="4342" y="7073"/>
                  </a:cubicBezTo>
                  <a:cubicBezTo>
                    <a:pt x="4310" y="7361"/>
                    <a:pt x="4294" y="7648"/>
                    <a:pt x="4294" y="7935"/>
                  </a:cubicBezTo>
                  <a:cubicBezTo>
                    <a:pt x="4310" y="8238"/>
                    <a:pt x="4294" y="8526"/>
                    <a:pt x="4230" y="8813"/>
                  </a:cubicBezTo>
                  <a:cubicBezTo>
                    <a:pt x="4230" y="8845"/>
                    <a:pt x="4214" y="8845"/>
                    <a:pt x="4214" y="8845"/>
                  </a:cubicBezTo>
                  <a:cubicBezTo>
                    <a:pt x="4118" y="8845"/>
                    <a:pt x="4039" y="8813"/>
                    <a:pt x="3975" y="8765"/>
                  </a:cubicBezTo>
                  <a:lnTo>
                    <a:pt x="3400" y="7871"/>
                  </a:lnTo>
                  <a:cubicBezTo>
                    <a:pt x="3376" y="7835"/>
                    <a:pt x="3342" y="7819"/>
                    <a:pt x="3310" y="7819"/>
                  </a:cubicBezTo>
                  <a:cubicBezTo>
                    <a:pt x="3257" y="7819"/>
                    <a:pt x="3209" y="7860"/>
                    <a:pt x="3209" y="7919"/>
                  </a:cubicBezTo>
                  <a:cubicBezTo>
                    <a:pt x="3209" y="8079"/>
                    <a:pt x="3193" y="8238"/>
                    <a:pt x="3177" y="8398"/>
                  </a:cubicBezTo>
                  <a:cubicBezTo>
                    <a:pt x="3177" y="8430"/>
                    <a:pt x="3161" y="8430"/>
                    <a:pt x="3145" y="8430"/>
                  </a:cubicBezTo>
                  <a:cubicBezTo>
                    <a:pt x="3097" y="8430"/>
                    <a:pt x="3065" y="8382"/>
                    <a:pt x="3065" y="8366"/>
                  </a:cubicBezTo>
                  <a:cubicBezTo>
                    <a:pt x="3065" y="8366"/>
                    <a:pt x="3065" y="8350"/>
                    <a:pt x="3065" y="8350"/>
                  </a:cubicBezTo>
                  <a:cubicBezTo>
                    <a:pt x="2921" y="7871"/>
                    <a:pt x="2730" y="7408"/>
                    <a:pt x="2522" y="6962"/>
                  </a:cubicBezTo>
                  <a:cubicBezTo>
                    <a:pt x="2459" y="6834"/>
                    <a:pt x="2491" y="6355"/>
                    <a:pt x="2538" y="6084"/>
                  </a:cubicBezTo>
                  <a:cubicBezTo>
                    <a:pt x="2538" y="6052"/>
                    <a:pt x="2538" y="6036"/>
                    <a:pt x="2522" y="6020"/>
                  </a:cubicBezTo>
                  <a:cubicBezTo>
                    <a:pt x="2507" y="5988"/>
                    <a:pt x="1054" y="3850"/>
                    <a:pt x="703" y="3291"/>
                  </a:cubicBezTo>
                  <a:cubicBezTo>
                    <a:pt x="368" y="2764"/>
                    <a:pt x="192" y="1392"/>
                    <a:pt x="192" y="1376"/>
                  </a:cubicBezTo>
                  <a:cubicBezTo>
                    <a:pt x="192" y="1334"/>
                    <a:pt x="157" y="1293"/>
                    <a:pt x="105" y="1293"/>
                  </a:cubicBezTo>
                  <a:cubicBezTo>
                    <a:pt x="98" y="1293"/>
                    <a:pt x="89" y="1294"/>
                    <a:pt x="81" y="1296"/>
                  </a:cubicBezTo>
                  <a:cubicBezTo>
                    <a:pt x="33" y="1296"/>
                    <a:pt x="1" y="1344"/>
                    <a:pt x="1" y="1408"/>
                  </a:cubicBezTo>
                  <a:cubicBezTo>
                    <a:pt x="1" y="1456"/>
                    <a:pt x="176" y="2828"/>
                    <a:pt x="544" y="3403"/>
                  </a:cubicBezTo>
                  <a:cubicBezTo>
                    <a:pt x="863" y="3913"/>
                    <a:pt x="2155" y="5829"/>
                    <a:pt x="2331" y="6100"/>
                  </a:cubicBezTo>
                  <a:cubicBezTo>
                    <a:pt x="2315" y="6275"/>
                    <a:pt x="2251" y="6850"/>
                    <a:pt x="2347" y="7057"/>
                  </a:cubicBezTo>
                  <a:cubicBezTo>
                    <a:pt x="2554" y="7488"/>
                    <a:pt x="2730" y="7935"/>
                    <a:pt x="2858" y="8382"/>
                  </a:cubicBezTo>
                  <a:cubicBezTo>
                    <a:pt x="2890" y="8526"/>
                    <a:pt x="3001" y="8621"/>
                    <a:pt x="3129" y="8621"/>
                  </a:cubicBezTo>
                  <a:cubicBezTo>
                    <a:pt x="3138" y="8623"/>
                    <a:pt x="3148" y="8623"/>
                    <a:pt x="3157" y="8623"/>
                  </a:cubicBezTo>
                  <a:cubicBezTo>
                    <a:pt x="3272" y="8623"/>
                    <a:pt x="3368" y="8533"/>
                    <a:pt x="3368" y="8430"/>
                  </a:cubicBezTo>
                  <a:cubicBezTo>
                    <a:pt x="3384" y="8366"/>
                    <a:pt x="3384" y="8302"/>
                    <a:pt x="3400" y="8222"/>
                  </a:cubicBezTo>
                  <a:lnTo>
                    <a:pt x="3831" y="8877"/>
                  </a:lnTo>
                  <a:cubicBezTo>
                    <a:pt x="3831" y="8893"/>
                    <a:pt x="3831" y="8893"/>
                    <a:pt x="3847" y="8909"/>
                  </a:cubicBezTo>
                  <a:cubicBezTo>
                    <a:pt x="3943" y="8988"/>
                    <a:pt x="4071" y="9036"/>
                    <a:pt x="4198" y="9052"/>
                  </a:cubicBezTo>
                  <a:cubicBezTo>
                    <a:pt x="4214" y="9052"/>
                    <a:pt x="4230" y="9052"/>
                    <a:pt x="4246" y="9036"/>
                  </a:cubicBezTo>
                  <a:cubicBezTo>
                    <a:pt x="4326" y="9020"/>
                    <a:pt x="4390" y="8972"/>
                    <a:pt x="4422" y="8909"/>
                  </a:cubicBezTo>
                  <a:cubicBezTo>
                    <a:pt x="4485" y="8781"/>
                    <a:pt x="4485" y="8462"/>
                    <a:pt x="4501" y="7951"/>
                  </a:cubicBezTo>
                  <a:cubicBezTo>
                    <a:pt x="4485" y="7664"/>
                    <a:pt x="4501" y="7377"/>
                    <a:pt x="4533" y="7105"/>
                  </a:cubicBezTo>
                  <a:cubicBezTo>
                    <a:pt x="4613" y="6595"/>
                    <a:pt x="4230" y="5940"/>
                    <a:pt x="3943" y="5653"/>
                  </a:cubicBezTo>
                  <a:cubicBezTo>
                    <a:pt x="3767" y="5461"/>
                    <a:pt x="3592" y="5254"/>
                    <a:pt x="3432" y="5047"/>
                  </a:cubicBezTo>
                  <a:cubicBezTo>
                    <a:pt x="3336" y="4919"/>
                    <a:pt x="3257" y="4823"/>
                    <a:pt x="3209" y="4791"/>
                  </a:cubicBezTo>
                  <a:cubicBezTo>
                    <a:pt x="3113" y="4648"/>
                    <a:pt x="2682" y="3084"/>
                    <a:pt x="2475" y="1966"/>
                  </a:cubicBezTo>
                  <a:cubicBezTo>
                    <a:pt x="2251" y="801"/>
                    <a:pt x="1645" y="83"/>
                    <a:pt x="1198" y="3"/>
                  </a:cubicBezTo>
                  <a:cubicBezTo>
                    <a:pt x="1189" y="1"/>
                    <a:pt x="1180" y="0"/>
                    <a:pt x="1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724475" y="2667175"/>
              <a:ext cx="57475" cy="97500"/>
            </a:xfrm>
            <a:custGeom>
              <a:rect b="b" l="l" r="r" t="t"/>
              <a:pathLst>
                <a:path extrusionOk="0" h="3900" w="2299">
                  <a:moveTo>
                    <a:pt x="1101" y="1"/>
                  </a:moveTo>
                  <a:cubicBezTo>
                    <a:pt x="671" y="128"/>
                    <a:pt x="304" y="368"/>
                    <a:pt x="0" y="687"/>
                  </a:cubicBezTo>
                  <a:lnTo>
                    <a:pt x="240" y="1022"/>
                  </a:lnTo>
                  <a:cubicBezTo>
                    <a:pt x="240" y="1022"/>
                    <a:pt x="128" y="1756"/>
                    <a:pt x="240" y="1963"/>
                  </a:cubicBezTo>
                  <a:cubicBezTo>
                    <a:pt x="447" y="2410"/>
                    <a:pt x="623" y="2857"/>
                    <a:pt x="750" y="3336"/>
                  </a:cubicBezTo>
                  <a:cubicBezTo>
                    <a:pt x="750" y="3412"/>
                    <a:pt x="853" y="3483"/>
                    <a:pt x="943" y="3483"/>
                  </a:cubicBezTo>
                  <a:cubicBezTo>
                    <a:pt x="1003" y="3483"/>
                    <a:pt x="1057" y="3451"/>
                    <a:pt x="1070" y="3368"/>
                  </a:cubicBezTo>
                  <a:cubicBezTo>
                    <a:pt x="1101" y="3208"/>
                    <a:pt x="1101" y="3033"/>
                    <a:pt x="1101" y="2873"/>
                  </a:cubicBezTo>
                  <a:lnTo>
                    <a:pt x="1708" y="3783"/>
                  </a:lnTo>
                  <a:cubicBezTo>
                    <a:pt x="1708" y="3783"/>
                    <a:pt x="1856" y="3899"/>
                    <a:pt x="1983" y="3899"/>
                  </a:cubicBezTo>
                  <a:cubicBezTo>
                    <a:pt x="2038" y="3899"/>
                    <a:pt x="2089" y="3877"/>
                    <a:pt x="2123" y="3815"/>
                  </a:cubicBezTo>
                  <a:cubicBezTo>
                    <a:pt x="2219" y="3623"/>
                    <a:pt x="2155" y="2490"/>
                    <a:pt x="2219" y="2043"/>
                  </a:cubicBezTo>
                  <a:cubicBezTo>
                    <a:pt x="2298" y="1580"/>
                    <a:pt x="1947" y="958"/>
                    <a:pt x="1660" y="671"/>
                  </a:cubicBezTo>
                  <a:cubicBezTo>
                    <a:pt x="1469" y="463"/>
                    <a:pt x="1277" y="240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722075" y="2664775"/>
              <a:ext cx="62275" cy="102575"/>
            </a:xfrm>
            <a:custGeom>
              <a:rect b="b" l="l" r="r" t="t"/>
              <a:pathLst>
                <a:path extrusionOk="0" h="4103" w="2491">
                  <a:moveTo>
                    <a:pt x="1150" y="208"/>
                  </a:moveTo>
                  <a:cubicBezTo>
                    <a:pt x="1325" y="432"/>
                    <a:pt x="1501" y="639"/>
                    <a:pt x="1692" y="847"/>
                  </a:cubicBezTo>
                  <a:cubicBezTo>
                    <a:pt x="1948" y="1102"/>
                    <a:pt x="2283" y="1708"/>
                    <a:pt x="2219" y="2123"/>
                  </a:cubicBezTo>
                  <a:cubicBezTo>
                    <a:pt x="2187" y="2411"/>
                    <a:pt x="2171" y="2698"/>
                    <a:pt x="2187" y="2985"/>
                  </a:cubicBezTo>
                  <a:cubicBezTo>
                    <a:pt x="2203" y="3288"/>
                    <a:pt x="2171" y="3576"/>
                    <a:pt x="2123" y="3863"/>
                  </a:cubicBezTo>
                  <a:cubicBezTo>
                    <a:pt x="2123" y="3879"/>
                    <a:pt x="2107" y="3895"/>
                    <a:pt x="2091" y="3895"/>
                  </a:cubicBezTo>
                  <a:cubicBezTo>
                    <a:pt x="2011" y="3895"/>
                    <a:pt x="1932" y="3863"/>
                    <a:pt x="1868" y="3815"/>
                  </a:cubicBezTo>
                  <a:lnTo>
                    <a:pt x="1293" y="2921"/>
                  </a:lnTo>
                  <a:cubicBezTo>
                    <a:pt x="1268" y="2890"/>
                    <a:pt x="1234" y="2876"/>
                    <a:pt x="1201" y="2876"/>
                  </a:cubicBezTo>
                  <a:cubicBezTo>
                    <a:pt x="1149" y="2876"/>
                    <a:pt x="1102" y="2911"/>
                    <a:pt x="1102" y="2969"/>
                  </a:cubicBezTo>
                  <a:cubicBezTo>
                    <a:pt x="1102" y="3129"/>
                    <a:pt x="1086" y="3288"/>
                    <a:pt x="1070" y="3448"/>
                  </a:cubicBezTo>
                  <a:cubicBezTo>
                    <a:pt x="1070" y="3480"/>
                    <a:pt x="1054" y="3480"/>
                    <a:pt x="1038" y="3480"/>
                  </a:cubicBezTo>
                  <a:cubicBezTo>
                    <a:pt x="990" y="3480"/>
                    <a:pt x="958" y="3448"/>
                    <a:pt x="958" y="3432"/>
                  </a:cubicBezTo>
                  <a:cubicBezTo>
                    <a:pt x="958" y="3416"/>
                    <a:pt x="958" y="3400"/>
                    <a:pt x="958" y="3400"/>
                  </a:cubicBezTo>
                  <a:cubicBezTo>
                    <a:pt x="814" y="2921"/>
                    <a:pt x="623" y="2458"/>
                    <a:pt x="415" y="2028"/>
                  </a:cubicBezTo>
                  <a:cubicBezTo>
                    <a:pt x="352" y="1884"/>
                    <a:pt x="384" y="1405"/>
                    <a:pt x="431" y="1134"/>
                  </a:cubicBezTo>
                  <a:cubicBezTo>
                    <a:pt x="431" y="1118"/>
                    <a:pt x="431" y="1086"/>
                    <a:pt x="415" y="1070"/>
                  </a:cubicBezTo>
                  <a:lnTo>
                    <a:pt x="224" y="799"/>
                  </a:lnTo>
                  <a:cubicBezTo>
                    <a:pt x="479" y="527"/>
                    <a:pt x="799" y="320"/>
                    <a:pt x="1150" y="208"/>
                  </a:cubicBezTo>
                  <a:close/>
                  <a:moveTo>
                    <a:pt x="1166" y="1"/>
                  </a:moveTo>
                  <a:cubicBezTo>
                    <a:pt x="719" y="128"/>
                    <a:pt x="336" y="384"/>
                    <a:pt x="32" y="719"/>
                  </a:cubicBezTo>
                  <a:cubicBezTo>
                    <a:pt x="1" y="751"/>
                    <a:pt x="1" y="799"/>
                    <a:pt x="17" y="847"/>
                  </a:cubicBezTo>
                  <a:lnTo>
                    <a:pt x="224" y="1150"/>
                  </a:lnTo>
                  <a:cubicBezTo>
                    <a:pt x="192" y="1325"/>
                    <a:pt x="128" y="1900"/>
                    <a:pt x="240" y="2107"/>
                  </a:cubicBezTo>
                  <a:cubicBezTo>
                    <a:pt x="447" y="2538"/>
                    <a:pt x="623" y="2985"/>
                    <a:pt x="751" y="3448"/>
                  </a:cubicBezTo>
                  <a:cubicBezTo>
                    <a:pt x="783" y="3576"/>
                    <a:pt x="878" y="3671"/>
                    <a:pt x="1022" y="3671"/>
                  </a:cubicBezTo>
                  <a:cubicBezTo>
                    <a:pt x="1033" y="3673"/>
                    <a:pt x="1044" y="3673"/>
                    <a:pt x="1054" y="3673"/>
                  </a:cubicBezTo>
                  <a:cubicBezTo>
                    <a:pt x="1168" y="3673"/>
                    <a:pt x="1261" y="3597"/>
                    <a:pt x="1261" y="3480"/>
                  </a:cubicBezTo>
                  <a:cubicBezTo>
                    <a:pt x="1277" y="3416"/>
                    <a:pt x="1277" y="3352"/>
                    <a:pt x="1293" y="3288"/>
                  </a:cubicBezTo>
                  <a:lnTo>
                    <a:pt x="1724" y="3943"/>
                  </a:lnTo>
                  <a:cubicBezTo>
                    <a:pt x="1724" y="3943"/>
                    <a:pt x="1724" y="3959"/>
                    <a:pt x="1740" y="3959"/>
                  </a:cubicBezTo>
                  <a:cubicBezTo>
                    <a:pt x="1836" y="4038"/>
                    <a:pt x="1964" y="4086"/>
                    <a:pt x="2075" y="4102"/>
                  </a:cubicBezTo>
                  <a:cubicBezTo>
                    <a:pt x="2107" y="4102"/>
                    <a:pt x="2123" y="4086"/>
                    <a:pt x="2139" y="4086"/>
                  </a:cubicBezTo>
                  <a:cubicBezTo>
                    <a:pt x="2203" y="4070"/>
                    <a:pt x="2267" y="4022"/>
                    <a:pt x="2299" y="3959"/>
                  </a:cubicBezTo>
                  <a:cubicBezTo>
                    <a:pt x="2363" y="3831"/>
                    <a:pt x="2378" y="3512"/>
                    <a:pt x="2378" y="3001"/>
                  </a:cubicBezTo>
                  <a:cubicBezTo>
                    <a:pt x="2378" y="2714"/>
                    <a:pt x="2394" y="2427"/>
                    <a:pt x="2410" y="2155"/>
                  </a:cubicBezTo>
                  <a:cubicBezTo>
                    <a:pt x="2490" y="1645"/>
                    <a:pt x="2107" y="990"/>
                    <a:pt x="1836" y="703"/>
                  </a:cubicBezTo>
                  <a:cubicBezTo>
                    <a:pt x="1628" y="495"/>
                    <a:pt x="1453" y="272"/>
                    <a:pt x="1277" y="33"/>
                  </a:cubicBezTo>
                  <a:cubicBezTo>
                    <a:pt x="1245" y="1"/>
                    <a:pt x="1197" y="1"/>
                    <a:pt x="1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33625" y="2540700"/>
              <a:ext cx="357900" cy="321475"/>
            </a:xfrm>
            <a:custGeom>
              <a:rect b="b" l="l" r="r" t="t"/>
              <a:pathLst>
                <a:path extrusionOk="0" h="12859" w="14316">
                  <a:moveTo>
                    <a:pt x="1149" y="0"/>
                  </a:moveTo>
                  <a:cubicBezTo>
                    <a:pt x="686" y="368"/>
                    <a:pt x="367" y="878"/>
                    <a:pt x="239" y="1437"/>
                  </a:cubicBezTo>
                  <a:cubicBezTo>
                    <a:pt x="0" y="2410"/>
                    <a:pt x="798" y="6400"/>
                    <a:pt x="1005" y="7549"/>
                  </a:cubicBezTo>
                  <a:cubicBezTo>
                    <a:pt x="1213" y="8698"/>
                    <a:pt x="2266" y="12528"/>
                    <a:pt x="2585" y="12784"/>
                  </a:cubicBezTo>
                  <a:cubicBezTo>
                    <a:pt x="2648" y="12836"/>
                    <a:pt x="2852" y="12858"/>
                    <a:pt x="3149" y="12858"/>
                  </a:cubicBezTo>
                  <a:cubicBezTo>
                    <a:pt x="4298" y="12858"/>
                    <a:pt x="6831" y="12527"/>
                    <a:pt x="7884" y="12337"/>
                  </a:cubicBezTo>
                  <a:cubicBezTo>
                    <a:pt x="9208" y="12082"/>
                    <a:pt x="12081" y="11076"/>
                    <a:pt x="12672" y="10901"/>
                  </a:cubicBezTo>
                  <a:cubicBezTo>
                    <a:pt x="13278" y="10725"/>
                    <a:pt x="13581" y="9815"/>
                    <a:pt x="13757" y="9640"/>
                  </a:cubicBezTo>
                  <a:cubicBezTo>
                    <a:pt x="13932" y="9464"/>
                    <a:pt x="14315" y="8874"/>
                    <a:pt x="14108" y="8666"/>
                  </a:cubicBezTo>
                  <a:cubicBezTo>
                    <a:pt x="14039" y="8597"/>
                    <a:pt x="13927" y="8574"/>
                    <a:pt x="13799" y="8574"/>
                  </a:cubicBezTo>
                  <a:cubicBezTo>
                    <a:pt x="13544" y="8574"/>
                    <a:pt x="13225" y="8666"/>
                    <a:pt x="13055" y="8666"/>
                  </a:cubicBezTo>
                  <a:cubicBezTo>
                    <a:pt x="12815" y="8666"/>
                    <a:pt x="12352" y="8634"/>
                    <a:pt x="11874" y="8634"/>
                  </a:cubicBezTo>
                  <a:cubicBezTo>
                    <a:pt x="11379" y="8650"/>
                    <a:pt x="10948" y="8985"/>
                    <a:pt x="10820" y="9464"/>
                  </a:cubicBezTo>
                  <a:cubicBezTo>
                    <a:pt x="10757" y="9736"/>
                    <a:pt x="10645" y="9975"/>
                    <a:pt x="10469" y="10198"/>
                  </a:cubicBezTo>
                  <a:cubicBezTo>
                    <a:pt x="10469" y="10198"/>
                    <a:pt x="6878" y="10693"/>
                    <a:pt x="6112" y="10693"/>
                  </a:cubicBezTo>
                  <a:cubicBezTo>
                    <a:pt x="5602" y="10693"/>
                    <a:pt x="5107" y="10645"/>
                    <a:pt x="4612" y="10581"/>
                  </a:cubicBezTo>
                  <a:cubicBezTo>
                    <a:pt x="4612" y="10581"/>
                    <a:pt x="4197" y="8172"/>
                    <a:pt x="3878" y="6671"/>
                  </a:cubicBezTo>
                  <a:cubicBezTo>
                    <a:pt x="3559" y="5171"/>
                    <a:pt x="3272" y="4022"/>
                    <a:pt x="3032" y="3639"/>
                  </a:cubicBezTo>
                  <a:lnTo>
                    <a:pt x="1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31625" y="2538150"/>
              <a:ext cx="363500" cy="326650"/>
            </a:xfrm>
            <a:custGeom>
              <a:rect b="b" l="l" r="r" t="t"/>
              <a:pathLst>
                <a:path extrusionOk="0" h="13066" w="14540">
                  <a:moveTo>
                    <a:pt x="1228" y="1"/>
                  </a:moveTo>
                  <a:cubicBezTo>
                    <a:pt x="1208" y="1"/>
                    <a:pt x="1187" y="7"/>
                    <a:pt x="1165" y="23"/>
                  </a:cubicBezTo>
                  <a:cubicBezTo>
                    <a:pt x="686" y="406"/>
                    <a:pt x="367" y="932"/>
                    <a:pt x="224" y="1523"/>
                  </a:cubicBezTo>
                  <a:cubicBezTo>
                    <a:pt x="0" y="2401"/>
                    <a:pt x="607" y="5624"/>
                    <a:pt x="894" y="7188"/>
                  </a:cubicBezTo>
                  <a:cubicBezTo>
                    <a:pt x="942" y="7380"/>
                    <a:pt x="974" y="7539"/>
                    <a:pt x="990" y="7667"/>
                  </a:cubicBezTo>
                  <a:cubicBezTo>
                    <a:pt x="1165" y="8657"/>
                    <a:pt x="2235" y="12678"/>
                    <a:pt x="2602" y="12966"/>
                  </a:cubicBezTo>
                  <a:cubicBezTo>
                    <a:pt x="2774" y="13032"/>
                    <a:pt x="2958" y="13065"/>
                    <a:pt x="3144" y="13065"/>
                  </a:cubicBezTo>
                  <a:cubicBezTo>
                    <a:pt x="3181" y="13065"/>
                    <a:pt x="3219" y="13064"/>
                    <a:pt x="3256" y="13061"/>
                  </a:cubicBezTo>
                  <a:cubicBezTo>
                    <a:pt x="4533" y="13061"/>
                    <a:pt x="7230" y="12662"/>
                    <a:pt x="7980" y="12535"/>
                  </a:cubicBezTo>
                  <a:cubicBezTo>
                    <a:pt x="8985" y="12343"/>
                    <a:pt x="10853" y="11737"/>
                    <a:pt x="11954" y="11370"/>
                  </a:cubicBezTo>
                  <a:cubicBezTo>
                    <a:pt x="12337" y="11242"/>
                    <a:pt x="12640" y="11146"/>
                    <a:pt x="12784" y="11098"/>
                  </a:cubicBezTo>
                  <a:cubicBezTo>
                    <a:pt x="13246" y="10955"/>
                    <a:pt x="13550" y="10428"/>
                    <a:pt x="13741" y="10077"/>
                  </a:cubicBezTo>
                  <a:cubicBezTo>
                    <a:pt x="13789" y="9981"/>
                    <a:pt x="13837" y="9901"/>
                    <a:pt x="13901" y="9822"/>
                  </a:cubicBezTo>
                  <a:cubicBezTo>
                    <a:pt x="14060" y="9662"/>
                    <a:pt x="14539" y="8976"/>
                    <a:pt x="14252" y="8688"/>
                  </a:cubicBezTo>
                  <a:cubicBezTo>
                    <a:pt x="14164" y="8601"/>
                    <a:pt x="14028" y="8573"/>
                    <a:pt x="13879" y="8573"/>
                  </a:cubicBezTo>
                  <a:cubicBezTo>
                    <a:pt x="13729" y="8573"/>
                    <a:pt x="13566" y="8601"/>
                    <a:pt x="13422" y="8625"/>
                  </a:cubicBezTo>
                  <a:cubicBezTo>
                    <a:pt x="13326" y="8641"/>
                    <a:pt x="13230" y="8657"/>
                    <a:pt x="13135" y="8673"/>
                  </a:cubicBezTo>
                  <a:cubicBezTo>
                    <a:pt x="13039" y="8673"/>
                    <a:pt x="12895" y="8657"/>
                    <a:pt x="12736" y="8657"/>
                  </a:cubicBezTo>
                  <a:cubicBezTo>
                    <a:pt x="12512" y="8641"/>
                    <a:pt x="12241" y="8625"/>
                    <a:pt x="11954" y="8625"/>
                  </a:cubicBezTo>
                  <a:cubicBezTo>
                    <a:pt x="11411" y="8657"/>
                    <a:pt x="10932" y="9024"/>
                    <a:pt x="10805" y="9550"/>
                  </a:cubicBezTo>
                  <a:cubicBezTo>
                    <a:pt x="10741" y="9790"/>
                    <a:pt x="10645" y="10013"/>
                    <a:pt x="10501" y="10205"/>
                  </a:cubicBezTo>
                  <a:cubicBezTo>
                    <a:pt x="10086" y="10268"/>
                    <a:pt x="6895" y="10683"/>
                    <a:pt x="6192" y="10683"/>
                  </a:cubicBezTo>
                  <a:cubicBezTo>
                    <a:pt x="5714" y="10683"/>
                    <a:pt x="5251" y="10651"/>
                    <a:pt x="4772" y="10604"/>
                  </a:cubicBezTo>
                  <a:cubicBezTo>
                    <a:pt x="4708" y="10189"/>
                    <a:pt x="4341" y="8098"/>
                    <a:pt x="4054" y="6757"/>
                  </a:cubicBezTo>
                  <a:cubicBezTo>
                    <a:pt x="3671" y="4954"/>
                    <a:pt x="3416" y="4044"/>
                    <a:pt x="3208" y="3693"/>
                  </a:cubicBezTo>
                  <a:cubicBezTo>
                    <a:pt x="3183" y="3653"/>
                    <a:pt x="3148" y="3636"/>
                    <a:pt x="3115" y="3636"/>
                  </a:cubicBezTo>
                  <a:cubicBezTo>
                    <a:pt x="3043" y="3636"/>
                    <a:pt x="2978" y="3713"/>
                    <a:pt x="3032" y="3789"/>
                  </a:cubicBezTo>
                  <a:cubicBezTo>
                    <a:pt x="3288" y="4204"/>
                    <a:pt x="3607" y="5624"/>
                    <a:pt x="3862" y="6789"/>
                  </a:cubicBezTo>
                  <a:cubicBezTo>
                    <a:pt x="4166" y="8274"/>
                    <a:pt x="4581" y="10683"/>
                    <a:pt x="4596" y="10699"/>
                  </a:cubicBezTo>
                  <a:cubicBezTo>
                    <a:pt x="4596" y="10747"/>
                    <a:pt x="4628" y="10779"/>
                    <a:pt x="4676" y="10779"/>
                  </a:cubicBezTo>
                  <a:cubicBezTo>
                    <a:pt x="5187" y="10843"/>
                    <a:pt x="5682" y="10891"/>
                    <a:pt x="6192" y="10891"/>
                  </a:cubicBezTo>
                  <a:cubicBezTo>
                    <a:pt x="6958" y="10891"/>
                    <a:pt x="10422" y="10412"/>
                    <a:pt x="10565" y="10396"/>
                  </a:cubicBezTo>
                  <a:cubicBezTo>
                    <a:pt x="10597" y="10396"/>
                    <a:pt x="10613" y="10380"/>
                    <a:pt x="10629" y="10364"/>
                  </a:cubicBezTo>
                  <a:cubicBezTo>
                    <a:pt x="10805" y="10125"/>
                    <a:pt x="10932" y="9869"/>
                    <a:pt x="10996" y="9598"/>
                  </a:cubicBezTo>
                  <a:cubicBezTo>
                    <a:pt x="11108" y="9151"/>
                    <a:pt x="11507" y="8848"/>
                    <a:pt x="11954" y="8832"/>
                  </a:cubicBezTo>
                  <a:cubicBezTo>
                    <a:pt x="12241" y="8832"/>
                    <a:pt x="12512" y="8848"/>
                    <a:pt x="12736" y="8848"/>
                  </a:cubicBezTo>
                  <a:cubicBezTo>
                    <a:pt x="12895" y="8864"/>
                    <a:pt x="13039" y="8864"/>
                    <a:pt x="13135" y="8864"/>
                  </a:cubicBezTo>
                  <a:cubicBezTo>
                    <a:pt x="13246" y="8864"/>
                    <a:pt x="13342" y="8848"/>
                    <a:pt x="13454" y="8816"/>
                  </a:cubicBezTo>
                  <a:cubicBezTo>
                    <a:pt x="13582" y="8798"/>
                    <a:pt x="13748" y="8769"/>
                    <a:pt x="13883" y="8769"/>
                  </a:cubicBezTo>
                  <a:cubicBezTo>
                    <a:pt x="13984" y="8769"/>
                    <a:pt x="14068" y="8785"/>
                    <a:pt x="14108" y="8832"/>
                  </a:cubicBezTo>
                  <a:cubicBezTo>
                    <a:pt x="14252" y="8960"/>
                    <a:pt x="13965" y="9470"/>
                    <a:pt x="13773" y="9678"/>
                  </a:cubicBezTo>
                  <a:cubicBezTo>
                    <a:pt x="13693" y="9774"/>
                    <a:pt x="13629" y="9869"/>
                    <a:pt x="13566" y="9981"/>
                  </a:cubicBezTo>
                  <a:cubicBezTo>
                    <a:pt x="13390" y="10300"/>
                    <a:pt x="13119" y="10795"/>
                    <a:pt x="12720" y="10907"/>
                  </a:cubicBezTo>
                  <a:cubicBezTo>
                    <a:pt x="12576" y="10955"/>
                    <a:pt x="12273" y="11050"/>
                    <a:pt x="11890" y="11178"/>
                  </a:cubicBezTo>
                  <a:cubicBezTo>
                    <a:pt x="10789" y="11545"/>
                    <a:pt x="8937" y="12152"/>
                    <a:pt x="7948" y="12327"/>
                  </a:cubicBezTo>
                  <a:cubicBezTo>
                    <a:pt x="6620" y="12572"/>
                    <a:pt x="4197" y="12859"/>
                    <a:pt x="3182" y="12859"/>
                  </a:cubicBezTo>
                  <a:cubicBezTo>
                    <a:pt x="2940" y="12859"/>
                    <a:pt x="2778" y="12843"/>
                    <a:pt x="2729" y="12806"/>
                  </a:cubicBezTo>
                  <a:cubicBezTo>
                    <a:pt x="2458" y="12598"/>
                    <a:pt x="1421" y="8880"/>
                    <a:pt x="1181" y="7635"/>
                  </a:cubicBezTo>
                  <a:cubicBezTo>
                    <a:pt x="1165" y="7508"/>
                    <a:pt x="1133" y="7332"/>
                    <a:pt x="1101" y="7140"/>
                  </a:cubicBezTo>
                  <a:cubicBezTo>
                    <a:pt x="830" y="5720"/>
                    <a:pt x="208" y="2417"/>
                    <a:pt x="415" y="1555"/>
                  </a:cubicBezTo>
                  <a:cubicBezTo>
                    <a:pt x="543" y="1012"/>
                    <a:pt x="846" y="533"/>
                    <a:pt x="1293" y="182"/>
                  </a:cubicBezTo>
                  <a:cubicBezTo>
                    <a:pt x="1370" y="118"/>
                    <a:pt x="1312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688950" y="2755050"/>
              <a:ext cx="102575" cy="76925"/>
            </a:xfrm>
            <a:custGeom>
              <a:rect b="b" l="l" r="r" t="t"/>
              <a:pathLst>
                <a:path extrusionOk="0" h="3077" w="4103">
                  <a:moveTo>
                    <a:pt x="3576" y="0"/>
                  </a:moveTo>
                  <a:cubicBezTo>
                    <a:pt x="3317" y="0"/>
                    <a:pt x="3001" y="92"/>
                    <a:pt x="2842" y="92"/>
                  </a:cubicBezTo>
                  <a:cubicBezTo>
                    <a:pt x="2602" y="92"/>
                    <a:pt x="2139" y="60"/>
                    <a:pt x="1661" y="60"/>
                  </a:cubicBezTo>
                  <a:cubicBezTo>
                    <a:pt x="1150" y="76"/>
                    <a:pt x="735" y="411"/>
                    <a:pt x="607" y="890"/>
                  </a:cubicBezTo>
                  <a:cubicBezTo>
                    <a:pt x="544" y="1162"/>
                    <a:pt x="416" y="1401"/>
                    <a:pt x="256" y="1624"/>
                  </a:cubicBezTo>
                  <a:lnTo>
                    <a:pt x="1" y="1656"/>
                  </a:lnTo>
                  <a:cubicBezTo>
                    <a:pt x="113" y="1864"/>
                    <a:pt x="161" y="2087"/>
                    <a:pt x="192" y="2327"/>
                  </a:cubicBezTo>
                  <a:cubicBezTo>
                    <a:pt x="192" y="2582"/>
                    <a:pt x="176" y="2837"/>
                    <a:pt x="145" y="3077"/>
                  </a:cubicBezTo>
                  <a:cubicBezTo>
                    <a:pt x="1182" y="2757"/>
                    <a:pt x="2139" y="2422"/>
                    <a:pt x="2459" y="2327"/>
                  </a:cubicBezTo>
                  <a:cubicBezTo>
                    <a:pt x="3049" y="2151"/>
                    <a:pt x="3368" y="1241"/>
                    <a:pt x="3544" y="1066"/>
                  </a:cubicBezTo>
                  <a:cubicBezTo>
                    <a:pt x="3719" y="890"/>
                    <a:pt x="4102" y="300"/>
                    <a:pt x="3895" y="92"/>
                  </a:cubicBezTo>
                  <a:cubicBezTo>
                    <a:pt x="3821" y="23"/>
                    <a:pt x="3705" y="0"/>
                    <a:pt x="3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86175" y="2752450"/>
              <a:ext cx="108950" cy="81925"/>
            </a:xfrm>
            <a:custGeom>
              <a:rect b="b" l="l" r="r" t="t"/>
              <a:pathLst>
                <a:path extrusionOk="0" h="3277" w="4358">
                  <a:moveTo>
                    <a:pt x="3704" y="198"/>
                  </a:moveTo>
                  <a:cubicBezTo>
                    <a:pt x="3800" y="198"/>
                    <a:pt x="3880" y="214"/>
                    <a:pt x="3926" y="260"/>
                  </a:cubicBezTo>
                  <a:cubicBezTo>
                    <a:pt x="4054" y="388"/>
                    <a:pt x="3783" y="898"/>
                    <a:pt x="3575" y="1106"/>
                  </a:cubicBezTo>
                  <a:cubicBezTo>
                    <a:pt x="3495" y="1202"/>
                    <a:pt x="3431" y="1297"/>
                    <a:pt x="3384" y="1409"/>
                  </a:cubicBezTo>
                  <a:cubicBezTo>
                    <a:pt x="3208" y="1728"/>
                    <a:pt x="2937" y="2223"/>
                    <a:pt x="2538" y="2335"/>
                  </a:cubicBezTo>
                  <a:cubicBezTo>
                    <a:pt x="2394" y="2383"/>
                    <a:pt x="2091" y="2478"/>
                    <a:pt x="1708" y="2606"/>
                  </a:cubicBezTo>
                  <a:cubicBezTo>
                    <a:pt x="1325" y="2734"/>
                    <a:pt x="862" y="2877"/>
                    <a:pt x="367" y="3037"/>
                  </a:cubicBezTo>
                  <a:cubicBezTo>
                    <a:pt x="399" y="2830"/>
                    <a:pt x="415" y="2622"/>
                    <a:pt x="399" y="2415"/>
                  </a:cubicBezTo>
                  <a:cubicBezTo>
                    <a:pt x="383" y="2223"/>
                    <a:pt x="335" y="2032"/>
                    <a:pt x="256" y="1840"/>
                  </a:cubicBezTo>
                  <a:lnTo>
                    <a:pt x="383" y="1824"/>
                  </a:lnTo>
                  <a:cubicBezTo>
                    <a:pt x="415" y="1824"/>
                    <a:pt x="431" y="1808"/>
                    <a:pt x="447" y="1792"/>
                  </a:cubicBezTo>
                  <a:cubicBezTo>
                    <a:pt x="623" y="1553"/>
                    <a:pt x="750" y="1297"/>
                    <a:pt x="814" y="1026"/>
                  </a:cubicBezTo>
                  <a:cubicBezTo>
                    <a:pt x="926" y="579"/>
                    <a:pt x="1309" y="276"/>
                    <a:pt x="1772" y="260"/>
                  </a:cubicBezTo>
                  <a:cubicBezTo>
                    <a:pt x="2043" y="260"/>
                    <a:pt x="2330" y="276"/>
                    <a:pt x="2554" y="276"/>
                  </a:cubicBezTo>
                  <a:cubicBezTo>
                    <a:pt x="2713" y="292"/>
                    <a:pt x="2857" y="292"/>
                    <a:pt x="2953" y="292"/>
                  </a:cubicBezTo>
                  <a:cubicBezTo>
                    <a:pt x="3064" y="292"/>
                    <a:pt x="3160" y="276"/>
                    <a:pt x="3256" y="260"/>
                  </a:cubicBezTo>
                  <a:cubicBezTo>
                    <a:pt x="3397" y="232"/>
                    <a:pt x="3566" y="198"/>
                    <a:pt x="3704" y="198"/>
                  </a:cubicBezTo>
                  <a:close/>
                  <a:moveTo>
                    <a:pt x="3689" y="1"/>
                  </a:moveTo>
                  <a:cubicBezTo>
                    <a:pt x="3539" y="1"/>
                    <a:pt x="3376" y="29"/>
                    <a:pt x="3224" y="53"/>
                  </a:cubicBezTo>
                  <a:cubicBezTo>
                    <a:pt x="3128" y="69"/>
                    <a:pt x="3048" y="85"/>
                    <a:pt x="2953" y="101"/>
                  </a:cubicBezTo>
                  <a:cubicBezTo>
                    <a:pt x="2857" y="101"/>
                    <a:pt x="2713" y="85"/>
                    <a:pt x="2554" y="85"/>
                  </a:cubicBezTo>
                  <a:cubicBezTo>
                    <a:pt x="2330" y="69"/>
                    <a:pt x="2059" y="53"/>
                    <a:pt x="1772" y="53"/>
                  </a:cubicBezTo>
                  <a:lnTo>
                    <a:pt x="1756" y="53"/>
                  </a:lnTo>
                  <a:cubicBezTo>
                    <a:pt x="1229" y="85"/>
                    <a:pt x="750" y="452"/>
                    <a:pt x="623" y="978"/>
                  </a:cubicBezTo>
                  <a:cubicBezTo>
                    <a:pt x="559" y="1218"/>
                    <a:pt x="463" y="1441"/>
                    <a:pt x="319" y="1633"/>
                  </a:cubicBezTo>
                  <a:lnTo>
                    <a:pt x="96" y="1665"/>
                  </a:lnTo>
                  <a:cubicBezTo>
                    <a:pt x="32" y="1680"/>
                    <a:pt x="0" y="1744"/>
                    <a:pt x="32" y="1808"/>
                  </a:cubicBezTo>
                  <a:cubicBezTo>
                    <a:pt x="128" y="2000"/>
                    <a:pt x="176" y="2223"/>
                    <a:pt x="192" y="2431"/>
                  </a:cubicBezTo>
                  <a:cubicBezTo>
                    <a:pt x="208" y="2686"/>
                    <a:pt x="192" y="2925"/>
                    <a:pt x="160" y="3165"/>
                  </a:cubicBezTo>
                  <a:cubicBezTo>
                    <a:pt x="144" y="3228"/>
                    <a:pt x="192" y="3276"/>
                    <a:pt x="256" y="3276"/>
                  </a:cubicBezTo>
                  <a:lnTo>
                    <a:pt x="287" y="3276"/>
                  </a:lnTo>
                  <a:cubicBezTo>
                    <a:pt x="830" y="3101"/>
                    <a:pt x="1341" y="2941"/>
                    <a:pt x="1772" y="2798"/>
                  </a:cubicBezTo>
                  <a:cubicBezTo>
                    <a:pt x="2139" y="2670"/>
                    <a:pt x="2442" y="2574"/>
                    <a:pt x="2602" y="2526"/>
                  </a:cubicBezTo>
                  <a:cubicBezTo>
                    <a:pt x="3064" y="2383"/>
                    <a:pt x="3368" y="1856"/>
                    <a:pt x="3559" y="1505"/>
                  </a:cubicBezTo>
                  <a:cubicBezTo>
                    <a:pt x="3607" y="1409"/>
                    <a:pt x="3655" y="1329"/>
                    <a:pt x="3719" y="1250"/>
                  </a:cubicBezTo>
                  <a:cubicBezTo>
                    <a:pt x="3878" y="1090"/>
                    <a:pt x="4357" y="404"/>
                    <a:pt x="4070" y="116"/>
                  </a:cubicBezTo>
                  <a:cubicBezTo>
                    <a:pt x="3974" y="29"/>
                    <a:pt x="3838" y="1"/>
                    <a:pt x="3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700925" y="2893800"/>
              <a:ext cx="89000" cy="29950"/>
            </a:xfrm>
            <a:custGeom>
              <a:rect b="b" l="l" r="r" t="t"/>
              <a:pathLst>
                <a:path extrusionOk="0" h="1198" w="3560">
                  <a:moveTo>
                    <a:pt x="703" y="0"/>
                  </a:moveTo>
                  <a:lnTo>
                    <a:pt x="1" y="1117"/>
                  </a:lnTo>
                  <a:cubicBezTo>
                    <a:pt x="1" y="1117"/>
                    <a:pt x="894" y="1197"/>
                    <a:pt x="1198" y="1197"/>
                  </a:cubicBezTo>
                  <a:cubicBezTo>
                    <a:pt x="1501" y="1197"/>
                    <a:pt x="3560" y="974"/>
                    <a:pt x="3256" y="639"/>
                  </a:cubicBezTo>
                  <a:cubicBezTo>
                    <a:pt x="2969" y="304"/>
                    <a:pt x="703" y="0"/>
                    <a:pt x="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97750" y="2891000"/>
              <a:ext cx="88200" cy="35125"/>
            </a:xfrm>
            <a:custGeom>
              <a:rect b="b" l="l" r="r" t="t"/>
              <a:pathLst>
                <a:path extrusionOk="0" h="1405" w="3528">
                  <a:moveTo>
                    <a:pt x="894" y="208"/>
                  </a:moveTo>
                  <a:cubicBezTo>
                    <a:pt x="1756" y="336"/>
                    <a:pt x="3112" y="591"/>
                    <a:pt x="3320" y="799"/>
                  </a:cubicBezTo>
                  <a:cubicBezTo>
                    <a:pt x="3224" y="990"/>
                    <a:pt x="1756" y="1213"/>
                    <a:pt x="1325" y="1213"/>
                  </a:cubicBezTo>
                  <a:cubicBezTo>
                    <a:pt x="1117" y="1213"/>
                    <a:pt x="575" y="1166"/>
                    <a:pt x="303" y="1150"/>
                  </a:cubicBezTo>
                  <a:lnTo>
                    <a:pt x="894" y="208"/>
                  </a:lnTo>
                  <a:close/>
                  <a:moveTo>
                    <a:pt x="846" y="1"/>
                  </a:moveTo>
                  <a:cubicBezTo>
                    <a:pt x="814" y="1"/>
                    <a:pt x="766" y="17"/>
                    <a:pt x="750" y="48"/>
                  </a:cubicBezTo>
                  <a:lnTo>
                    <a:pt x="48" y="1182"/>
                  </a:lnTo>
                  <a:cubicBezTo>
                    <a:pt x="0" y="1245"/>
                    <a:pt x="48" y="1325"/>
                    <a:pt x="112" y="1325"/>
                  </a:cubicBezTo>
                  <a:cubicBezTo>
                    <a:pt x="160" y="1341"/>
                    <a:pt x="1021" y="1405"/>
                    <a:pt x="1325" y="1405"/>
                  </a:cubicBezTo>
                  <a:cubicBezTo>
                    <a:pt x="1341" y="1405"/>
                    <a:pt x="3320" y="1277"/>
                    <a:pt x="3495" y="878"/>
                  </a:cubicBezTo>
                  <a:cubicBezTo>
                    <a:pt x="3527" y="814"/>
                    <a:pt x="3511" y="735"/>
                    <a:pt x="3463" y="671"/>
                  </a:cubicBezTo>
                  <a:cubicBezTo>
                    <a:pt x="3144" y="320"/>
                    <a:pt x="1085" y="32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49450" y="2871050"/>
              <a:ext cx="224675" cy="205500"/>
            </a:xfrm>
            <a:custGeom>
              <a:rect b="b" l="l" r="r" t="t"/>
              <a:pathLst>
                <a:path extrusionOk="0" h="8220" w="8987">
                  <a:moveTo>
                    <a:pt x="6560" y="1"/>
                  </a:moveTo>
                  <a:lnTo>
                    <a:pt x="1" y="3049"/>
                  </a:lnTo>
                  <a:lnTo>
                    <a:pt x="2538" y="8220"/>
                  </a:lnTo>
                  <a:lnTo>
                    <a:pt x="8986" y="4948"/>
                  </a:lnTo>
                  <a:lnTo>
                    <a:pt x="6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46675" y="2868650"/>
              <a:ext cx="230225" cy="210300"/>
            </a:xfrm>
            <a:custGeom>
              <a:rect b="b" l="l" r="r" t="t"/>
              <a:pathLst>
                <a:path extrusionOk="0" h="8412" w="9209">
                  <a:moveTo>
                    <a:pt x="6623" y="224"/>
                  </a:moveTo>
                  <a:lnTo>
                    <a:pt x="8969" y="4996"/>
                  </a:lnTo>
                  <a:lnTo>
                    <a:pt x="2697" y="8172"/>
                  </a:lnTo>
                  <a:lnTo>
                    <a:pt x="240" y="3177"/>
                  </a:lnTo>
                  <a:lnTo>
                    <a:pt x="6623" y="224"/>
                  </a:lnTo>
                  <a:close/>
                  <a:moveTo>
                    <a:pt x="6677" y="0"/>
                  </a:moveTo>
                  <a:cubicBezTo>
                    <a:pt x="6659" y="0"/>
                    <a:pt x="6640" y="6"/>
                    <a:pt x="6623" y="17"/>
                  </a:cubicBezTo>
                  <a:lnTo>
                    <a:pt x="64" y="3049"/>
                  </a:lnTo>
                  <a:cubicBezTo>
                    <a:pt x="16" y="3065"/>
                    <a:pt x="0" y="3129"/>
                    <a:pt x="16" y="3177"/>
                  </a:cubicBezTo>
                  <a:lnTo>
                    <a:pt x="2570" y="8347"/>
                  </a:lnTo>
                  <a:cubicBezTo>
                    <a:pt x="2586" y="8379"/>
                    <a:pt x="2602" y="8395"/>
                    <a:pt x="2634" y="8395"/>
                  </a:cubicBezTo>
                  <a:cubicBezTo>
                    <a:pt x="2634" y="8411"/>
                    <a:pt x="2649" y="8411"/>
                    <a:pt x="2649" y="8411"/>
                  </a:cubicBezTo>
                  <a:cubicBezTo>
                    <a:pt x="2665" y="8411"/>
                    <a:pt x="2681" y="8411"/>
                    <a:pt x="2697" y="8395"/>
                  </a:cubicBezTo>
                  <a:lnTo>
                    <a:pt x="9145" y="5140"/>
                  </a:lnTo>
                  <a:cubicBezTo>
                    <a:pt x="9193" y="5108"/>
                    <a:pt x="9209" y="5060"/>
                    <a:pt x="9193" y="4996"/>
                  </a:cubicBezTo>
                  <a:lnTo>
                    <a:pt x="6751" y="49"/>
                  </a:lnTo>
                  <a:cubicBezTo>
                    <a:pt x="6741" y="18"/>
                    <a:pt x="6710" y="0"/>
                    <a:pt x="66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703725" y="2904175"/>
              <a:ext cx="54275" cy="29575"/>
            </a:xfrm>
            <a:custGeom>
              <a:rect b="b" l="l" r="r" t="t"/>
              <a:pathLst>
                <a:path extrusionOk="0" h="1183" w="2171">
                  <a:moveTo>
                    <a:pt x="1149" y="0"/>
                  </a:moveTo>
                  <a:lnTo>
                    <a:pt x="0" y="399"/>
                  </a:lnTo>
                  <a:cubicBezTo>
                    <a:pt x="0" y="399"/>
                    <a:pt x="782" y="399"/>
                    <a:pt x="974" y="511"/>
                  </a:cubicBezTo>
                  <a:cubicBezTo>
                    <a:pt x="1129" y="623"/>
                    <a:pt x="1767" y="1182"/>
                    <a:pt x="1993" y="1182"/>
                  </a:cubicBezTo>
                  <a:cubicBezTo>
                    <a:pt x="2023" y="1182"/>
                    <a:pt x="2046" y="1172"/>
                    <a:pt x="2059" y="1149"/>
                  </a:cubicBezTo>
                  <a:cubicBezTo>
                    <a:pt x="2171" y="974"/>
                    <a:pt x="1724" y="511"/>
                    <a:pt x="1533" y="335"/>
                  </a:cubicBezTo>
                  <a:cubicBezTo>
                    <a:pt x="1341" y="144"/>
                    <a:pt x="1149" y="0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700125" y="2901425"/>
              <a:ext cx="60675" cy="34675"/>
            </a:xfrm>
            <a:custGeom>
              <a:rect b="b" l="l" r="r" t="t"/>
              <a:pathLst>
                <a:path extrusionOk="0" h="1387" w="2427">
                  <a:moveTo>
                    <a:pt x="1293" y="1"/>
                  </a:moveTo>
                  <a:cubicBezTo>
                    <a:pt x="1216" y="1"/>
                    <a:pt x="1155" y="112"/>
                    <a:pt x="1230" y="174"/>
                  </a:cubicBezTo>
                  <a:cubicBezTo>
                    <a:pt x="1246" y="174"/>
                    <a:pt x="1421" y="334"/>
                    <a:pt x="1613" y="509"/>
                  </a:cubicBezTo>
                  <a:cubicBezTo>
                    <a:pt x="2075" y="972"/>
                    <a:pt x="2123" y="1148"/>
                    <a:pt x="2123" y="1195"/>
                  </a:cubicBezTo>
                  <a:cubicBezTo>
                    <a:pt x="1996" y="1179"/>
                    <a:pt x="1597" y="860"/>
                    <a:pt x="1421" y="733"/>
                  </a:cubicBezTo>
                  <a:cubicBezTo>
                    <a:pt x="1309" y="637"/>
                    <a:pt x="1214" y="573"/>
                    <a:pt x="1166" y="541"/>
                  </a:cubicBezTo>
                  <a:cubicBezTo>
                    <a:pt x="958" y="413"/>
                    <a:pt x="272" y="413"/>
                    <a:pt x="144" y="413"/>
                  </a:cubicBezTo>
                  <a:cubicBezTo>
                    <a:pt x="1" y="413"/>
                    <a:pt x="1" y="605"/>
                    <a:pt x="144" y="605"/>
                  </a:cubicBezTo>
                  <a:cubicBezTo>
                    <a:pt x="448" y="605"/>
                    <a:pt x="767" y="637"/>
                    <a:pt x="1054" y="717"/>
                  </a:cubicBezTo>
                  <a:cubicBezTo>
                    <a:pt x="1102" y="733"/>
                    <a:pt x="1198" y="812"/>
                    <a:pt x="1293" y="892"/>
                  </a:cubicBezTo>
                  <a:cubicBezTo>
                    <a:pt x="1677" y="1179"/>
                    <a:pt x="1964" y="1387"/>
                    <a:pt x="2139" y="1387"/>
                  </a:cubicBezTo>
                  <a:lnTo>
                    <a:pt x="2171" y="1387"/>
                  </a:lnTo>
                  <a:cubicBezTo>
                    <a:pt x="2219" y="1387"/>
                    <a:pt x="2251" y="1355"/>
                    <a:pt x="2283" y="1307"/>
                  </a:cubicBezTo>
                  <a:cubicBezTo>
                    <a:pt x="2427" y="1084"/>
                    <a:pt x="2075" y="701"/>
                    <a:pt x="1740" y="366"/>
                  </a:cubicBezTo>
                  <a:cubicBezTo>
                    <a:pt x="1629" y="254"/>
                    <a:pt x="1501" y="126"/>
                    <a:pt x="1357" y="30"/>
                  </a:cubicBezTo>
                  <a:cubicBezTo>
                    <a:pt x="1336" y="9"/>
                    <a:pt x="1314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72325" y="2849500"/>
              <a:ext cx="246175" cy="83025"/>
            </a:xfrm>
            <a:custGeom>
              <a:rect b="b" l="l" r="r" t="t"/>
              <a:pathLst>
                <a:path extrusionOk="0" h="3321" w="9847">
                  <a:moveTo>
                    <a:pt x="3096" y="1"/>
                  </a:moveTo>
                  <a:cubicBezTo>
                    <a:pt x="0" y="144"/>
                    <a:pt x="1692" y="2474"/>
                    <a:pt x="1692" y="2474"/>
                  </a:cubicBezTo>
                  <a:lnTo>
                    <a:pt x="8794" y="3320"/>
                  </a:lnTo>
                  <a:lnTo>
                    <a:pt x="9847" y="177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93850" y="2847125"/>
              <a:ext cx="227850" cy="87800"/>
            </a:xfrm>
            <a:custGeom>
              <a:rect b="b" l="l" r="r" t="t"/>
              <a:pathLst>
                <a:path extrusionOk="0" h="3512" w="9114">
                  <a:moveTo>
                    <a:pt x="2219" y="208"/>
                  </a:moveTo>
                  <a:lnTo>
                    <a:pt x="8826" y="1915"/>
                  </a:lnTo>
                  <a:lnTo>
                    <a:pt x="7885" y="3304"/>
                  </a:lnTo>
                  <a:lnTo>
                    <a:pt x="879" y="2474"/>
                  </a:lnTo>
                  <a:cubicBezTo>
                    <a:pt x="767" y="2298"/>
                    <a:pt x="272" y="1500"/>
                    <a:pt x="543" y="910"/>
                  </a:cubicBezTo>
                  <a:cubicBezTo>
                    <a:pt x="751" y="479"/>
                    <a:pt x="1310" y="239"/>
                    <a:pt x="2219" y="208"/>
                  </a:cubicBezTo>
                  <a:close/>
                  <a:moveTo>
                    <a:pt x="2235" y="0"/>
                  </a:moveTo>
                  <a:cubicBezTo>
                    <a:pt x="1230" y="48"/>
                    <a:pt x="607" y="319"/>
                    <a:pt x="368" y="814"/>
                  </a:cubicBezTo>
                  <a:cubicBezTo>
                    <a:pt x="1" y="1596"/>
                    <a:pt x="719" y="2585"/>
                    <a:pt x="735" y="2633"/>
                  </a:cubicBezTo>
                  <a:cubicBezTo>
                    <a:pt x="751" y="2649"/>
                    <a:pt x="783" y="2665"/>
                    <a:pt x="815" y="2665"/>
                  </a:cubicBezTo>
                  <a:lnTo>
                    <a:pt x="7917" y="3511"/>
                  </a:lnTo>
                  <a:lnTo>
                    <a:pt x="7933" y="3511"/>
                  </a:lnTo>
                  <a:cubicBezTo>
                    <a:pt x="7965" y="3511"/>
                    <a:pt x="7996" y="3495"/>
                    <a:pt x="8012" y="3463"/>
                  </a:cubicBezTo>
                  <a:lnTo>
                    <a:pt x="9066" y="1915"/>
                  </a:lnTo>
                  <a:cubicBezTo>
                    <a:pt x="9114" y="1867"/>
                    <a:pt x="9082" y="1787"/>
                    <a:pt x="9018" y="1772"/>
                  </a:cubicBezTo>
                  <a:lnTo>
                    <a:pt x="22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309125" y="2847725"/>
              <a:ext cx="264550" cy="450525"/>
            </a:xfrm>
            <a:custGeom>
              <a:rect b="b" l="l" r="r" t="t"/>
              <a:pathLst>
                <a:path extrusionOk="0" h="18021" w="10582">
                  <a:moveTo>
                    <a:pt x="5865" y="0"/>
                  </a:moveTo>
                  <a:cubicBezTo>
                    <a:pt x="5524" y="0"/>
                    <a:pt x="5183" y="112"/>
                    <a:pt x="4836" y="375"/>
                  </a:cubicBezTo>
                  <a:cubicBezTo>
                    <a:pt x="4836" y="375"/>
                    <a:pt x="3193" y="1763"/>
                    <a:pt x="2650" y="3471"/>
                  </a:cubicBezTo>
                  <a:cubicBezTo>
                    <a:pt x="2107" y="5163"/>
                    <a:pt x="1756" y="8546"/>
                    <a:pt x="1756" y="8546"/>
                  </a:cubicBezTo>
                  <a:cubicBezTo>
                    <a:pt x="1756" y="8546"/>
                    <a:pt x="1" y="11052"/>
                    <a:pt x="1" y="11291"/>
                  </a:cubicBezTo>
                  <a:cubicBezTo>
                    <a:pt x="1" y="11376"/>
                    <a:pt x="162" y="11405"/>
                    <a:pt x="377" y="11405"/>
                  </a:cubicBezTo>
                  <a:cubicBezTo>
                    <a:pt x="808" y="11405"/>
                    <a:pt x="1453" y="11291"/>
                    <a:pt x="1453" y="11291"/>
                  </a:cubicBezTo>
                  <a:lnTo>
                    <a:pt x="1453" y="11291"/>
                  </a:lnTo>
                  <a:lnTo>
                    <a:pt x="49" y="13685"/>
                  </a:lnTo>
                  <a:cubicBezTo>
                    <a:pt x="49" y="13685"/>
                    <a:pt x="49" y="15680"/>
                    <a:pt x="1150" y="16733"/>
                  </a:cubicBezTo>
                  <a:cubicBezTo>
                    <a:pt x="2033" y="17562"/>
                    <a:pt x="3182" y="18020"/>
                    <a:pt x="4370" y="18020"/>
                  </a:cubicBezTo>
                  <a:cubicBezTo>
                    <a:pt x="4578" y="18020"/>
                    <a:pt x="4787" y="18006"/>
                    <a:pt x="4996" y="17978"/>
                  </a:cubicBezTo>
                  <a:cubicBezTo>
                    <a:pt x="6193" y="17786"/>
                    <a:pt x="8379" y="15089"/>
                    <a:pt x="8635" y="14930"/>
                  </a:cubicBezTo>
                  <a:cubicBezTo>
                    <a:pt x="8890" y="14786"/>
                    <a:pt x="8028" y="12488"/>
                    <a:pt x="7837" y="11642"/>
                  </a:cubicBezTo>
                  <a:cubicBezTo>
                    <a:pt x="7629" y="10796"/>
                    <a:pt x="8028" y="10206"/>
                    <a:pt x="8284" y="10046"/>
                  </a:cubicBezTo>
                  <a:cubicBezTo>
                    <a:pt x="8539" y="9903"/>
                    <a:pt x="9975" y="9009"/>
                    <a:pt x="10278" y="8355"/>
                  </a:cubicBezTo>
                  <a:cubicBezTo>
                    <a:pt x="10582" y="7700"/>
                    <a:pt x="10534" y="6615"/>
                    <a:pt x="10422" y="5753"/>
                  </a:cubicBezTo>
                  <a:cubicBezTo>
                    <a:pt x="10326" y="4907"/>
                    <a:pt x="9082" y="1971"/>
                    <a:pt x="7980" y="1077"/>
                  </a:cubicBezTo>
                  <a:cubicBezTo>
                    <a:pt x="7252" y="467"/>
                    <a:pt x="6560" y="0"/>
                    <a:pt x="5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06725" y="2845175"/>
              <a:ext cx="269350" cy="455600"/>
            </a:xfrm>
            <a:custGeom>
              <a:rect b="b" l="l" r="r" t="t"/>
              <a:pathLst>
                <a:path extrusionOk="0" h="18224" w="10774">
                  <a:moveTo>
                    <a:pt x="5960" y="199"/>
                  </a:moveTo>
                  <a:cubicBezTo>
                    <a:pt x="6579" y="199"/>
                    <a:pt x="7227" y="604"/>
                    <a:pt x="8013" y="1243"/>
                  </a:cubicBezTo>
                  <a:cubicBezTo>
                    <a:pt x="9098" y="2137"/>
                    <a:pt x="10327" y="5057"/>
                    <a:pt x="10422" y="5871"/>
                  </a:cubicBezTo>
                  <a:cubicBezTo>
                    <a:pt x="10566" y="7036"/>
                    <a:pt x="10518" y="7914"/>
                    <a:pt x="10279" y="8409"/>
                  </a:cubicBezTo>
                  <a:cubicBezTo>
                    <a:pt x="10039" y="8935"/>
                    <a:pt x="8938" y="9701"/>
                    <a:pt x="8332" y="10068"/>
                  </a:cubicBezTo>
                  <a:cubicBezTo>
                    <a:pt x="8076" y="10212"/>
                    <a:pt x="7614" y="10834"/>
                    <a:pt x="7837" y="11776"/>
                  </a:cubicBezTo>
                  <a:cubicBezTo>
                    <a:pt x="7901" y="12047"/>
                    <a:pt x="8028" y="12462"/>
                    <a:pt x="8172" y="12893"/>
                  </a:cubicBezTo>
                  <a:cubicBezTo>
                    <a:pt x="8380" y="13611"/>
                    <a:pt x="8747" y="14808"/>
                    <a:pt x="8683" y="14952"/>
                  </a:cubicBezTo>
                  <a:cubicBezTo>
                    <a:pt x="8491" y="15112"/>
                    <a:pt x="8316" y="15287"/>
                    <a:pt x="8156" y="15463"/>
                  </a:cubicBezTo>
                  <a:cubicBezTo>
                    <a:pt x="7438" y="16245"/>
                    <a:pt x="5938" y="17841"/>
                    <a:pt x="5076" y="17984"/>
                  </a:cubicBezTo>
                  <a:cubicBezTo>
                    <a:pt x="4880" y="18009"/>
                    <a:pt x="4684" y="18022"/>
                    <a:pt x="4488" y="18022"/>
                  </a:cubicBezTo>
                  <a:cubicBezTo>
                    <a:pt x="3315" y="18022"/>
                    <a:pt x="2174" y="17576"/>
                    <a:pt x="1326" y="16755"/>
                  </a:cubicBezTo>
                  <a:cubicBezTo>
                    <a:pt x="336" y="15814"/>
                    <a:pt x="256" y="14058"/>
                    <a:pt x="256" y="13819"/>
                  </a:cubicBezTo>
                  <a:lnTo>
                    <a:pt x="1629" y="11441"/>
                  </a:lnTo>
                  <a:cubicBezTo>
                    <a:pt x="1673" y="11382"/>
                    <a:pt x="1622" y="11296"/>
                    <a:pt x="1551" y="11296"/>
                  </a:cubicBezTo>
                  <a:cubicBezTo>
                    <a:pt x="1545" y="11296"/>
                    <a:pt x="1539" y="11296"/>
                    <a:pt x="1533" y="11297"/>
                  </a:cubicBezTo>
                  <a:cubicBezTo>
                    <a:pt x="1161" y="11363"/>
                    <a:pt x="736" y="11406"/>
                    <a:pt x="465" y="11406"/>
                  </a:cubicBezTo>
                  <a:cubicBezTo>
                    <a:pt x="340" y="11406"/>
                    <a:pt x="249" y="11397"/>
                    <a:pt x="208" y="11377"/>
                  </a:cubicBezTo>
                  <a:cubicBezTo>
                    <a:pt x="288" y="11138"/>
                    <a:pt x="1134" y="9845"/>
                    <a:pt x="1932" y="8712"/>
                  </a:cubicBezTo>
                  <a:cubicBezTo>
                    <a:pt x="1932" y="8696"/>
                    <a:pt x="1948" y="8680"/>
                    <a:pt x="1948" y="8664"/>
                  </a:cubicBezTo>
                  <a:cubicBezTo>
                    <a:pt x="1948" y="8632"/>
                    <a:pt x="2299" y="5265"/>
                    <a:pt x="2842" y="3589"/>
                  </a:cubicBezTo>
                  <a:cubicBezTo>
                    <a:pt x="3368" y="1977"/>
                    <a:pt x="4932" y="605"/>
                    <a:pt x="4996" y="557"/>
                  </a:cubicBezTo>
                  <a:cubicBezTo>
                    <a:pt x="5320" y="310"/>
                    <a:pt x="5636" y="199"/>
                    <a:pt x="5960" y="199"/>
                  </a:cubicBezTo>
                  <a:close/>
                  <a:moveTo>
                    <a:pt x="5968" y="1"/>
                  </a:moveTo>
                  <a:cubicBezTo>
                    <a:pt x="5613" y="1"/>
                    <a:pt x="5252" y="116"/>
                    <a:pt x="4885" y="397"/>
                  </a:cubicBezTo>
                  <a:lnTo>
                    <a:pt x="4869" y="397"/>
                  </a:lnTo>
                  <a:cubicBezTo>
                    <a:pt x="4805" y="461"/>
                    <a:pt x="3209" y="1834"/>
                    <a:pt x="2650" y="3541"/>
                  </a:cubicBezTo>
                  <a:cubicBezTo>
                    <a:pt x="2124" y="5137"/>
                    <a:pt x="1788" y="8297"/>
                    <a:pt x="1757" y="8616"/>
                  </a:cubicBezTo>
                  <a:cubicBezTo>
                    <a:pt x="1326" y="9239"/>
                    <a:pt x="1" y="11138"/>
                    <a:pt x="1" y="11393"/>
                  </a:cubicBezTo>
                  <a:cubicBezTo>
                    <a:pt x="1" y="11441"/>
                    <a:pt x="33" y="11489"/>
                    <a:pt x="65" y="11521"/>
                  </a:cubicBezTo>
                  <a:cubicBezTo>
                    <a:pt x="137" y="11580"/>
                    <a:pt x="299" y="11601"/>
                    <a:pt x="494" y="11601"/>
                  </a:cubicBezTo>
                  <a:cubicBezTo>
                    <a:pt x="771" y="11601"/>
                    <a:pt x="1114" y="11558"/>
                    <a:pt x="1358" y="11521"/>
                  </a:cubicBezTo>
                  <a:lnTo>
                    <a:pt x="1358" y="11521"/>
                  </a:lnTo>
                  <a:lnTo>
                    <a:pt x="65" y="13739"/>
                  </a:lnTo>
                  <a:cubicBezTo>
                    <a:pt x="65" y="13755"/>
                    <a:pt x="49" y="13771"/>
                    <a:pt x="49" y="13787"/>
                  </a:cubicBezTo>
                  <a:cubicBezTo>
                    <a:pt x="49" y="13867"/>
                    <a:pt x="65" y="15846"/>
                    <a:pt x="1182" y="16899"/>
                  </a:cubicBezTo>
                  <a:cubicBezTo>
                    <a:pt x="2060" y="17745"/>
                    <a:pt x="3241" y="18224"/>
                    <a:pt x="4470" y="18224"/>
                  </a:cubicBezTo>
                  <a:cubicBezTo>
                    <a:pt x="4677" y="18224"/>
                    <a:pt x="4900" y="18208"/>
                    <a:pt x="5108" y="18176"/>
                  </a:cubicBezTo>
                  <a:cubicBezTo>
                    <a:pt x="6034" y="18016"/>
                    <a:pt x="7518" y="16452"/>
                    <a:pt x="8300" y="15606"/>
                  </a:cubicBezTo>
                  <a:cubicBezTo>
                    <a:pt x="8459" y="15431"/>
                    <a:pt x="8619" y="15271"/>
                    <a:pt x="8779" y="15127"/>
                  </a:cubicBezTo>
                  <a:cubicBezTo>
                    <a:pt x="8986" y="15000"/>
                    <a:pt x="8858" y="14441"/>
                    <a:pt x="8364" y="12845"/>
                  </a:cubicBezTo>
                  <a:cubicBezTo>
                    <a:pt x="8220" y="12398"/>
                    <a:pt x="8092" y="11984"/>
                    <a:pt x="8028" y="11728"/>
                  </a:cubicBezTo>
                  <a:cubicBezTo>
                    <a:pt x="7837" y="10898"/>
                    <a:pt x="8220" y="10356"/>
                    <a:pt x="8427" y="10228"/>
                  </a:cubicBezTo>
                  <a:cubicBezTo>
                    <a:pt x="8603" y="10132"/>
                    <a:pt x="10151" y="9191"/>
                    <a:pt x="10470" y="8489"/>
                  </a:cubicBezTo>
                  <a:cubicBezTo>
                    <a:pt x="10710" y="7962"/>
                    <a:pt x="10773" y="7068"/>
                    <a:pt x="10630" y="5855"/>
                  </a:cubicBezTo>
                  <a:cubicBezTo>
                    <a:pt x="10534" y="5025"/>
                    <a:pt x="9305" y="2041"/>
                    <a:pt x="8140" y="1099"/>
                  </a:cubicBezTo>
                  <a:cubicBezTo>
                    <a:pt x="7446" y="524"/>
                    <a:pt x="6721" y="1"/>
                    <a:pt x="5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36400" y="2843325"/>
              <a:ext cx="139275" cy="162225"/>
            </a:xfrm>
            <a:custGeom>
              <a:rect b="b" l="l" r="r" t="t"/>
              <a:pathLst>
                <a:path extrusionOk="0" h="6489" w="5571">
                  <a:moveTo>
                    <a:pt x="1978" y="0"/>
                  </a:moveTo>
                  <a:cubicBezTo>
                    <a:pt x="1540" y="0"/>
                    <a:pt x="1106" y="91"/>
                    <a:pt x="751" y="296"/>
                  </a:cubicBezTo>
                  <a:cubicBezTo>
                    <a:pt x="751" y="296"/>
                    <a:pt x="1" y="1397"/>
                    <a:pt x="1" y="2195"/>
                  </a:cubicBezTo>
                  <a:cubicBezTo>
                    <a:pt x="1" y="2993"/>
                    <a:pt x="655" y="4285"/>
                    <a:pt x="1150" y="4892"/>
                  </a:cubicBezTo>
                  <a:cubicBezTo>
                    <a:pt x="1437" y="5243"/>
                    <a:pt x="1756" y="5578"/>
                    <a:pt x="2091" y="5881"/>
                  </a:cubicBezTo>
                  <a:lnTo>
                    <a:pt x="3193" y="5642"/>
                  </a:lnTo>
                  <a:lnTo>
                    <a:pt x="3240" y="6488"/>
                  </a:lnTo>
                  <a:cubicBezTo>
                    <a:pt x="3240" y="6488"/>
                    <a:pt x="3387" y="6232"/>
                    <a:pt x="3762" y="6232"/>
                  </a:cubicBezTo>
                  <a:cubicBezTo>
                    <a:pt x="3883" y="6232"/>
                    <a:pt x="4027" y="6258"/>
                    <a:pt x="4198" y="6328"/>
                  </a:cubicBezTo>
                  <a:cubicBezTo>
                    <a:pt x="4463" y="6445"/>
                    <a:pt x="4692" y="6489"/>
                    <a:pt x="4873" y="6489"/>
                  </a:cubicBezTo>
                  <a:cubicBezTo>
                    <a:pt x="5162" y="6489"/>
                    <a:pt x="5331" y="6378"/>
                    <a:pt x="5331" y="6280"/>
                  </a:cubicBezTo>
                  <a:cubicBezTo>
                    <a:pt x="5571" y="5323"/>
                    <a:pt x="5571" y="4301"/>
                    <a:pt x="5331" y="3344"/>
                  </a:cubicBezTo>
                  <a:cubicBezTo>
                    <a:pt x="4932" y="1604"/>
                    <a:pt x="4485" y="1301"/>
                    <a:pt x="3847" y="647"/>
                  </a:cubicBezTo>
                  <a:cubicBezTo>
                    <a:pt x="3439" y="249"/>
                    <a:pt x="2703" y="0"/>
                    <a:pt x="1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34000" y="2840825"/>
              <a:ext cx="144475" cy="167175"/>
            </a:xfrm>
            <a:custGeom>
              <a:rect b="b" l="l" r="r" t="t"/>
              <a:pathLst>
                <a:path extrusionOk="0" h="6687" w="5779">
                  <a:moveTo>
                    <a:pt x="2085" y="195"/>
                  </a:moveTo>
                  <a:cubicBezTo>
                    <a:pt x="2789" y="195"/>
                    <a:pt x="3491" y="444"/>
                    <a:pt x="3863" y="827"/>
                  </a:cubicBezTo>
                  <a:cubicBezTo>
                    <a:pt x="3927" y="874"/>
                    <a:pt x="3991" y="938"/>
                    <a:pt x="4039" y="1002"/>
                  </a:cubicBezTo>
                  <a:cubicBezTo>
                    <a:pt x="4581" y="1529"/>
                    <a:pt x="4980" y="1912"/>
                    <a:pt x="5331" y="3460"/>
                  </a:cubicBezTo>
                  <a:cubicBezTo>
                    <a:pt x="5571" y="4417"/>
                    <a:pt x="5571" y="5423"/>
                    <a:pt x="5331" y="6380"/>
                  </a:cubicBezTo>
                  <a:cubicBezTo>
                    <a:pt x="5315" y="6412"/>
                    <a:pt x="5283" y="6428"/>
                    <a:pt x="5252" y="6444"/>
                  </a:cubicBezTo>
                  <a:cubicBezTo>
                    <a:pt x="5138" y="6473"/>
                    <a:pt x="5024" y="6487"/>
                    <a:pt x="4911" y="6487"/>
                  </a:cubicBezTo>
                  <a:cubicBezTo>
                    <a:pt x="4708" y="6487"/>
                    <a:pt x="4511" y="6441"/>
                    <a:pt x="4326" y="6348"/>
                  </a:cubicBezTo>
                  <a:cubicBezTo>
                    <a:pt x="4182" y="6269"/>
                    <a:pt x="4007" y="6237"/>
                    <a:pt x="3847" y="6237"/>
                  </a:cubicBezTo>
                  <a:cubicBezTo>
                    <a:pt x="3704" y="6237"/>
                    <a:pt x="3544" y="6269"/>
                    <a:pt x="3432" y="6364"/>
                  </a:cubicBezTo>
                  <a:lnTo>
                    <a:pt x="3384" y="5726"/>
                  </a:lnTo>
                  <a:cubicBezTo>
                    <a:pt x="3384" y="5673"/>
                    <a:pt x="3341" y="5642"/>
                    <a:pt x="3298" y="5642"/>
                  </a:cubicBezTo>
                  <a:cubicBezTo>
                    <a:pt x="3290" y="5642"/>
                    <a:pt x="3281" y="5644"/>
                    <a:pt x="3273" y="5646"/>
                  </a:cubicBezTo>
                  <a:lnTo>
                    <a:pt x="2219" y="5870"/>
                  </a:lnTo>
                  <a:cubicBezTo>
                    <a:pt x="1900" y="5582"/>
                    <a:pt x="1597" y="5263"/>
                    <a:pt x="1326" y="4928"/>
                  </a:cubicBezTo>
                  <a:cubicBezTo>
                    <a:pt x="847" y="4354"/>
                    <a:pt x="192" y="3093"/>
                    <a:pt x="192" y="2295"/>
                  </a:cubicBezTo>
                  <a:cubicBezTo>
                    <a:pt x="192" y="1593"/>
                    <a:pt x="815" y="619"/>
                    <a:pt x="911" y="475"/>
                  </a:cubicBezTo>
                  <a:cubicBezTo>
                    <a:pt x="1259" y="281"/>
                    <a:pt x="1672" y="195"/>
                    <a:pt x="2085" y="195"/>
                  </a:cubicBezTo>
                  <a:close/>
                  <a:moveTo>
                    <a:pt x="2074" y="0"/>
                  </a:moveTo>
                  <a:cubicBezTo>
                    <a:pt x="1623" y="0"/>
                    <a:pt x="1173" y="96"/>
                    <a:pt x="799" y="316"/>
                  </a:cubicBezTo>
                  <a:cubicBezTo>
                    <a:pt x="783" y="316"/>
                    <a:pt x="767" y="332"/>
                    <a:pt x="767" y="348"/>
                  </a:cubicBezTo>
                  <a:cubicBezTo>
                    <a:pt x="735" y="396"/>
                    <a:pt x="1" y="1481"/>
                    <a:pt x="1" y="2295"/>
                  </a:cubicBezTo>
                  <a:cubicBezTo>
                    <a:pt x="1" y="3141"/>
                    <a:pt x="687" y="4465"/>
                    <a:pt x="1166" y="5056"/>
                  </a:cubicBezTo>
                  <a:cubicBezTo>
                    <a:pt x="1469" y="5407"/>
                    <a:pt x="1788" y="5742"/>
                    <a:pt x="2124" y="6061"/>
                  </a:cubicBezTo>
                  <a:cubicBezTo>
                    <a:pt x="2146" y="6072"/>
                    <a:pt x="2169" y="6084"/>
                    <a:pt x="2191" y="6084"/>
                  </a:cubicBezTo>
                  <a:cubicBezTo>
                    <a:pt x="2201" y="6084"/>
                    <a:pt x="2210" y="6082"/>
                    <a:pt x="2219" y="6077"/>
                  </a:cubicBezTo>
                  <a:lnTo>
                    <a:pt x="3193" y="5854"/>
                  </a:lnTo>
                  <a:lnTo>
                    <a:pt x="3241" y="6588"/>
                  </a:lnTo>
                  <a:cubicBezTo>
                    <a:pt x="3241" y="6636"/>
                    <a:pt x="3273" y="6668"/>
                    <a:pt x="3321" y="6684"/>
                  </a:cubicBezTo>
                  <a:cubicBezTo>
                    <a:pt x="3352" y="6684"/>
                    <a:pt x="3400" y="6668"/>
                    <a:pt x="3432" y="6636"/>
                  </a:cubicBezTo>
                  <a:cubicBezTo>
                    <a:pt x="3432" y="6624"/>
                    <a:pt x="3544" y="6431"/>
                    <a:pt x="3844" y="6431"/>
                  </a:cubicBezTo>
                  <a:cubicBezTo>
                    <a:pt x="3953" y="6431"/>
                    <a:pt x="4085" y="6456"/>
                    <a:pt x="4246" y="6524"/>
                  </a:cubicBezTo>
                  <a:cubicBezTo>
                    <a:pt x="4470" y="6636"/>
                    <a:pt x="4709" y="6684"/>
                    <a:pt x="4964" y="6684"/>
                  </a:cubicBezTo>
                  <a:cubicBezTo>
                    <a:pt x="4985" y="6686"/>
                    <a:pt x="5006" y="6687"/>
                    <a:pt x="5026" y="6687"/>
                  </a:cubicBezTo>
                  <a:cubicBezTo>
                    <a:pt x="5162" y="6687"/>
                    <a:pt x="5286" y="6643"/>
                    <a:pt x="5411" y="6588"/>
                  </a:cubicBezTo>
                  <a:cubicBezTo>
                    <a:pt x="5475" y="6540"/>
                    <a:pt x="5523" y="6476"/>
                    <a:pt x="5539" y="6396"/>
                  </a:cubicBezTo>
                  <a:cubicBezTo>
                    <a:pt x="5778" y="5423"/>
                    <a:pt x="5778" y="4401"/>
                    <a:pt x="5523" y="3412"/>
                  </a:cubicBezTo>
                  <a:cubicBezTo>
                    <a:pt x="5156" y="1816"/>
                    <a:pt x="4757" y="1401"/>
                    <a:pt x="4182" y="859"/>
                  </a:cubicBezTo>
                  <a:cubicBezTo>
                    <a:pt x="4134" y="795"/>
                    <a:pt x="4071" y="731"/>
                    <a:pt x="4007" y="683"/>
                  </a:cubicBezTo>
                  <a:cubicBezTo>
                    <a:pt x="3596" y="272"/>
                    <a:pt x="2834" y="0"/>
                    <a:pt x="2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53950" y="2854575"/>
              <a:ext cx="108150" cy="135800"/>
            </a:xfrm>
            <a:custGeom>
              <a:rect b="b" l="l" r="r" t="t"/>
              <a:pathLst>
                <a:path extrusionOk="0" h="5432" w="4326">
                  <a:moveTo>
                    <a:pt x="919" y="0"/>
                  </a:moveTo>
                  <a:cubicBezTo>
                    <a:pt x="758" y="0"/>
                    <a:pt x="628" y="35"/>
                    <a:pt x="544" y="101"/>
                  </a:cubicBezTo>
                  <a:cubicBezTo>
                    <a:pt x="544" y="101"/>
                    <a:pt x="1" y="1043"/>
                    <a:pt x="304" y="1793"/>
                  </a:cubicBezTo>
                  <a:cubicBezTo>
                    <a:pt x="591" y="2543"/>
                    <a:pt x="1549" y="3436"/>
                    <a:pt x="2299" y="4091"/>
                  </a:cubicBezTo>
                  <a:cubicBezTo>
                    <a:pt x="3033" y="4745"/>
                    <a:pt x="3991" y="5431"/>
                    <a:pt x="3991" y="5431"/>
                  </a:cubicBezTo>
                  <a:cubicBezTo>
                    <a:pt x="4326" y="4314"/>
                    <a:pt x="4198" y="3117"/>
                    <a:pt x="3640" y="2096"/>
                  </a:cubicBezTo>
                  <a:cubicBezTo>
                    <a:pt x="2876" y="634"/>
                    <a:pt x="1609" y="0"/>
                    <a:pt x="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51175" y="2851900"/>
              <a:ext cx="113725" cy="141275"/>
            </a:xfrm>
            <a:custGeom>
              <a:rect b="b" l="l" r="r" t="t"/>
              <a:pathLst>
                <a:path extrusionOk="0" h="5651" w="4549">
                  <a:moveTo>
                    <a:pt x="1079" y="201"/>
                  </a:moveTo>
                  <a:cubicBezTo>
                    <a:pt x="1162" y="201"/>
                    <a:pt x="1245" y="213"/>
                    <a:pt x="1325" y="240"/>
                  </a:cubicBezTo>
                  <a:cubicBezTo>
                    <a:pt x="1995" y="384"/>
                    <a:pt x="3001" y="990"/>
                    <a:pt x="3671" y="2251"/>
                  </a:cubicBezTo>
                  <a:cubicBezTo>
                    <a:pt x="4182" y="3208"/>
                    <a:pt x="4325" y="4325"/>
                    <a:pt x="4038" y="5379"/>
                  </a:cubicBezTo>
                  <a:cubicBezTo>
                    <a:pt x="3767" y="5171"/>
                    <a:pt x="3048" y="4629"/>
                    <a:pt x="2474" y="4118"/>
                  </a:cubicBezTo>
                  <a:cubicBezTo>
                    <a:pt x="1373" y="3176"/>
                    <a:pt x="734" y="2426"/>
                    <a:pt x="495" y="1868"/>
                  </a:cubicBezTo>
                  <a:cubicBezTo>
                    <a:pt x="240" y="1229"/>
                    <a:pt x="671" y="400"/>
                    <a:pt x="734" y="272"/>
                  </a:cubicBezTo>
                  <a:cubicBezTo>
                    <a:pt x="846" y="225"/>
                    <a:pt x="963" y="201"/>
                    <a:pt x="1079" y="201"/>
                  </a:cubicBezTo>
                  <a:close/>
                  <a:moveTo>
                    <a:pt x="1053" y="1"/>
                  </a:moveTo>
                  <a:cubicBezTo>
                    <a:pt x="894" y="1"/>
                    <a:pt x="736" y="41"/>
                    <a:pt x="591" y="128"/>
                  </a:cubicBezTo>
                  <a:cubicBezTo>
                    <a:pt x="591" y="128"/>
                    <a:pt x="575" y="144"/>
                    <a:pt x="575" y="160"/>
                  </a:cubicBezTo>
                  <a:cubicBezTo>
                    <a:pt x="543" y="192"/>
                    <a:pt x="0" y="1150"/>
                    <a:pt x="319" y="1932"/>
                  </a:cubicBezTo>
                  <a:cubicBezTo>
                    <a:pt x="559" y="2538"/>
                    <a:pt x="1213" y="3304"/>
                    <a:pt x="2330" y="4278"/>
                  </a:cubicBezTo>
                  <a:cubicBezTo>
                    <a:pt x="3080" y="4916"/>
                    <a:pt x="4038" y="5618"/>
                    <a:pt x="4038" y="5618"/>
                  </a:cubicBezTo>
                  <a:cubicBezTo>
                    <a:pt x="4054" y="5634"/>
                    <a:pt x="4070" y="5650"/>
                    <a:pt x="4102" y="5650"/>
                  </a:cubicBezTo>
                  <a:lnTo>
                    <a:pt x="4102" y="5634"/>
                  </a:lnTo>
                  <a:cubicBezTo>
                    <a:pt x="4150" y="5634"/>
                    <a:pt x="4182" y="5618"/>
                    <a:pt x="4198" y="5570"/>
                  </a:cubicBezTo>
                  <a:cubicBezTo>
                    <a:pt x="4549" y="4437"/>
                    <a:pt x="4405" y="3192"/>
                    <a:pt x="3830" y="2155"/>
                  </a:cubicBezTo>
                  <a:cubicBezTo>
                    <a:pt x="3144" y="846"/>
                    <a:pt x="2075" y="192"/>
                    <a:pt x="1357" y="48"/>
                  </a:cubicBezTo>
                  <a:cubicBezTo>
                    <a:pt x="1257" y="17"/>
                    <a:pt x="1155" y="1"/>
                    <a:pt x="10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59950" y="2743775"/>
              <a:ext cx="142450" cy="184350"/>
            </a:xfrm>
            <a:custGeom>
              <a:rect b="b" l="l" r="r" t="t"/>
              <a:pathLst>
                <a:path extrusionOk="0" h="7374" w="5698">
                  <a:moveTo>
                    <a:pt x="4644" y="1"/>
                  </a:moveTo>
                  <a:cubicBezTo>
                    <a:pt x="4644" y="1"/>
                    <a:pt x="3304" y="799"/>
                    <a:pt x="2953" y="942"/>
                  </a:cubicBezTo>
                  <a:cubicBezTo>
                    <a:pt x="2602" y="1086"/>
                    <a:pt x="1102" y="1788"/>
                    <a:pt x="910" y="2682"/>
                  </a:cubicBezTo>
                  <a:cubicBezTo>
                    <a:pt x="687" y="3512"/>
                    <a:pt x="415" y="4326"/>
                    <a:pt x="112" y="5124"/>
                  </a:cubicBezTo>
                  <a:cubicBezTo>
                    <a:pt x="0" y="5427"/>
                    <a:pt x="112" y="5826"/>
                    <a:pt x="399" y="6225"/>
                  </a:cubicBezTo>
                  <a:cubicBezTo>
                    <a:pt x="703" y="6624"/>
                    <a:pt x="2298" y="7374"/>
                    <a:pt x="2650" y="7374"/>
                  </a:cubicBezTo>
                  <a:cubicBezTo>
                    <a:pt x="3001" y="7374"/>
                    <a:pt x="3144" y="5283"/>
                    <a:pt x="3144" y="5283"/>
                  </a:cubicBezTo>
                  <a:lnTo>
                    <a:pt x="4549" y="5283"/>
                  </a:lnTo>
                  <a:cubicBezTo>
                    <a:pt x="5091" y="5283"/>
                    <a:pt x="4900" y="4980"/>
                    <a:pt x="5043" y="4326"/>
                  </a:cubicBezTo>
                  <a:cubicBezTo>
                    <a:pt x="5139" y="3783"/>
                    <a:pt x="5155" y="3240"/>
                    <a:pt x="5091" y="2682"/>
                  </a:cubicBezTo>
                  <a:cubicBezTo>
                    <a:pt x="5091" y="2682"/>
                    <a:pt x="5490" y="2043"/>
                    <a:pt x="5586" y="1884"/>
                  </a:cubicBezTo>
                  <a:cubicBezTo>
                    <a:pt x="5698" y="1740"/>
                    <a:pt x="4996" y="1341"/>
                    <a:pt x="4996" y="1341"/>
                  </a:cubicBezTo>
                  <a:lnTo>
                    <a:pt x="4996" y="990"/>
                  </a:lnTo>
                  <a:cubicBezTo>
                    <a:pt x="4900" y="655"/>
                    <a:pt x="4788" y="320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57550" y="2741075"/>
              <a:ext cx="145250" cy="189450"/>
            </a:xfrm>
            <a:custGeom>
              <a:rect b="b" l="l" r="r" t="t"/>
              <a:pathLst>
                <a:path extrusionOk="0" h="7578" w="5810">
                  <a:moveTo>
                    <a:pt x="4693" y="252"/>
                  </a:moveTo>
                  <a:cubicBezTo>
                    <a:pt x="4804" y="524"/>
                    <a:pt x="4916" y="811"/>
                    <a:pt x="4996" y="1114"/>
                  </a:cubicBezTo>
                  <a:lnTo>
                    <a:pt x="4996" y="1449"/>
                  </a:lnTo>
                  <a:cubicBezTo>
                    <a:pt x="4996" y="1481"/>
                    <a:pt x="5012" y="1513"/>
                    <a:pt x="5044" y="1529"/>
                  </a:cubicBezTo>
                  <a:cubicBezTo>
                    <a:pt x="5251" y="1641"/>
                    <a:pt x="5443" y="1784"/>
                    <a:pt x="5602" y="1960"/>
                  </a:cubicBezTo>
                  <a:cubicBezTo>
                    <a:pt x="5491" y="2135"/>
                    <a:pt x="5123" y="2710"/>
                    <a:pt x="5108" y="2742"/>
                  </a:cubicBezTo>
                  <a:cubicBezTo>
                    <a:pt x="5092" y="2758"/>
                    <a:pt x="5092" y="2790"/>
                    <a:pt x="5092" y="2806"/>
                  </a:cubicBezTo>
                  <a:cubicBezTo>
                    <a:pt x="5139" y="3348"/>
                    <a:pt x="5123" y="3891"/>
                    <a:pt x="5044" y="4418"/>
                  </a:cubicBezTo>
                  <a:cubicBezTo>
                    <a:pt x="5012" y="4577"/>
                    <a:pt x="4980" y="4737"/>
                    <a:pt x="4980" y="4912"/>
                  </a:cubicBezTo>
                  <a:cubicBezTo>
                    <a:pt x="4948" y="5232"/>
                    <a:pt x="4932" y="5295"/>
                    <a:pt x="4645" y="5295"/>
                  </a:cubicBezTo>
                  <a:lnTo>
                    <a:pt x="3240" y="5295"/>
                  </a:lnTo>
                  <a:cubicBezTo>
                    <a:pt x="3234" y="5293"/>
                    <a:pt x="3227" y="5292"/>
                    <a:pt x="3221" y="5292"/>
                  </a:cubicBezTo>
                  <a:cubicBezTo>
                    <a:pt x="3180" y="5292"/>
                    <a:pt x="3145" y="5334"/>
                    <a:pt x="3145" y="5375"/>
                  </a:cubicBezTo>
                  <a:cubicBezTo>
                    <a:pt x="3065" y="6413"/>
                    <a:pt x="2889" y="7338"/>
                    <a:pt x="2746" y="7386"/>
                  </a:cubicBezTo>
                  <a:cubicBezTo>
                    <a:pt x="2426" y="7386"/>
                    <a:pt x="862" y="6652"/>
                    <a:pt x="575" y="6269"/>
                  </a:cubicBezTo>
                  <a:cubicBezTo>
                    <a:pt x="304" y="5918"/>
                    <a:pt x="208" y="5551"/>
                    <a:pt x="304" y="5279"/>
                  </a:cubicBezTo>
                  <a:cubicBezTo>
                    <a:pt x="607" y="4465"/>
                    <a:pt x="878" y="3652"/>
                    <a:pt x="1102" y="2822"/>
                  </a:cubicBezTo>
                  <a:cubicBezTo>
                    <a:pt x="1293" y="1928"/>
                    <a:pt x="2905" y="1226"/>
                    <a:pt x="3081" y="1146"/>
                  </a:cubicBezTo>
                  <a:cubicBezTo>
                    <a:pt x="3384" y="1018"/>
                    <a:pt x="4373" y="428"/>
                    <a:pt x="4693" y="252"/>
                  </a:cubicBezTo>
                  <a:close/>
                  <a:moveTo>
                    <a:pt x="4735" y="0"/>
                  </a:moveTo>
                  <a:cubicBezTo>
                    <a:pt x="4721" y="0"/>
                    <a:pt x="4706" y="4"/>
                    <a:pt x="4693" y="13"/>
                  </a:cubicBezTo>
                  <a:cubicBezTo>
                    <a:pt x="4677" y="29"/>
                    <a:pt x="3352" y="811"/>
                    <a:pt x="3001" y="954"/>
                  </a:cubicBezTo>
                  <a:cubicBezTo>
                    <a:pt x="2698" y="1098"/>
                    <a:pt x="1118" y="1816"/>
                    <a:pt x="910" y="2774"/>
                  </a:cubicBezTo>
                  <a:cubicBezTo>
                    <a:pt x="687" y="3588"/>
                    <a:pt x="416" y="4402"/>
                    <a:pt x="112" y="5200"/>
                  </a:cubicBezTo>
                  <a:cubicBezTo>
                    <a:pt x="1" y="5551"/>
                    <a:pt x="112" y="5982"/>
                    <a:pt x="416" y="6397"/>
                  </a:cubicBezTo>
                  <a:cubicBezTo>
                    <a:pt x="735" y="6811"/>
                    <a:pt x="2379" y="7578"/>
                    <a:pt x="2746" y="7578"/>
                  </a:cubicBezTo>
                  <a:cubicBezTo>
                    <a:pt x="3113" y="7578"/>
                    <a:pt x="3272" y="6317"/>
                    <a:pt x="3336" y="5487"/>
                  </a:cubicBezTo>
                  <a:lnTo>
                    <a:pt x="4645" y="5487"/>
                  </a:lnTo>
                  <a:cubicBezTo>
                    <a:pt x="5123" y="5487"/>
                    <a:pt x="5139" y="5247"/>
                    <a:pt x="5171" y="4928"/>
                  </a:cubicBezTo>
                  <a:cubicBezTo>
                    <a:pt x="5187" y="4769"/>
                    <a:pt x="5203" y="4609"/>
                    <a:pt x="5235" y="4450"/>
                  </a:cubicBezTo>
                  <a:cubicBezTo>
                    <a:pt x="5331" y="3907"/>
                    <a:pt x="5347" y="3364"/>
                    <a:pt x="5299" y="2822"/>
                  </a:cubicBezTo>
                  <a:cubicBezTo>
                    <a:pt x="5379" y="2694"/>
                    <a:pt x="5682" y="2183"/>
                    <a:pt x="5778" y="2056"/>
                  </a:cubicBezTo>
                  <a:cubicBezTo>
                    <a:pt x="5794" y="2008"/>
                    <a:pt x="5810" y="1960"/>
                    <a:pt x="5794" y="1928"/>
                  </a:cubicBezTo>
                  <a:cubicBezTo>
                    <a:pt x="5746" y="1736"/>
                    <a:pt x="5363" y="1497"/>
                    <a:pt x="5187" y="1385"/>
                  </a:cubicBezTo>
                  <a:lnTo>
                    <a:pt x="5187" y="1098"/>
                  </a:lnTo>
                  <a:cubicBezTo>
                    <a:pt x="5187" y="1082"/>
                    <a:pt x="5187" y="1082"/>
                    <a:pt x="5187" y="1066"/>
                  </a:cubicBezTo>
                  <a:cubicBezTo>
                    <a:pt x="5092" y="731"/>
                    <a:pt x="4980" y="396"/>
                    <a:pt x="4836" y="61"/>
                  </a:cubicBezTo>
                  <a:cubicBezTo>
                    <a:pt x="4813" y="26"/>
                    <a:pt x="4774" y="0"/>
                    <a:pt x="4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59000" y="2828900"/>
              <a:ext cx="86200" cy="81900"/>
            </a:xfrm>
            <a:custGeom>
              <a:rect b="b" l="l" r="r" t="t"/>
              <a:pathLst>
                <a:path extrusionOk="0" h="3276" w="3448">
                  <a:moveTo>
                    <a:pt x="1770" y="0"/>
                  </a:moveTo>
                  <a:cubicBezTo>
                    <a:pt x="1618" y="0"/>
                    <a:pt x="1475" y="8"/>
                    <a:pt x="1357" y="27"/>
                  </a:cubicBezTo>
                  <a:cubicBezTo>
                    <a:pt x="751" y="123"/>
                    <a:pt x="1" y="984"/>
                    <a:pt x="1" y="1830"/>
                  </a:cubicBezTo>
                  <a:cubicBezTo>
                    <a:pt x="1" y="2676"/>
                    <a:pt x="655" y="3171"/>
                    <a:pt x="1708" y="3267"/>
                  </a:cubicBezTo>
                  <a:cubicBezTo>
                    <a:pt x="1767" y="3273"/>
                    <a:pt x="1825" y="3276"/>
                    <a:pt x="1882" y="3276"/>
                  </a:cubicBezTo>
                  <a:cubicBezTo>
                    <a:pt x="2823" y="3276"/>
                    <a:pt x="3448" y="2440"/>
                    <a:pt x="3448" y="1974"/>
                  </a:cubicBezTo>
                  <a:cubicBezTo>
                    <a:pt x="3448" y="1351"/>
                    <a:pt x="3352" y="729"/>
                    <a:pt x="3145" y="123"/>
                  </a:cubicBezTo>
                  <a:cubicBezTo>
                    <a:pt x="3145" y="123"/>
                    <a:pt x="2379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56600" y="2826500"/>
              <a:ext cx="91000" cy="86875"/>
            </a:xfrm>
            <a:custGeom>
              <a:rect b="b" l="l" r="r" t="t"/>
              <a:pathLst>
                <a:path extrusionOk="0" h="3475" w="3640">
                  <a:moveTo>
                    <a:pt x="1868" y="203"/>
                  </a:moveTo>
                  <a:cubicBezTo>
                    <a:pt x="2299" y="203"/>
                    <a:pt x="2730" y="251"/>
                    <a:pt x="3161" y="314"/>
                  </a:cubicBezTo>
                  <a:cubicBezTo>
                    <a:pt x="3352" y="889"/>
                    <a:pt x="3448" y="1479"/>
                    <a:pt x="3448" y="2070"/>
                  </a:cubicBezTo>
                  <a:cubicBezTo>
                    <a:pt x="3400" y="2373"/>
                    <a:pt x="3241" y="2660"/>
                    <a:pt x="3001" y="2868"/>
                  </a:cubicBezTo>
                  <a:cubicBezTo>
                    <a:pt x="2720" y="3121"/>
                    <a:pt x="2351" y="3275"/>
                    <a:pt x="1962" y="3275"/>
                  </a:cubicBezTo>
                  <a:cubicBezTo>
                    <a:pt x="1910" y="3275"/>
                    <a:pt x="1857" y="3272"/>
                    <a:pt x="1804" y="3267"/>
                  </a:cubicBezTo>
                  <a:cubicBezTo>
                    <a:pt x="767" y="3171"/>
                    <a:pt x="208" y="2692"/>
                    <a:pt x="208" y="1926"/>
                  </a:cubicBezTo>
                  <a:cubicBezTo>
                    <a:pt x="208" y="1128"/>
                    <a:pt x="911" y="314"/>
                    <a:pt x="1469" y="219"/>
                  </a:cubicBezTo>
                  <a:cubicBezTo>
                    <a:pt x="1597" y="203"/>
                    <a:pt x="1724" y="203"/>
                    <a:pt x="1868" y="203"/>
                  </a:cubicBezTo>
                  <a:close/>
                  <a:moveTo>
                    <a:pt x="1855" y="0"/>
                  </a:moveTo>
                  <a:cubicBezTo>
                    <a:pt x="1702" y="0"/>
                    <a:pt x="1559" y="8"/>
                    <a:pt x="1437" y="27"/>
                  </a:cubicBezTo>
                  <a:cubicBezTo>
                    <a:pt x="783" y="139"/>
                    <a:pt x="1" y="1033"/>
                    <a:pt x="1" y="1926"/>
                  </a:cubicBezTo>
                  <a:cubicBezTo>
                    <a:pt x="1" y="2788"/>
                    <a:pt x="655" y="3363"/>
                    <a:pt x="1788" y="3458"/>
                  </a:cubicBezTo>
                  <a:cubicBezTo>
                    <a:pt x="1852" y="3474"/>
                    <a:pt x="1900" y="3474"/>
                    <a:pt x="1964" y="3474"/>
                  </a:cubicBezTo>
                  <a:cubicBezTo>
                    <a:pt x="2395" y="3474"/>
                    <a:pt x="2810" y="3315"/>
                    <a:pt x="3145" y="3011"/>
                  </a:cubicBezTo>
                  <a:cubicBezTo>
                    <a:pt x="3416" y="2772"/>
                    <a:pt x="3608" y="2437"/>
                    <a:pt x="3640" y="2070"/>
                  </a:cubicBezTo>
                  <a:cubicBezTo>
                    <a:pt x="3640" y="1432"/>
                    <a:pt x="3544" y="793"/>
                    <a:pt x="3336" y="187"/>
                  </a:cubicBezTo>
                  <a:cubicBezTo>
                    <a:pt x="3320" y="155"/>
                    <a:pt x="3304" y="139"/>
                    <a:pt x="3257" y="123"/>
                  </a:cubicBezTo>
                  <a:cubicBezTo>
                    <a:pt x="3218" y="123"/>
                    <a:pt x="2465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04100" y="2678200"/>
              <a:ext cx="187125" cy="193975"/>
            </a:xfrm>
            <a:custGeom>
              <a:rect b="b" l="l" r="r" t="t"/>
              <a:pathLst>
                <a:path extrusionOk="0" h="7759" w="7485">
                  <a:moveTo>
                    <a:pt x="4822" y="0"/>
                  </a:moveTo>
                  <a:cubicBezTo>
                    <a:pt x="4203" y="0"/>
                    <a:pt x="3473" y="82"/>
                    <a:pt x="2538" y="421"/>
                  </a:cubicBezTo>
                  <a:cubicBezTo>
                    <a:pt x="750" y="1076"/>
                    <a:pt x="0" y="3166"/>
                    <a:pt x="96" y="4267"/>
                  </a:cubicBezTo>
                  <a:cubicBezTo>
                    <a:pt x="192" y="5353"/>
                    <a:pt x="1835" y="7603"/>
                    <a:pt x="2697" y="7747"/>
                  </a:cubicBezTo>
                  <a:cubicBezTo>
                    <a:pt x="2740" y="7755"/>
                    <a:pt x="2780" y="7758"/>
                    <a:pt x="2819" y="7758"/>
                  </a:cubicBezTo>
                  <a:cubicBezTo>
                    <a:pt x="3543" y="7758"/>
                    <a:pt x="3543" y="6406"/>
                    <a:pt x="3543" y="6406"/>
                  </a:cubicBezTo>
                  <a:lnTo>
                    <a:pt x="4389" y="5911"/>
                  </a:lnTo>
                  <a:cubicBezTo>
                    <a:pt x="4389" y="5911"/>
                    <a:pt x="6288" y="3868"/>
                    <a:pt x="6878" y="2624"/>
                  </a:cubicBezTo>
                  <a:cubicBezTo>
                    <a:pt x="7485" y="1363"/>
                    <a:pt x="7277" y="70"/>
                    <a:pt x="6336" y="70"/>
                  </a:cubicBezTo>
                  <a:cubicBezTo>
                    <a:pt x="5875" y="70"/>
                    <a:pt x="5396" y="0"/>
                    <a:pt x="4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01300" y="2675600"/>
              <a:ext cx="188750" cy="199075"/>
            </a:xfrm>
            <a:custGeom>
              <a:rect b="b" l="l" r="r" t="t"/>
              <a:pathLst>
                <a:path extrusionOk="0" h="7963" w="7550">
                  <a:moveTo>
                    <a:pt x="4932" y="206"/>
                  </a:moveTo>
                  <a:cubicBezTo>
                    <a:pt x="5235" y="206"/>
                    <a:pt x="5506" y="222"/>
                    <a:pt x="5778" y="238"/>
                  </a:cubicBezTo>
                  <a:cubicBezTo>
                    <a:pt x="6001" y="254"/>
                    <a:pt x="6224" y="270"/>
                    <a:pt x="6448" y="270"/>
                  </a:cubicBezTo>
                  <a:cubicBezTo>
                    <a:pt x="6687" y="270"/>
                    <a:pt x="6927" y="398"/>
                    <a:pt x="7054" y="605"/>
                  </a:cubicBezTo>
                  <a:cubicBezTo>
                    <a:pt x="7342" y="1052"/>
                    <a:pt x="7278" y="1898"/>
                    <a:pt x="6895" y="2680"/>
                  </a:cubicBezTo>
                  <a:cubicBezTo>
                    <a:pt x="6336" y="3845"/>
                    <a:pt x="4581" y="5776"/>
                    <a:pt x="4437" y="5935"/>
                  </a:cubicBezTo>
                  <a:lnTo>
                    <a:pt x="3607" y="6430"/>
                  </a:lnTo>
                  <a:cubicBezTo>
                    <a:pt x="3575" y="6446"/>
                    <a:pt x="3543" y="6478"/>
                    <a:pt x="3543" y="6510"/>
                  </a:cubicBezTo>
                  <a:cubicBezTo>
                    <a:pt x="3543" y="6510"/>
                    <a:pt x="3543" y="7372"/>
                    <a:pt x="3192" y="7675"/>
                  </a:cubicBezTo>
                  <a:cubicBezTo>
                    <a:pt x="3109" y="7734"/>
                    <a:pt x="3018" y="7767"/>
                    <a:pt x="2924" y="7767"/>
                  </a:cubicBezTo>
                  <a:cubicBezTo>
                    <a:pt x="2891" y="7767"/>
                    <a:pt x="2858" y="7763"/>
                    <a:pt x="2825" y="7755"/>
                  </a:cubicBezTo>
                  <a:cubicBezTo>
                    <a:pt x="2027" y="7611"/>
                    <a:pt x="399" y="5425"/>
                    <a:pt x="304" y="4355"/>
                  </a:cubicBezTo>
                  <a:cubicBezTo>
                    <a:pt x="208" y="3222"/>
                    <a:pt x="990" y="1228"/>
                    <a:pt x="2681" y="621"/>
                  </a:cubicBezTo>
                  <a:cubicBezTo>
                    <a:pt x="3400" y="350"/>
                    <a:pt x="4166" y="206"/>
                    <a:pt x="4932" y="206"/>
                  </a:cubicBezTo>
                  <a:close/>
                  <a:moveTo>
                    <a:pt x="5005" y="1"/>
                  </a:moveTo>
                  <a:cubicBezTo>
                    <a:pt x="4191" y="1"/>
                    <a:pt x="3381" y="151"/>
                    <a:pt x="2618" y="430"/>
                  </a:cubicBezTo>
                  <a:cubicBezTo>
                    <a:pt x="830" y="1084"/>
                    <a:pt x="0" y="3175"/>
                    <a:pt x="112" y="4371"/>
                  </a:cubicBezTo>
                  <a:cubicBezTo>
                    <a:pt x="208" y="5521"/>
                    <a:pt x="1915" y="7803"/>
                    <a:pt x="2793" y="7946"/>
                  </a:cubicBezTo>
                  <a:cubicBezTo>
                    <a:pt x="2825" y="7962"/>
                    <a:pt x="2873" y="7962"/>
                    <a:pt x="2921" y="7962"/>
                  </a:cubicBezTo>
                  <a:cubicBezTo>
                    <a:pt x="3064" y="7962"/>
                    <a:pt x="3208" y="7914"/>
                    <a:pt x="3320" y="7819"/>
                  </a:cubicBezTo>
                  <a:cubicBezTo>
                    <a:pt x="3687" y="7515"/>
                    <a:pt x="3735" y="6781"/>
                    <a:pt x="3751" y="6574"/>
                  </a:cubicBezTo>
                  <a:lnTo>
                    <a:pt x="4549" y="6095"/>
                  </a:lnTo>
                  <a:cubicBezTo>
                    <a:pt x="4565" y="6095"/>
                    <a:pt x="4565" y="6079"/>
                    <a:pt x="4565" y="6079"/>
                  </a:cubicBezTo>
                  <a:cubicBezTo>
                    <a:pt x="4644" y="5999"/>
                    <a:pt x="6480" y="4004"/>
                    <a:pt x="7086" y="2760"/>
                  </a:cubicBezTo>
                  <a:cubicBezTo>
                    <a:pt x="7485" y="1914"/>
                    <a:pt x="7549" y="1020"/>
                    <a:pt x="7214" y="493"/>
                  </a:cubicBezTo>
                  <a:cubicBezTo>
                    <a:pt x="7062" y="235"/>
                    <a:pt x="6793" y="77"/>
                    <a:pt x="6492" y="77"/>
                  </a:cubicBezTo>
                  <a:cubicBezTo>
                    <a:pt x="6477" y="77"/>
                    <a:pt x="6462" y="78"/>
                    <a:pt x="6448" y="78"/>
                  </a:cubicBezTo>
                  <a:cubicBezTo>
                    <a:pt x="6240" y="78"/>
                    <a:pt x="6017" y="62"/>
                    <a:pt x="5778" y="47"/>
                  </a:cubicBezTo>
                  <a:cubicBezTo>
                    <a:pt x="5521" y="16"/>
                    <a:pt x="5263" y="1"/>
                    <a:pt x="5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81500" y="2815775"/>
              <a:ext cx="43500" cy="44675"/>
            </a:xfrm>
            <a:custGeom>
              <a:rect b="b" l="l" r="r" t="t"/>
              <a:pathLst>
                <a:path extrusionOk="0" h="1787" w="1740">
                  <a:moveTo>
                    <a:pt x="750" y="0"/>
                  </a:moveTo>
                  <a:cubicBezTo>
                    <a:pt x="683" y="0"/>
                    <a:pt x="614" y="17"/>
                    <a:pt x="543" y="57"/>
                  </a:cubicBezTo>
                  <a:cubicBezTo>
                    <a:pt x="0" y="360"/>
                    <a:pt x="495" y="1446"/>
                    <a:pt x="846" y="1701"/>
                  </a:cubicBezTo>
                  <a:cubicBezTo>
                    <a:pt x="931" y="1763"/>
                    <a:pt x="1027" y="1786"/>
                    <a:pt x="1125" y="1786"/>
                  </a:cubicBezTo>
                  <a:cubicBezTo>
                    <a:pt x="1428" y="1786"/>
                    <a:pt x="1740" y="1557"/>
                    <a:pt x="1740" y="1557"/>
                  </a:cubicBezTo>
                  <a:lnTo>
                    <a:pt x="1532" y="759"/>
                  </a:lnTo>
                  <a:cubicBezTo>
                    <a:pt x="1532" y="759"/>
                    <a:pt x="1195" y="0"/>
                    <a:pt x="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86675" y="2813300"/>
              <a:ext cx="41850" cy="49475"/>
            </a:xfrm>
            <a:custGeom>
              <a:rect b="b" l="l" r="r" t="t"/>
              <a:pathLst>
                <a:path extrusionOk="0" h="1979" w="1674">
                  <a:moveTo>
                    <a:pt x="544" y="1"/>
                  </a:moveTo>
                  <a:cubicBezTo>
                    <a:pt x="454" y="1"/>
                    <a:pt x="365" y="22"/>
                    <a:pt x="288" y="60"/>
                  </a:cubicBezTo>
                  <a:cubicBezTo>
                    <a:pt x="112" y="172"/>
                    <a:pt x="1" y="364"/>
                    <a:pt x="1" y="571"/>
                  </a:cubicBezTo>
                  <a:cubicBezTo>
                    <a:pt x="1" y="1066"/>
                    <a:pt x="208" y="1545"/>
                    <a:pt x="575" y="1880"/>
                  </a:cubicBezTo>
                  <a:cubicBezTo>
                    <a:pt x="658" y="1935"/>
                    <a:pt x="754" y="1979"/>
                    <a:pt x="861" y="1979"/>
                  </a:cubicBezTo>
                  <a:cubicBezTo>
                    <a:pt x="877" y="1979"/>
                    <a:pt x="893" y="1978"/>
                    <a:pt x="910" y="1975"/>
                  </a:cubicBezTo>
                  <a:cubicBezTo>
                    <a:pt x="1150" y="1960"/>
                    <a:pt x="1389" y="1880"/>
                    <a:pt x="1597" y="1736"/>
                  </a:cubicBezTo>
                  <a:cubicBezTo>
                    <a:pt x="1674" y="1672"/>
                    <a:pt x="1616" y="1555"/>
                    <a:pt x="1531" y="1555"/>
                  </a:cubicBezTo>
                  <a:cubicBezTo>
                    <a:pt x="1512" y="1555"/>
                    <a:pt x="1490" y="1561"/>
                    <a:pt x="1469" y="1576"/>
                  </a:cubicBezTo>
                  <a:cubicBezTo>
                    <a:pt x="1469" y="1576"/>
                    <a:pt x="1174" y="1786"/>
                    <a:pt x="907" y="1786"/>
                  </a:cubicBezTo>
                  <a:cubicBezTo>
                    <a:pt x="829" y="1786"/>
                    <a:pt x="752" y="1767"/>
                    <a:pt x="687" y="1720"/>
                  </a:cubicBezTo>
                  <a:cubicBezTo>
                    <a:pt x="384" y="1417"/>
                    <a:pt x="208" y="1018"/>
                    <a:pt x="192" y="587"/>
                  </a:cubicBezTo>
                  <a:cubicBezTo>
                    <a:pt x="192" y="443"/>
                    <a:pt x="256" y="316"/>
                    <a:pt x="384" y="236"/>
                  </a:cubicBezTo>
                  <a:cubicBezTo>
                    <a:pt x="428" y="210"/>
                    <a:pt x="476" y="198"/>
                    <a:pt x="527" y="198"/>
                  </a:cubicBezTo>
                  <a:cubicBezTo>
                    <a:pt x="569" y="198"/>
                    <a:pt x="612" y="206"/>
                    <a:pt x="655" y="220"/>
                  </a:cubicBezTo>
                  <a:cubicBezTo>
                    <a:pt x="990" y="332"/>
                    <a:pt x="1245" y="890"/>
                    <a:pt x="1245" y="890"/>
                  </a:cubicBezTo>
                  <a:cubicBezTo>
                    <a:pt x="1262" y="936"/>
                    <a:pt x="1298" y="955"/>
                    <a:pt x="1333" y="955"/>
                  </a:cubicBezTo>
                  <a:cubicBezTo>
                    <a:pt x="1397" y="955"/>
                    <a:pt x="1462" y="893"/>
                    <a:pt x="1421" y="810"/>
                  </a:cubicBezTo>
                  <a:cubicBezTo>
                    <a:pt x="1405" y="779"/>
                    <a:pt x="1134" y="172"/>
                    <a:pt x="719" y="28"/>
                  </a:cubicBezTo>
                  <a:cubicBezTo>
                    <a:pt x="662" y="10"/>
                    <a:pt x="603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70075" y="2774750"/>
              <a:ext cx="17675" cy="23725"/>
            </a:xfrm>
            <a:custGeom>
              <a:rect b="b" l="l" r="r" t="t"/>
              <a:pathLst>
                <a:path extrusionOk="0" h="949" w="707">
                  <a:moveTo>
                    <a:pt x="580" y="1"/>
                  </a:moveTo>
                  <a:cubicBezTo>
                    <a:pt x="542" y="1"/>
                    <a:pt x="507" y="22"/>
                    <a:pt x="495" y="70"/>
                  </a:cubicBezTo>
                  <a:cubicBezTo>
                    <a:pt x="415" y="326"/>
                    <a:pt x="239" y="693"/>
                    <a:pt x="112" y="757"/>
                  </a:cubicBezTo>
                  <a:cubicBezTo>
                    <a:pt x="0" y="804"/>
                    <a:pt x="32" y="948"/>
                    <a:pt x="144" y="948"/>
                  </a:cubicBezTo>
                  <a:lnTo>
                    <a:pt x="176" y="948"/>
                  </a:lnTo>
                  <a:cubicBezTo>
                    <a:pt x="463" y="836"/>
                    <a:pt x="654" y="246"/>
                    <a:pt x="686" y="134"/>
                  </a:cubicBezTo>
                  <a:cubicBezTo>
                    <a:pt x="706" y="55"/>
                    <a:pt x="640" y="1"/>
                    <a:pt x="5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62625" y="3000775"/>
              <a:ext cx="30350" cy="55725"/>
            </a:xfrm>
            <a:custGeom>
              <a:rect b="b" l="l" r="r" t="t"/>
              <a:pathLst>
                <a:path extrusionOk="0" h="2229" w="1214">
                  <a:moveTo>
                    <a:pt x="454" y="1"/>
                  </a:moveTo>
                  <a:cubicBezTo>
                    <a:pt x="373" y="1"/>
                    <a:pt x="297" y="41"/>
                    <a:pt x="272" y="174"/>
                  </a:cubicBezTo>
                  <a:cubicBezTo>
                    <a:pt x="237" y="406"/>
                    <a:pt x="429" y="662"/>
                    <a:pt x="537" y="786"/>
                  </a:cubicBezTo>
                  <a:lnTo>
                    <a:pt x="537" y="786"/>
                  </a:lnTo>
                  <a:cubicBezTo>
                    <a:pt x="442" y="688"/>
                    <a:pt x="271" y="529"/>
                    <a:pt x="172" y="529"/>
                  </a:cubicBezTo>
                  <a:cubicBezTo>
                    <a:pt x="132" y="529"/>
                    <a:pt x="103" y="555"/>
                    <a:pt x="96" y="621"/>
                  </a:cubicBezTo>
                  <a:cubicBezTo>
                    <a:pt x="80" y="924"/>
                    <a:pt x="384" y="1259"/>
                    <a:pt x="384" y="1259"/>
                  </a:cubicBezTo>
                  <a:cubicBezTo>
                    <a:pt x="384" y="1259"/>
                    <a:pt x="203" y="1176"/>
                    <a:pt x="89" y="1176"/>
                  </a:cubicBezTo>
                  <a:cubicBezTo>
                    <a:pt x="38" y="1176"/>
                    <a:pt x="1" y="1193"/>
                    <a:pt x="1" y="1243"/>
                  </a:cubicBezTo>
                  <a:cubicBezTo>
                    <a:pt x="1" y="1387"/>
                    <a:pt x="527" y="1929"/>
                    <a:pt x="559" y="2185"/>
                  </a:cubicBezTo>
                  <a:cubicBezTo>
                    <a:pt x="561" y="2215"/>
                    <a:pt x="571" y="2229"/>
                    <a:pt x="586" y="2229"/>
                  </a:cubicBezTo>
                  <a:cubicBezTo>
                    <a:pt x="694" y="2229"/>
                    <a:pt x="1082" y="1565"/>
                    <a:pt x="1166" y="1036"/>
                  </a:cubicBezTo>
                  <a:cubicBezTo>
                    <a:pt x="1214" y="653"/>
                    <a:pt x="1038" y="286"/>
                    <a:pt x="719" y="94"/>
                  </a:cubicBezTo>
                  <a:cubicBezTo>
                    <a:pt x="719" y="94"/>
                    <a:pt x="579" y="1"/>
                    <a:pt x="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60225" y="2998425"/>
              <a:ext cx="35550" cy="60575"/>
            </a:xfrm>
            <a:custGeom>
              <a:rect b="b" l="l" r="r" t="t"/>
              <a:pathLst>
                <a:path extrusionOk="0" h="2423" w="1422">
                  <a:moveTo>
                    <a:pt x="535" y="185"/>
                  </a:moveTo>
                  <a:cubicBezTo>
                    <a:pt x="593" y="185"/>
                    <a:pt x="696" y="226"/>
                    <a:pt x="751" y="268"/>
                  </a:cubicBezTo>
                  <a:cubicBezTo>
                    <a:pt x="1038" y="443"/>
                    <a:pt x="1214" y="779"/>
                    <a:pt x="1166" y="1114"/>
                  </a:cubicBezTo>
                  <a:cubicBezTo>
                    <a:pt x="1086" y="1481"/>
                    <a:pt x="942" y="1848"/>
                    <a:pt x="735" y="2151"/>
                  </a:cubicBezTo>
                  <a:cubicBezTo>
                    <a:pt x="639" y="1975"/>
                    <a:pt x="528" y="1816"/>
                    <a:pt x="416" y="1656"/>
                  </a:cubicBezTo>
                  <a:cubicBezTo>
                    <a:pt x="336" y="1561"/>
                    <a:pt x="272" y="1465"/>
                    <a:pt x="208" y="1369"/>
                  </a:cubicBezTo>
                  <a:lnTo>
                    <a:pt x="208" y="1369"/>
                  </a:lnTo>
                  <a:cubicBezTo>
                    <a:pt x="288" y="1385"/>
                    <a:pt x="368" y="1417"/>
                    <a:pt x="432" y="1449"/>
                  </a:cubicBezTo>
                  <a:cubicBezTo>
                    <a:pt x="446" y="1456"/>
                    <a:pt x="461" y="1459"/>
                    <a:pt x="474" y="1459"/>
                  </a:cubicBezTo>
                  <a:cubicBezTo>
                    <a:pt x="552" y="1459"/>
                    <a:pt x="611" y="1357"/>
                    <a:pt x="543" y="1289"/>
                  </a:cubicBezTo>
                  <a:cubicBezTo>
                    <a:pt x="400" y="1146"/>
                    <a:pt x="320" y="938"/>
                    <a:pt x="288" y="731"/>
                  </a:cubicBezTo>
                  <a:lnTo>
                    <a:pt x="288" y="731"/>
                  </a:lnTo>
                  <a:cubicBezTo>
                    <a:pt x="400" y="795"/>
                    <a:pt x="480" y="858"/>
                    <a:pt x="559" y="938"/>
                  </a:cubicBezTo>
                  <a:cubicBezTo>
                    <a:pt x="607" y="986"/>
                    <a:pt x="639" y="1018"/>
                    <a:pt x="639" y="1018"/>
                  </a:cubicBezTo>
                  <a:cubicBezTo>
                    <a:pt x="661" y="1040"/>
                    <a:pt x="685" y="1050"/>
                    <a:pt x="708" y="1050"/>
                  </a:cubicBezTo>
                  <a:cubicBezTo>
                    <a:pt x="783" y="1050"/>
                    <a:pt x="844" y="948"/>
                    <a:pt x="783" y="874"/>
                  </a:cubicBezTo>
                  <a:cubicBezTo>
                    <a:pt x="751" y="858"/>
                    <a:pt x="735" y="826"/>
                    <a:pt x="703" y="795"/>
                  </a:cubicBezTo>
                  <a:cubicBezTo>
                    <a:pt x="559" y="651"/>
                    <a:pt x="480" y="475"/>
                    <a:pt x="480" y="268"/>
                  </a:cubicBezTo>
                  <a:cubicBezTo>
                    <a:pt x="480" y="252"/>
                    <a:pt x="496" y="204"/>
                    <a:pt x="512" y="188"/>
                  </a:cubicBezTo>
                  <a:cubicBezTo>
                    <a:pt x="518" y="186"/>
                    <a:pt x="526" y="185"/>
                    <a:pt x="535" y="185"/>
                  </a:cubicBezTo>
                  <a:close/>
                  <a:moveTo>
                    <a:pt x="545" y="0"/>
                  </a:moveTo>
                  <a:cubicBezTo>
                    <a:pt x="507" y="0"/>
                    <a:pt x="469" y="4"/>
                    <a:pt x="432" y="13"/>
                  </a:cubicBezTo>
                  <a:cubicBezTo>
                    <a:pt x="336" y="60"/>
                    <a:pt x="288" y="140"/>
                    <a:pt x="272" y="252"/>
                  </a:cubicBezTo>
                  <a:cubicBezTo>
                    <a:pt x="272" y="348"/>
                    <a:pt x="272" y="443"/>
                    <a:pt x="304" y="523"/>
                  </a:cubicBezTo>
                  <a:cubicBezTo>
                    <a:pt x="272" y="523"/>
                    <a:pt x="240" y="523"/>
                    <a:pt x="208" y="539"/>
                  </a:cubicBezTo>
                  <a:cubicBezTo>
                    <a:pt x="144" y="555"/>
                    <a:pt x="97" y="635"/>
                    <a:pt x="97" y="715"/>
                  </a:cubicBezTo>
                  <a:cubicBezTo>
                    <a:pt x="97" y="874"/>
                    <a:pt x="144" y="1034"/>
                    <a:pt x="224" y="1178"/>
                  </a:cubicBezTo>
                  <a:cubicBezTo>
                    <a:pt x="210" y="1173"/>
                    <a:pt x="195" y="1171"/>
                    <a:pt x="179" y="1171"/>
                  </a:cubicBezTo>
                  <a:cubicBezTo>
                    <a:pt x="140" y="1171"/>
                    <a:pt x="99" y="1182"/>
                    <a:pt x="65" y="1193"/>
                  </a:cubicBezTo>
                  <a:cubicBezTo>
                    <a:pt x="17" y="1225"/>
                    <a:pt x="1" y="1273"/>
                    <a:pt x="1" y="1337"/>
                  </a:cubicBezTo>
                  <a:cubicBezTo>
                    <a:pt x="1" y="1433"/>
                    <a:pt x="81" y="1545"/>
                    <a:pt x="256" y="1768"/>
                  </a:cubicBezTo>
                  <a:cubicBezTo>
                    <a:pt x="384" y="1928"/>
                    <a:pt x="480" y="2103"/>
                    <a:pt x="559" y="2279"/>
                  </a:cubicBezTo>
                  <a:cubicBezTo>
                    <a:pt x="559" y="2359"/>
                    <a:pt x="607" y="2422"/>
                    <a:pt x="687" y="2422"/>
                  </a:cubicBezTo>
                  <a:cubicBezTo>
                    <a:pt x="911" y="2422"/>
                    <a:pt x="1294" y="1592"/>
                    <a:pt x="1373" y="1146"/>
                  </a:cubicBezTo>
                  <a:cubicBezTo>
                    <a:pt x="1421" y="731"/>
                    <a:pt x="1214" y="316"/>
                    <a:pt x="863" y="92"/>
                  </a:cubicBezTo>
                  <a:cubicBezTo>
                    <a:pt x="768" y="33"/>
                    <a:pt x="656" y="0"/>
                    <a:pt x="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62225" y="2992925"/>
              <a:ext cx="53500" cy="119925"/>
            </a:xfrm>
            <a:custGeom>
              <a:rect b="b" l="l" r="r" t="t"/>
              <a:pathLst>
                <a:path extrusionOk="0" h="4797" w="2140">
                  <a:moveTo>
                    <a:pt x="854" y="1"/>
                  </a:moveTo>
                  <a:cubicBezTo>
                    <a:pt x="785" y="1"/>
                    <a:pt x="714" y="18"/>
                    <a:pt x="639" y="57"/>
                  </a:cubicBezTo>
                  <a:cubicBezTo>
                    <a:pt x="240" y="248"/>
                    <a:pt x="1086" y="951"/>
                    <a:pt x="894" y="1350"/>
                  </a:cubicBezTo>
                  <a:cubicBezTo>
                    <a:pt x="687" y="1749"/>
                    <a:pt x="240" y="2451"/>
                    <a:pt x="240" y="2850"/>
                  </a:cubicBezTo>
                  <a:cubicBezTo>
                    <a:pt x="208" y="3297"/>
                    <a:pt x="112" y="3744"/>
                    <a:pt x="1" y="4190"/>
                  </a:cubicBezTo>
                  <a:lnTo>
                    <a:pt x="240" y="4797"/>
                  </a:lnTo>
                  <a:cubicBezTo>
                    <a:pt x="432" y="4685"/>
                    <a:pt x="591" y="4541"/>
                    <a:pt x="751" y="4398"/>
                  </a:cubicBezTo>
                  <a:cubicBezTo>
                    <a:pt x="1182" y="3903"/>
                    <a:pt x="1565" y="3345"/>
                    <a:pt x="1836" y="2738"/>
                  </a:cubicBezTo>
                  <a:cubicBezTo>
                    <a:pt x="2139" y="2100"/>
                    <a:pt x="2043" y="1142"/>
                    <a:pt x="1692" y="695"/>
                  </a:cubicBezTo>
                  <a:cubicBezTo>
                    <a:pt x="1407" y="332"/>
                    <a:pt x="1153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659425" y="2990375"/>
              <a:ext cx="58675" cy="124875"/>
            </a:xfrm>
            <a:custGeom>
              <a:rect b="b" l="l" r="r" t="t"/>
              <a:pathLst>
                <a:path extrusionOk="0" h="4995" w="2347">
                  <a:moveTo>
                    <a:pt x="959" y="200"/>
                  </a:moveTo>
                  <a:cubicBezTo>
                    <a:pt x="1193" y="200"/>
                    <a:pt x="1408" y="453"/>
                    <a:pt x="1709" y="845"/>
                  </a:cubicBezTo>
                  <a:lnTo>
                    <a:pt x="1725" y="861"/>
                  </a:lnTo>
                  <a:cubicBezTo>
                    <a:pt x="2028" y="1260"/>
                    <a:pt x="2171" y="2154"/>
                    <a:pt x="1868" y="2808"/>
                  </a:cubicBezTo>
                  <a:cubicBezTo>
                    <a:pt x="1581" y="3399"/>
                    <a:pt x="1230" y="3941"/>
                    <a:pt x="783" y="4420"/>
                  </a:cubicBezTo>
                  <a:cubicBezTo>
                    <a:pt x="671" y="4548"/>
                    <a:pt x="544" y="4659"/>
                    <a:pt x="400" y="4739"/>
                  </a:cubicBezTo>
                  <a:lnTo>
                    <a:pt x="208" y="4292"/>
                  </a:lnTo>
                  <a:cubicBezTo>
                    <a:pt x="336" y="3846"/>
                    <a:pt x="416" y="3399"/>
                    <a:pt x="464" y="2952"/>
                  </a:cubicBezTo>
                  <a:cubicBezTo>
                    <a:pt x="464" y="2665"/>
                    <a:pt x="735" y="2170"/>
                    <a:pt x="927" y="1819"/>
                  </a:cubicBezTo>
                  <a:cubicBezTo>
                    <a:pt x="990" y="1691"/>
                    <a:pt x="1054" y="1595"/>
                    <a:pt x="1102" y="1500"/>
                  </a:cubicBezTo>
                  <a:cubicBezTo>
                    <a:pt x="1214" y="1260"/>
                    <a:pt x="1054" y="973"/>
                    <a:pt x="911" y="718"/>
                  </a:cubicBezTo>
                  <a:cubicBezTo>
                    <a:pt x="831" y="558"/>
                    <a:pt x="719" y="382"/>
                    <a:pt x="751" y="287"/>
                  </a:cubicBezTo>
                  <a:cubicBezTo>
                    <a:pt x="751" y="287"/>
                    <a:pt x="767" y="255"/>
                    <a:pt x="799" y="239"/>
                  </a:cubicBezTo>
                  <a:cubicBezTo>
                    <a:pt x="854" y="213"/>
                    <a:pt x="907" y="200"/>
                    <a:pt x="959" y="200"/>
                  </a:cubicBezTo>
                  <a:close/>
                  <a:moveTo>
                    <a:pt x="973" y="1"/>
                  </a:moveTo>
                  <a:cubicBezTo>
                    <a:pt x="892" y="1"/>
                    <a:pt x="808" y="20"/>
                    <a:pt x="719" y="63"/>
                  </a:cubicBezTo>
                  <a:cubicBezTo>
                    <a:pt x="639" y="95"/>
                    <a:pt x="591" y="159"/>
                    <a:pt x="560" y="239"/>
                  </a:cubicBezTo>
                  <a:cubicBezTo>
                    <a:pt x="512" y="398"/>
                    <a:pt x="623" y="606"/>
                    <a:pt x="735" y="813"/>
                  </a:cubicBezTo>
                  <a:cubicBezTo>
                    <a:pt x="863" y="1021"/>
                    <a:pt x="990" y="1260"/>
                    <a:pt x="911" y="1404"/>
                  </a:cubicBezTo>
                  <a:cubicBezTo>
                    <a:pt x="879" y="1500"/>
                    <a:pt x="815" y="1595"/>
                    <a:pt x="751" y="1723"/>
                  </a:cubicBezTo>
                  <a:cubicBezTo>
                    <a:pt x="528" y="2122"/>
                    <a:pt x="256" y="2617"/>
                    <a:pt x="256" y="2936"/>
                  </a:cubicBezTo>
                  <a:cubicBezTo>
                    <a:pt x="208" y="3383"/>
                    <a:pt x="129" y="3830"/>
                    <a:pt x="17" y="4260"/>
                  </a:cubicBezTo>
                  <a:cubicBezTo>
                    <a:pt x="1" y="4292"/>
                    <a:pt x="1" y="4308"/>
                    <a:pt x="17" y="4324"/>
                  </a:cubicBezTo>
                  <a:lnTo>
                    <a:pt x="272" y="4931"/>
                  </a:lnTo>
                  <a:cubicBezTo>
                    <a:pt x="272" y="4963"/>
                    <a:pt x="304" y="4979"/>
                    <a:pt x="320" y="4979"/>
                  </a:cubicBezTo>
                  <a:cubicBezTo>
                    <a:pt x="336" y="4995"/>
                    <a:pt x="352" y="4995"/>
                    <a:pt x="352" y="4995"/>
                  </a:cubicBezTo>
                  <a:cubicBezTo>
                    <a:pt x="368" y="4995"/>
                    <a:pt x="400" y="4995"/>
                    <a:pt x="416" y="4979"/>
                  </a:cubicBezTo>
                  <a:cubicBezTo>
                    <a:pt x="607" y="4867"/>
                    <a:pt x="783" y="4723"/>
                    <a:pt x="927" y="4564"/>
                  </a:cubicBezTo>
                  <a:cubicBezTo>
                    <a:pt x="1389" y="4053"/>
                    <a:pt x="1756" y="3494"/>
                    <a:pt x="2044" y="2888"/>
                  </a:cubicBezTo>
                  <a:cubicBezTo>
                    <a:pt x="2347" y="2234"/>
                    <a:pt x="2267" y="1244"/>
                    <a:pt x="1884" y="734"/>
                  </a:cubicBezTo>
                  <a:lnTo>
                    <a:pt x="1868" y="718"/>
                  </a:lnTo>
                  <a:cubicBezTo>
                    <a:pt x="1585" y="344"/>
                    <a:pt x="1311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71400" y="3003050"/>
              <a:ext cx="20775" cy="70700"/>
            </a:xfrm>
            <a:custGeom>
              <a:rect b="b" l="l" r="r" t="t"/>
              <a:pathLst>
                <a:path extrusionOk="0" h="2828" w="831">
                  <a:moveTo>
                    <a:pt x="414" y="0"/>
                  </a:moveTo>
                  <a:cubicBezTo>
                    <a:pt x="398" y="0"/>
                    <a:pt x="383" y="1"/>
                    <a:pt x="368" y="3"/>
                  </a:cubicBezTo>
                  <a:cubicBezTo>
                    <a:pt x="368" y="3"/>
                    <a:pt x="1" y="929"/>
                    <a:pt x="1" y="1567"/>
                  </a:cubicBezTo>
                  <a:lnTo>
                    <a:pt x="1" y="2828"/>
                  </a:lnTo>
                  <a:lnTo>
                    <a:pt x="831" y="1679"/>
                  </a:lnTo>
                  <a:cubicBezTo>
                    <a:pt x="735" y="1264"/>
                    <a:pt x="719" y="865"/>
                    <a:pt x="751" y="450"/>
                  </a:cubicBezTo>
                  <a:cubicBezTo>
                    <a:pt x="811" y="211"/>
                    <a:pt x="633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69000" y="3000525"/>
              <a:ext cx="25800" cy="75625"/>
            </a:xfrm>
            <a:custGeom>
              <a:rect b="b" l="l" r="r" t="t"/>
              <a:pathLst>
                <a:path extrusionOk="0" h="3025" w="1032">
                  <a:moveTo>
                    <a:pt x="527" y="0"/>
                  </a:moveTo>
                  <a:cubicBezTo>
                    <a:pt x="501" y="0"/>
                    <a:pt x="474" y="3"/>
                    <a:pt x="448" y="8"/>
                  </a:cubicBezTo>
                  <a:cubicBezTo>
                    <a:pt x="400" y="8"/>
                    <a:pt x="384" y="24"/>
                    <a:pt x="368" y="72"/>
                  </a:cubicBezTo>
                  <a:cubicBezTo>
                    <a:pt x="352" y="104"/>
                    <a:pt x="1" y="1030"/>
                    <a:pt x="1" y="1668"/>
                  </a:cubicBezTo>
                  <a:lnTo>
                    <a:pt x="1" y="2929"/>
                  </a:lnTo>
                  <a:cubicBezTo>
                    <a:pt x="1" y="2977"/>
                    <a:pt x="49" y="3025"/>
                    <a:pt x="97" y="3025"/>
                  </a:cubicBezTo>
                  <a:cubicBezTo>
                    <a:pt x="161" y="3025"/>
                    <a:pt x="208" y="2977"/>
                    <a:pt x="208" y="2929"/>
                  </a:cubicBezTo>
                  <a:lnTo>
                    <a:pt x="208" y="1668"/>
                  </a:lnTo>
                  <a:cubicBezTo>
                    <a:pt x="240" y="1157"/>
                    <a:pt x="352" y="663"/>
                    <a:pt x="528" y="200"/>
                  </a:cubicBezTo>
                  <a:cubicBezTo>
                    <a:pt x="576" y="200"/>
                    <a:pt x="623" y="216"/>
                    <a:pt x="655" y="248"/>
                  </a:cubicBezTo>
                  <a:cubicBezTo>
                    <a:pt x="719" y="296"/>
                    <a:pt x="751" y="343"/>
                    <a:pt x="751" y="423"/>
                  </a:cubicBezTo>
                  <a:cubicBezTo>
                    <a:pt x="767" y="455"/>
                    <a:pt x="751" y="503"/>
                    <a:pt x="751" y="535"/>
                  </a:cubicBezTo>
                  <a:cubicBezTo>
                    <a:pt x="719" y="966"/>
                    <a:pt x="735" y="1381"/>
                    <a:pt x="815" y="1796"/>
                  </a:cubicBezTo>
                  <a:cubicBezTo>
                    <a:pt x="829" y="1852"/>
                    <a:pt x="874" y="1877"/>
                    <a:pt x="918" y="1877"/>
                  </a:cubicBezTo>
                  <a:cubicBezTo>
                    <a:pt x="975" y="1877"/>
                    <a:pt x="1031" y="1836"/>
                    <a:pt x="1022" y="1764"/>
                  </a:cubicBezTo>
                  <a:cubicBezTo>
                    <a:pt x="943" y="1365"/>
                    <a:pt x="911" y="966"/>
                    <a:pt x="943" y="583"/>
                  </a:cubicBezTo>
                  <a:cubicBezTo>
                    <a:pt x="959" y="519"/>
                    <a:pt x="959" y="455"/>
                    <a:pt x="959" y="391"/>
                  </a:cubicBezTo>
                  <a:cubicBezTo>
                    <a:pt x="930" y="164"/>
                    <a:pt x="738" y="0"/>
                    <a:pt x="5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377750" y="3020275"/>
              <a:ext cx="318025" cy="280500"/>
            </a:xfrm>
            <a:custGeom>
              <a:rect b="b" l="l" r="r" t="t"/>
              <a:pathLst>
                <a:path extrusionOk="0" h="11220" w="12721">
                  <a:moveTo>
                    <a:pt x="2650" y="0"/>
                  </a:moveTo>
                  <a:lnTo>
                    <a:pt x="703" y="1405"/>
                  </a:lnTo>
                  <a:cubicBezTo>
                    <a:pt x="703" y="1405"/>
                    <a:pt x="1" y="2394"/>
                    <a:pt x="352" y="3495"/>
                  </a:cubicBezTo>
                  <a:cubicBezTo>
                    <a:pt x="703" y="4597"/>
                    <a:pt x="5682" y="11220"/>
                    <a:pt x="6384" y="11220"/>
                  </a:cubicBezTo>
                  <a:cubicBezTo>
                    <a:pt x="7087" y="11220"/>
                    <a:pt x="12130" y="4692"/>
                    <a:pt x="12417" y="4293"/>
                  </a:cubicBezTo>
                  <a:cubicBezTo>
                    <a:pt x="12720" y="3894"/>
                    <a:pt x="11428" y="2905"/>
                    <a:pt x="11428" y="2905"/>
                  </a:cubicBezTo>
                  <a:lnTo>
                    <a:pt x="6384" y="7485"/>
                  </a:lnTo>
                  <a:cubicBezTo>
                    <a:pt x="6384" y="7485"/>
                    <a:pt x="5044" y="2107"/>
                    <a:pt x="4485" y="1101"/>
                  </a:cubicBezTo>
                  <a:cubicBezTo>
                    <a:pt x="3943" y="112"/>
                    <a:pt x="2650" y="0"/>
                    <a:pt x="2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375350" y="3017875"/>
              <a:ext cx="323600" cy="285700"/>
            </a:xfrm>
            <a:custGeom>
              <a:rect b="b" l="l" r="r" t="t"/>
              <a:pathLst>
                <a:path extrusionOk="0" h="11428" w="12944">
                  <a:moveTo>
                    <a:pt x="2746" y="1"/>
                  </a:moveTo>
                  <a:cubicBezTo>
                    <a:pt x="2698" y="1"/>
                    <a:pt x="2650" y="32"/>
                    <a:pt x="2650" y="96"/>
                  </a:cubicBezTo>
                  <a:cubicBezTo>
                    <a:pt x="2634" y="144"/>
                    <a:pt x="2682" y="192"/>
                    <a:pt x="2730" y="192"/>
                  </a:cubicBezTo>
                  <a:cubicBezTo>
                    <a:pt x="2746" y="208"/>
                    <a:pt x="3991" y="304"/>
                    <a:pt x="4501" y="1245"/>
                  </a:cubicBezTo>
                  <a:cubicBezTo>
                    <a:pt x="5044" y="2219"/>
                    <a:pt x="6369" y="7549"/>
                    <a:pt x="6385" y="7613"/>
                  </a:cubicBezTo>
                  <a:cubicBezTo>
                    <a:pt x="6395" y="7656"/>
                    <a:pt x="6441" y="7684"/>
                    <a:pt x="6485" y="7684"/>
                  </a:cubicBezTo>
                  <a:cubicBezTo>
                    <a:pt x="6507" y="7684"/>
                    <a:pt x="6528" y="7677"/>
                    <a:pt x="6544" y="7661"/>
                  </a:cubicBezTo>
                  <a:lnTo>
                    <a:pt x="11524" y="3129"/>
                  </a:lnTo>
                  <a:cubicBezTo>
                    <a:pt x="12002" y="3512"/>
                    <a:pt x="12593" y="4118"/>
                    <a:pt x="12433" y="4325"/>
                  </a:cubicBezTo>
                  <a:cubicBezTo>
                    <a:pt x="11236" y="5937"/>
                    <a:pt x="7023" y="11220"/>
                    <a:pt x="6480" y="11220"/>
                  </a:cubicBezTo>
                  <a:cubicBezTo>
                    <a:pt x="5922" y="11220"/>
                    <a:pt x="927" y="4772"/>
                    <a:pt x="544" y="3559"/>
                  </a:cubicBezTo>
                  <a:cubicBezTo>
                    <a:pt x="208" y="2522"/>
                    <a:pt x="879" y="1565"/>
                    <a:pt x="879" y="1549"/>
                  </a:cubicBezTo>
                  <a:cubicBezTo>
                    <a:pt x="936" y="1479"/>
                    <a:pt x="869" y="1393"/>
                    <a:pt x="797" y="1393"/>
                  </a:cubicBezTo>
                  <a:cubicBezTo>
                    <a:pt x="769" y="1393"/>
                    <a:pt x="741" y="1406"/>
                    <a:pt x="719" y="1437"/>
                  </a:cubicBezTo>
                  <a:cubicBezTo>
                    <a:pt x="687" y="1485"/>
                    <a:pt x="1" y="2490"/>
                    <a:pt x="352" y="3623"/>
                  </a:cubicBezTo>
                  <a:cubicBezTo>
                    <a:pt x="544" y="4214"/>
                    <a:pt x="1964" y="6241"/>
                    <a:pt x="3257" y="7932"/>
                  </a:cubicBezTo>
                  <a:cubicBezTo>
                    <a:pt x="4071" y="8986"/>
                    <a:pt x="5986" y="11427"/>
                    <a:pt x="6480" y="11427"/>
                  </a:cubicBezTo>
                  <a:cubicBezTo>
                    <a:pt x="7278" y="11427"/>
                    <a:pt x="12545" y="4517"/>
                    <a:pt x="12593" y="4453"/>
                  </a:cubicBezTo>
                  <a:cubicBezTo>
                    <a:pt x="12944" y="3990"/>
                    <a:pt x="11811" y="3097"/>
                    <a:pt x="11587" y="2921"/>
                  </a:cubicBezTo>
                  <a:cubicBezTo>
                    <a:pt x="11563" y="2905"/>
                    <a:pt x="11539" y="2897"/>
                    <a:pt x="11518" y="2897"/>
                  </a:cubicBezTo>
                  <a:cubicBezTo>
                    <a:pt x="11496" y="2897"/>
                    <a:pt x="11476" y="2905"/>
                    <a:pt x="11460" y="2921"/>
                  </a:cubicBezTo>
                  <a:lnTo>
                    <a:pt x="6544" y="7390"/>
                  </a:lnTo>
                  <a:cubicBezTo>
                    <a:pt x="6305" y="6480"/>
                    <a:pt x="5172" y="2059"/>
                    <a:pt x="4677" y="1150"/>
                  </a:cubicBezTo>
                  <a:cubicBezTo>
                    <a:pt x="4102" y="112"/>
                    <a:pt x="2810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992975" y="2504150"/>
              <a:ext cx="67650" cy="56600"/>
            </a:xfrm>
            <a:custGeom>
              <a:rect b="b" l="l" r="r" t="t"/>
              <a:pathLst>
                <a:path extrusionOk="0" h="2264" w="2706">
                  <a:moveTo>
                    <a:pt x="1869" y="1"/>
                  </a:moveTo>
                  <a:cubicBezTo>
                    <a:pt x="1794" y="1"/>
                    <a:pt x="1713" y="9"/>
                    <a:pt x="1629" y="26"/>
                  </a:cubicBezTo>
                  <a:cubicBezTo>
                    <a:pt x="895" y="154"/>
                    <a:pt x="208" y="920"/>
                    <a:pt x="208" y="920"/>
                  </a:cubicBezTo>
                  <a:cubicBezTo>
                    <a:pt x="33" y="1095"/>
                    <a:pt x="1" y="1383"/>
                    <a:pt x="113" y="1606"/>
                  </a:cubicBezTo>
                  <a:cubicBezTo>
                    <a:pt x="288" y="2069"/>
                    <a:pt x="895" y="2229"/>
                    <a:pt x="1278" y="2260"/>
                  </a:cubicBezTo>
                  <a:cubicBezTo>
                    <a:pt x="1302" y="2262"/>
                    <a:pt x="1327" y="2264"/>
                    <a:pt x="1353" y="2264"/>
                  </a:cubicBezTo>
                  <a:cubicBezTo>
                    <a:pt x="1742" y="2264"/>
                    <a:pt x="2328" y="2030"/>
                    <a:pt x="2522" y="1223"/>
                  </a:cubicBezTo>
                  <a:cubicBezTo>
                    <a:pt x="2705" y="463"/>
                    <a:pt x="2429" y="1"/>
                    <a:pt x="1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990200" y="2501250"/>
              <a:ext cx="71025" cy="61825"/>
            </a:xfrm>
            <a:custGeom>
              <a:rect b="b" l="l" r="r" t="t"/>
              <a:pathLst>
                <a:path extrusionOk="0" h="2473" w="2841">
                  <a:moveTo>
                    <a:pt x="1979" y="206"/>
                  </a:moveTo>
                  <a:cubicBezTo>
                    <a:pt x="2139" y="206"/>
                    <a:pt x="2298" y="254"/>
                    <a:pt x="2410" y="382"/>
                  </a:cubicBezTo>
                  <a:cubicBezTo>
                    <a:pt x="2602" y="557"/>
                    <a:pt x="2633" y="892"/>
                    <a:pt x="2538" y="1323"/>
                  </a:cubicBezTo>
                  <a:cubicBezTo>
                    <a:pt x="2354" y="2102"/>
                    <a:pt x="1776" y="2282"/>
                    <a:pt x="1447" y="2282"/>
                  </a:cubicBezTo>
                  <a:cubicBezTo>
                    <a:pt x="1433" y="2282"/>
                    <a:pt x="1418" y="2281"/>
                    <a:pt x="1405" y="2281"/>
                  </a:cubicBezTo>
                  <a:cubicBezTo>
                    <a:pt x="990" y="2233"/>
                    <a:pt x="463" y="2057"/>
                    <a:pt x="303" y="1674"/>
                  </a:cubicBezTo>
                  <a:cubicBezTo>
                    <a:pt x="224" y="1483"/>
                    <a:pt x="255" y="1259"/>
                    <a:pt x="399" y="1100"/>
                  </a:cubicBezTo>
                  <a:cubicBezTo>
                    <a:pt x="399" y="1084"/>
                    <a:pt x="1069" y="366"/>
                    <a:pt x="1756" y="238"/>
                  </a:cubicBezTo>
                  <a:cubicBezTo>
                    <a:pt x="1820" y="222"/>
                    <a:pt x="1899" y="206"/>
                    <a:pt x="1979" y="206"/>
                  </a:cubicBezTo>
                  <a:close/>
                  <a:moveTo>
                    <a:pt x="1949" y="0"/>
                  </a:moveTo>
                  <a:cubicBezTo>
                    <a:pt x="1873" y="0"/>
                    <a:pt x="1797" y="10"/>
                    <a:pt x="1724" y="30"/>
                  </a:cubicBezTo>
                  <a:cubicBezTo>
                    <a:pt x="974" y="174"/>
                    <a:pt x="287" y="924"/>
                    <a:pt x="255" y="972"/>
                  </a:cubicBezTo>
                  <a:cubicBezTo>
                    <a:pt x="48" y="1180"/>
                    <a:pt x="0" y="1499"/>
                    <a:pt x="128" y="1754"/>
                  </a:cubicBezTo>
                  <a:cubicBezTo>
                    <a:pt x="303" y="2217"/>
                    <a:pt x="894" y="2424"/>
                    <a:pt x="1389" y="2472"/>
                  </a:cubicBezTo>
                  <a:lnTo>
                    <a:pt x="1468" y="2472"/>
                  </a:lnTo>
                  <a:cubicBezTo>
                    <a:pt x="1851" y="2472"/>
                    <a:pt x="2522" y="2249"/>
                    <a:pt x="2729" y="1371"/>
                  </a:cubicBezTo>
                  <a:cubicBezTo>
                    <a:pt x="2841" y="876"/>
                    <a:pt x="2793" y="477"/>
                    <a:pt x="2554" y="238"/>
                  </a:cubicBezTo>
                  <a:cubicBezTo>
                    <a:pt x="2388" y="84"/>
                    <a:pt x="2169" y="0"/>
                    <a:pt x="1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934325" y="2521950"/>
              <a:ext cx="92600" cy="64650"/>
            </a:xfrm>
            <a:custGeom>
              <a:rect b="b" l="l" r="r" t="t"/>
              <a:pathLst>
                <a:path extrusionOk="0" h="2586" w="3704">
                  <a:moveTo>
                    <a:pt x="2969" y="0"/>
                  </a:moveTo>
                  <a:cubicBezTo>
                    <a:pt x="2969" y="0"/>
                    <a:pt x="1485" y="192"/>
                    <a:pt x="1150" y="447"/>
                  </a:cubicBezTo>
                  <a:cubicBezTo>
                    <a:pt x="799" y="703"/>
                    <a:pt x="1" y="2027"/>
                    <a:pt x="1" y="2203"/>
                  </a:cubicBezTo>
                  <a:cubicBezTo>
                    <a:pt x="1" y="2378"/>
                    <a:pt x="496" y="2554"/>
                    <a:pt x="735" y="2554"/>
                  </a:cubicBezTo>
                  <a:cubicBezTo>
                    <a:pt x="974" y="2554"/>
                    <a:pt x="1597" y="1724"/>
                    <a:pt x="1597" y="1724"/>
                  </a:cubicBezTo>
                  <a:lnTo>
                    <a:pt x="1597" y="1724"/>
                  </a:lnTo>
                  <a:lnTo>
                    <a:pt x="1278" y="2586"/>
                  </a:lnTo>
                  <a:cubicBezTo>
                    <a:pt x="1278" y="2586"/>
                    <a:pt x="1597" y="2554"/>
                    <a:pt x="1629" y="2410"/>
                  </a:cubicBezTo>
                  <a:cubicBezTo>
                    <a:pt x="1661" y="2267"/>
                    <a:pt x="2139" y="1341"/>
                    <a:pt x="2139" y="1341"/>
                  </a:cubicBezTo>
                  <a:cubicBezTo>
                    <a:pt x="2139" y="1341"/>
                    <a:pt x="2156" y="1342"/>
                    <a:pt x="2184" y="1342"/>
                  </a:cubicBezTo>
                  <a:cubicBezTo>
                    <a:pt x="2370" y="1342"/>
                    <a:pt x="3081" y="1318"/>
                    <a:pt x="3288" y="958"/>
                  </a:cubicBezTo>
                  <a:cubicBezTo>
                    <a:pt x="3528" y="543"/>
                    <a:pt x="3703" y="272"/>
                    <a:pt x="2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931950" y="2519375"/>
              <a:ext cx="93375" cy="69625"/>
            </a:xfrm>
            <a:custGeom>
              <a:rect b="b" l="l" r="r" t="t"/>
              <a:pathLst>
                <a:path extrusionOk="0" h="2785" w="3735">
                  <a:moveTo>
                    <a:pt x="3048" y="199"/>
                  </a:moveTo>
                  <a:cubicBezTo>
                    <a:pt x="3304" y="295"/>
                    <a:pt x="3447" y="391"/>
                    <a:pt x="3479" y="502"/>
                  </a:cubicBezTo>
                  <a:cubicBezTo>
                    <a:pt x="3527" y="630"/>
                    <a:pt x="3431" y="790"/>
                    <a:pt x="3288" y="1013"/>
                  </a:cubicBezTo>
                  <a:cubicBezTo>
                    <a:pt x="3128" y="1316"/>
                    <a:pt x="2474" y="1348"/>
                    <a:pt x="2250" y="1348"/>
                  </a:cubicBezTo>
                  <a:cubicBezTo>
                    <a:pt x="2202" y="1348"/>
                    <a:pt x="2171" y="1364"/>
                    <a:pt x="2155" y="1396"/>
                  </a:cubicBezTo>
                  <a:cubicBezTo>
                    <a:pt x="2075" y="1556"/>
                    <a:pt x="1660" y="2354"/>
                    <a:pt x="1628" y="2481"/>
                  </a:cubicBezTo>
                  <a:cubicBezTo>
                    <a:pt x="1628" y="2513"/>
                    <a:pt x="1580" y="2529"/>
                    <a:pt x="1532" y="2545"/>
                  </a:cubicBezTo>
                  <a:lnTo>
                    <a:pt x="1788" y="1859"/>
                  </a:lnTo>
                  <a:cubicBezTo>
                    <a:pt x="1809" y="1782"/>
                    <a:pt x="1748" y="1720"/>
                    <a:pt x="1687" y="1720"/>
                  </a:cubicBezTo>
                  <a:cubicBezTo>
                    <a:pt x="1660" y="1720"/>
                    <a:pt x="1632" y="1733"/>
                    <a:pt x="1612" y="1763"/>
                  </a:cubicBezTo>
                  <a:cubicBezTo>
                    <a:pt x="1325" y="2146"/>
                    <a:pt x="942" y="2545"/>
                    <a:pt x="830" y="2545"/>
                  </a:cubicBezTo>
                  <a:cubicBezTo>
                    <a:pt x="575" y="2545"/>
                    <a:pt x="208" y="2386"/>
                    <a:pt x="208" y="2306"/>
                  </a:cubicBezTo>
                  <a:cubicBezTo>
                    <a:pt x="224" y="2146"/>
                    <a:pt x="974" y="869"/>
                    <a:pt x="1293" y="630"/>
                  </a:cubicBezTo>
                  <a:cubicBezTo>
                    <a:pt x="1564" y="439"/>
                    <a:pt x="2633" y="263"/>
                    <a:pt x="3048" y="199"/>
                  </a:cubicBezTo>
                  <a:close/>
                  <a:moveTo>
                    <a:pt x="3064" y="1"/>
                  </a:moveTo>
                  <a:cubicBezTo>
                    <a:pt x="3059" y="1"/>
                    <a:pt x="3054" y="2"/>
                    <a:pt x="3048" y="8"/>
                  </a:cubicBezTo>
                  <a:cubicBezTo>
                    <a:pt x="2905" y="24"/>
                    <a:pt x="1532" y="215"/>
                    <a:pt x="1181" y="470"/>
                  </a:cubicBezTo>
                  <a:cubicBezTo>
                    <a:pt x="846" y="710"/>
                    <a:pt x="0" y="2066"/>
                    <a:pt x="0" y="2306"/>
                  </a:cubicBezTo>
                  <a:cubicBezTo>
                    <a:pt x="0" y="2577"/>
                    <a:pt x="575" y="2753"/>
                    <a:pt x="830" y="2753"/>
                  </a:cubicBezTo>
                  <a:cubicBezTo>
                    <a:pt x="974" y="2753"/>
                    <a:pt x="1197" y="2545"/>
                    <a:pt x="1405" y="2322"/>
                  </a:cubicBezTo>
                  <a:lnTo>
                    <a:pt x="1405" y="2322"/>
                  </a:lnTo>
                  <a:lnTo>
                    <a:pt x="1277" y="2657"/>
                  </a:lnTo>
                  <a:cubicBezTo>
                    <a:pt x="1261" y="2721"/>
                    <a:pt x="1309" y="2785"/>
                    <a:pt x="1373" y="2785"/>
                  </a:cubicBezTo>
                  <a:lnTo>
                    <a:pt x="1389" y="2785"/>
                  </a:lnTo>
                  <a:cubicBezTo>
                    <a:pt x="1452" y="2785"/>
                    <a:pt x="1772" y="2737"/>
                    <a:pt x="1819" y="2529"/>
                  </a:cubicBezTo>
                  <a:cubicBezTo>
                    <a:pt x="1835" y="2449"/>
                    <a:pt x="2123" y="1907"/>
                    <a:pt x="2298" y="1540"/>
                  </a:cubicBezTo>
                  <a:cubicBezTo>
                    <a:pt x="2522" y="1540"/>
                    <a:pt x="3240" y="1508"/>
                    <a:pt x="3479" y="1093"/>
                  </a:cubicBezTo>
                  <a:cubicBezTo>
                    <a:pt x="3623" y="853"/>
                    <a:pt x="3735" y="646"/>
                    <a:pt x="3671" y="439"/>
                  </a:cubicBezTo>
                  <a:cubicBezTo>
                    <a:pt x="3607" y="263"/>
                    <a:pt x="3431" y="135"/>
                    <a:pt x="3096" y="8"/>
                  </a:cubicBezTo>
                  <a:cubicBezTo>
                    <a:pt x="3086" y="8"/>
                    <a:pt x="3075" y="1"/>
                    <a:pt x="3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060400" y="2464900"/>
              <a:ext cx="66275" cy="228475"/>
            </a:xfrm>
            <a:custGeom>
              <a:rect b="b" l="l" r="r" t="t"/>
              <a:pathLst>
                <a:path extrusionOk="0" h="9139" w="2651">
                  <a:moveTo>
                    <a:pt x="911" y="0"/>
                  </a:moveTo>
                  <a:cubicBezTo>
                    <a:pt x="911" y="0"/>
                    <a:pt x="496" y="1405"/>
                    <a:pt x="496" y="2266"/>
                  </a:cubicBezTo>
                  <a:cubicBezTo>
                    <a:pt x="496" y="3128"/>
                    <a:pt x="1086" y="5921"/>
                    <a:pt x="1086" y="5921"/>
                  </a:cubicBezTo>
                  <a:cubicBezTo>
                    <a:pt x="1006" y="6400"/>
                    <a:pt x="799" y="6847"/>
                    <a:pt x="496" y="7214"/>
                  </a:cubicBezTo>
                  <a:cubicBezTo>
                    <a:pt x="1" y="7740"/>
                    <a:pt x="145" y="8459"/>
                    <a:pt x="368" y="8682"/>
                  </a:cubicBezTo>
                  <a:cubicBezTo>
                    <a:pt x="552" y="8854"/>
                    <a:pt x="858" y="9138"/>
                    <a:pt x="1055" y="9138"/>
                  </a:cubicBezTo>
                  <a:cubicBezTo>
                    <a:pt x="1115" y="9138"/>
                    <a:pt x="1165" y="9112"/>
                    <a:pt x="1198" y="9049"/>
                  </a:cubicBezTo>
                  <a:cubicBezTo>
                    <a:pt x="1358" y="8794"/>
                    <a:pt x="1246" y="8299"/>
                    <a:pt x="1389" y="8107"/>
                  </a:cubicBezTo>
                  <a:cubicBezTo>
                    <a:pt x="1549" y="7932"/>
                    <a:pt x="2108" y="7629"/>
                    <a:pt x="2187" y="7054"/>
                  </a:cubicBezTo>
                  <a:cubicBezTo>
                    <a:pt x="2267" y="6496"/>
                    <a:pt x="2155" y="4756"/>
                    <a:pt x="2155" y="3814"/>
                  </a:cubicBezTo>
                  <a:cubicBezTo>
                    <a:pt x="2155" y="2873"/>
                    <a:pt x="2650" y="1468"/>
                    <a:pt x="2124" y="495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057225" y="2462350"/>
              <a:ext cx="67850" cy="233575"/>
            </a:xfrm>
            <a:custGeom>
              <a:rect b="b" l="l" r="r" t="t"/>
              <a:pathLst>
                <a:path extrusionOk="0" h="9343" w="2714">
                  <a:moveTo>
                    <a:pt x="1027" y="1"/>
                  </a:moveTo>
                  <a:cubicBezTo>
                    <a:pt x="990" y="1"/>
                    <a:pt x="954" y="22"/>
                    <a:pt x="942" y="70"/>
                  </a:cubicBezTo>
                  <a:cubicBezTo>
                    <a:pt x="926" y="134"/>
                    <a:pt x="511" y="1491"/>
                    <a:pt x="511" y="2368"/>
                  </a:cubicBezTo>
                  <a:cubicBezTo>
                    <a:pt x="511" y="3198"/>
                    <a:pt x="1054" y="5768"/>
                    <a:pt x="1117" y="6023"/>
                  </a:cubicBezTo>
                  <a:cubicBezTo>
                    <a:pt x="1038" y="6470"/>
                    <a:pt x="830" y="6901"/>
                    <a:pt x="543" y="7236"/>
                  </a:cubicBezTo>
                  <a:cubicBezTo>
                    <a:pt x="0" y="7826"/>
                    <a:pt x="176" y="8592"/>
                    <a:pt x="431" y="8848"/>
                  </a:cubicBezTo>
                  <a:cubicBezTo>
                    <a:pt x="766" y="9183"/>
                    <a:pt x="1006" y="9343"/>
                    <a:pt x="1197" y="9343"/>
                  </a:cubicBezTo>
                  <a:lnTo>
                    <a:pt x="1229" y="9343"/>
                  </a:lnTo>
                  <a:cubicBezTo>
                    <a:pt x="1309" y="9327"/>
                    <a:pt x="1373" y="9279"/>
                    <a:pt x="1421" y="9199"/>
                  </a:cubicBezTo>
                  <a:cubicBezTo>
                    <a:pt x="1500" y="9039"/>
                    <a:pt x="1532" y="8848"/>
                    <a:pt x="1532" y="8672"/>
                  </a:cubicBezTo>
                  <a:cubicBezTo>
                    <a:pt x="1516" y="8529"/>
                    <a:pt x="1548" y="8401"/>
                    <a:pt x="1596" y="8273"/>
                  </a:cubicBezTo>
                  <a:cubicBezTo>
                    <a:pt x="1644" y="8225"/>
                    <a:pt x="1708" y="8178"/>
                    <a:pt x="1772" y="8130"/>
                  </a:cubicBezTo>
                  <a:cubicBezTo>
                    <a:pt x="1995" y="7922"/>
                    <a:pt x="2346" y="7635"/>
                    <a:pt x="2410" y="7172"/>
                  </a:cubicBezTo>
                  <a:cubicBezTo>
                    <a:pt x="2458" y="6502"/>
                    <a:pt x="2458" y="5832"/>
                    <a:pt x="2410" y="5161"/>
                  </a:cubicBezTo>
                  <a:cubicBezTo>
                    <a:pt x="2394" y="4698"/>
                    <a:pt x="2378" y="4252"/>
                    <a:pt x="2378" y="3916"/>
                  </a:cubicBezTo>
                  <a:cubicBezTo>
                    <a:pt x="2394" y="3597"/>
                    <a:pt x="2426" y="3278"/>
                    <a:pt x="2474" y="2959"/>
                  </a:cubicBezTo>
                  <a:cubicBezTo>
                    <a:pt x="2586" y="2161"/>
                    <a:pt x="2713" y="1251"/>
                    <a:pt x="2330" y="549"/>
                  </a:cubicBezTo>
                  <a:cubicBezTo>
                    <a:pt x="2310" y="514"/>
                    <a:pt x="2279" y="499"/>
                    <a:pt x="2248" y="499"/>
                  </a:cubicBezTo>
                  <a:cubicBezTo>
                    <a:pt x="2180" y="499"/>
                    <a:pt x="2111" y="568"/>
                    <a:pt x="2155" y="645"/>
                  </a:cubicBezTo>
                  <a:cubicBezTo>
                    <a:pt x="2506" y="1299"/>
                    <a:pt x="2378" y="2161"/>
                    <a:pt x="2282" y="2927"/>
                  </a:cubicBezTo>
                  <a:cubicBezTo>
                    <a:pt x="2219" y="3246"/>
                    <a:pt x="2187" y="3581"/>
                    <a:pt x="2187" y="3916"/>
                  </a:cubicBezTo>
                  <a:cubicBezTo>
                    <a:pt x="2187" y="4268"/>
                    <a:pt x="2203" y="4698"/>
                    <a:pt x="2219" y="5161"/>
                  </a:cubicBezTo>
                  <a:cubicBezTo>
                    <a:pt x="2251" y="5832"/>
                    <a:pt x="2251" y="6486"/>
                    <a:pt x="2219" y="7140"/>
                  </a:cubicBezTo>
                  <a:cubicBezTo>
                    <a:pt x="2171" y="7523"/>
                    <a:pt x="1868" y="7779"/>
                    <a:pt x="1644" y="7970"/>
                  </a:cubicBezTo>
                  <a:cubicBezTo>
                    <a:pt x="1564" y="8018"/>
                    <a:pt x="1500" y="8082"/>
                    <a:pt x="1437" y="8146"/>
                  </a:cubicBezTo>
                  <a:cubicBezTo>
                    <a:pt x="1357" y="8305"/>
                    <a:pt x="1309" y="8481"/>
                    <a:pt x="1325" y="8656"/>
                  </a:cubicBezTo>
                  <a:cubicBezTo>
                    <a:pt x="1325" y="8816"/>
                    <a:pt x="1309" y="8960"/>
                    <a:pt x="1245" y="9103"/>
                  </a:cubicBezTo>
                  <a:cubicBezTo>
                    <a:pt x="1229" y="9119"/>
                    <a:pt x="1213" y="9135"/>
                    <a:pt x="1197" y="9135"/>
                  </a:cubicBezTo>
                  <a:cubicBezTo>
                    <a:pt x="1193" y="9137"/>
                    <a:pt x="1186" y="9139"/>
                    <a:pt x="1176" y="9139"/>
                  </a:cubicBezTo>
                  <a:cubicBezTo>
                    <a:pt x="1113" y="9139"/>
                    <a:pt x="933" y="9076"/>
                    <a:pt x="575" y="8704"/>
                  </a:cubicBezTo>
                  <a:cubicBezTo>
                    <a:pt x="367" y="8513"/>
                    <a:pt x="240" y="7858"/>
                    <a:pt x="687" y="7380"/>
                  </a:cubicBezTo>
                  <a:cubicBezTo>
                    <a:pt x="1006" y="6997"/>
                    <a:pt x="1229" y="6534"/>
                    <a:pt x="1309" y="6039"/>
                  </a:cubicBezTo>
                  <a:cubicBezTo>
                    <a:pt x="1309" y="6039"/>
                    <a:pt x="1309" y="6023"/>
                    <a:pt x="1309" y="6007"/>
                  </a:cubicBezTo>
                  <a:cubicBezTo>
                    <a:pt x="1309" y="5975"/>
                    <a:pt x="718" y="3214"/>
                    <a:pt x="718" y="2368"/>
                  </a:cubicBezTo>
                  <a:cubicBezTo>
                    <a:pt x="718" y="1523"/>
                    <a:pt x="1117" y="150"/>
                    <a:pt x="1133" y="134"/>
                  </a:cubicBezTo>
                  <a:cubicBezTo>
                    <a:pt x="1153" y="55"/>
                    <a:pt x="1088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060400" y="2600975"/>
              <a:ext cx="55900" cy="92400"/>
            </a:xfrm>
            <a:custGeom>
              <a:rect b="b" l="l" r="r" t="t"/>
              <a:pathLst>
                <a:path extrusionOk="0" h="3696" w="2236">
                  <a:moveTo>
                    <a:pt x="1866" y="0"/>
                  </a:moveTo>
                  <a:cubicBezTo>
                    <a:pt x="1458" y="0"/>
                    <a:pt x="1212" y="170"/>
                    <a:pt x="1070" y="350"/>
                  </a:cubicBezTo>
                  <a:cubicBezTo>
                    <a:pt x="1086" y="430"/>
                    <a:pt x="1102" y="478"/>
                    <a:pt x="1102" y="478"/>
                  </a:cubicBezTo>
                  <a:cubicBezTo>
                    <a:pt x="1006" y="957"/>
                    <a:pt x="799" y="1388"/>
                    <a:pt x="496" y="1771"/>
                  </a:cubicBezTo>
                  <a:cubicBezTo>
                    <a:pt x="1" y="2297"/>
                    <a:pt x="161" y="3016"/>
                    <a:pt x="384" y="3239"/>
                  </a:cubicBezTo>
                  <a:cubicBezTo>
                    <a:pt x="556" y="3411"/>
                    <a:pt x="868" y="3695"/>
                    <a:pt x="1069" y="3695"/>
                  </a:cubicBezTo>
                  <a:cubicBezTo>
                    <a:pt x="1130" y="3695"/>
                    <a:pt x="1181" y="3669"/>
                    <a:pt x="1214" y="3606"/>
                  </a:cubicBezTo>
                  <a:cubicBezTo>
                    <a:pt x="1358" y="3351"/>
                    <a:pt x="1246" y="2856"/>
                    <a:pt x="1405" y="2664"/>
                  </a:cubicBezTo>
                  <a:cubicBezTo>
                    <a:pt x="1549" y="2489"/>
                    <a:pt x="2124" y="2186"/>
                    <a:pt x="2203" y="1611"/>
                  </a:cubicBezTo>
                  <a:cubicBezTo>
                    <a:pt x="2235" y="1085"/>
                    <a:pt x="2235" y="558"/>
                    <a:pt x="2187" y="31"/>
                  </a:cubicBezTo>
                  <a:cubicBezTo>
                    <a:pt x="2071" y="10"/>
                    <a:pt x="1964" y="0"/>
                    <a:pt x="1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057225" y="2598450"/>
              <a:ext cx="61475" cy="97475"/>
            </a:xfrm>
            <a:custGeom>
              <a:rect b="b" l="l" r="r" t="t"/>
              <a:pathLst>
                <a:path extrusionOk="0" h="3899" w="2459">
                  <a:moveTo>
                    <a:pt x="2000" y="184"/>
                  </a:moveTo>
                  <a:cubicBezTo>
                    <a:pt x="2078" y="184"/>
                    <a:pt x="2157" y="193"/>
                    <a:pt x="2235" y="212"/>
                  </a:cubicBezTo>
                  <a:cubicBezTo>
                    <a:pt x="2251" y="707"/>
                    <a:pt x="2251" y="1201"/>
                    <a:pt x="2235" y="1696"/>
                  </a:cubicBezTo>
                  <a:cubicBezTo>
                    <a:pt x="2171" y="2079"/>
                    <a:pt x="1868" y="2335"/>
                    <a:pt x="1644" y="2526"/>
                  </a:cubicBezTo>
                  <a:cubicBezTo>
                    <a:pt x="1580" y="2574"/>
                    <a:pt x="1516" y="2638"/>
                    <a:pt x="1453" y="2702"/>
                  </a:cubicBezTo>
                  <a:cubicBezTo>
                    <a:pt x="1373" y="2861"/>
                    <a:pt x="1325" y="3037"/>
                    <a:pt x="1341" y="3212"/>
                  </a:cubicBezTo>
                  <a:cubicBezTo>
                    <a:pt x="1341" y="3372"/>
                    <a:pt x="1309" y="3516"/>
                    <a:pt x="1261" y="3659"/>
                  </a:cubicBezTo>
                  <a:cubicBezTo>
                    <a:pt x="1245" y="3675"/>
                    <a:pt x="1229" y="3691"/>
                    <a:pt x="1213" y="3691"/>
                  </a:cubicBezTo>
                  <a:cubicBezTo>
                    <a:pt x="1207" y="3693"/>
                    <a:pt x="1198" y="3695"/>
                    <a:pt x="1187" y="3695"/>
                  </a:cubicBezTo>
                  <a:cubicBezTo>
                    <a:pt x="1116" y="3695"/>
                    <a:pt x="947" y="3632"/>
                    <a:pt x="575" y="3260"/>
                  </a:cubicBezTo>
                  <a:cubicBezTo>
                    <a:pt x="383" y="3069"/>
                    <a:pt x="240" y="2414"/>
                    <a:pt x="703" y="1920"/>
                  </a:cubicBezTo>
                  <a:cubicBezTo>
                    <a:pt x="1022" y="1553"/>
                    <a:pt x="1229" y="1090"/>
                    <a:pt x="1325" y="595"/>
                  </a:cubicBezTo>
                  <a:cubicBezTo>
                    <a:pt x="1325" y="579"/>
                    <a:pt x="1325" y="563"/>
                    <a:pt x="1325" y="563"/>
                  </a:cubicBezTo>
                  <a:cubicBezTo>
                    <a:pt x="1325" y="563"/>
                    <a:pt x="1309" y="531"/>
                    <a:pt x="1293" y="467"/>
                  </a:cubicBezTo>
                  <a:cubicBezTo>
                    <a:pt x="1489" y="284"/>
                    <a:pt x="1742" y="184"/>
                    <a:pt x="2000" y="184"/>
                  </a:cubicBezTo>
                  <a:close/>
                  <a:moveTo>
                    <a:pt x="1985" y="1"/>
                  </a:moveTo>
                  <a:cubicBezTo>
                    <a:pt x="1526" y="1"/>
                    <a:pt x="1259" y="194"/>
                    <a:pt x="1117" y="388"/>
                  </a:cubicBezTo>
                  <a:cubicBezTo>
                    <a:pt x="1101" y="404"/>
                    <a:pt x="1086" y="435"/>
                    <a:pt x="1101" y="467"/>
                  </a:cubicBezTo>
                  <a:cubicBezTo>
                    <a:pt x="1101" y="515"/>
                    <a:pt x="1117" y="563"/>
                    <a:pt x="1117" y="579"/>
                  </a:cubicBezTo>
                  <a:cubicBezTo>
                    <a:pt x="1038" y="1026"/>
                    <a:pt x="846" y="1441"/>
                    <a:pt x="543" y="1792"/>
                  </a:cubicBezTo>
                  <a:cubicBezTo>
                    <a:pt x="0" y="2382"/>
                    <a:pt x="192" y="3148"/>
                    <a:pt x="431" y="3404"/>
                  </a:cubicBezTo>
                  <a:cubicBezTo>
                    <a:pt x="766" y="3739"/>
                    <a:pt x="1022" y="3899"/>
                    <a:pt x="1197" y="3899"/>
                  </a:cubicBezTo>
                  <a:lnTo>
                    <a:pt x="1229" y="3899"/>
                  </a:lnTo>
                  <a:cubicBezTo>
                    <a:pt x="1309" y="3883"/>
                    <a:pt x="1389" y="3835"/>
                    <a:pt x="1421" y="3755"/>
                  </a:cubicBezTo>
                  <a:cubicBezTo>
                    <a:pt x="1500" y="3595"/>
                    <a:pt x="1532" y="3404"/>
                    <a:pt x="1532" y="3228"/>
                  </a:cubicBezTo>
                  <a:cubicBezTo>
                    <a:pt x="1532" y="3085"/>
                    <a:pt x="1548" y="2957"/>
                    <a:pt x="1612" y="2829"/>
                  </a:cubicBezTo>
                  <a:cubicBezTo>
                    <a:pt x="1660" y="2781"/>
                    <a:pt x="1724" y="2718"/>
                    <a:pt x="1772" y="2670"/>
                  </a:cubicBezTo>
                  <a:cubicBezTo>
                    <a:pt x="2011" y="2478"/>
                    <a:pt x="2362" y="2191"/>
                    <a:pt x="2426" y="1712"/>
                  </a:cubicBezTo>
                  <a:cubicBezTo>
                    <a:pt x="2458" y="1186"/>
                    <a:pt x="2458" y="659"/>
                    <a:pt x="2426" y="132"/>
                  </a:cubicBezTo>
                  <a:cubicBezTo>
                    <a:pt x="2410" y="84"/>
                    <a:pt x="2378" y="52"/>
                    <a:pt x="2346" y="36"/>
                  </a:cubicBezTo>
                  <a:cubicBezTo>
                    <a:pt x="2214" y="12"/>
                    <a:pt x="2094" y="1"/>
                    <a:pt x="1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050825" y="2600550"/>
              <a:ext cx="179175" cy="168000"/>
            </a:xfrm>
            <a:custGeom>
              <a:rect b="b" l="l" r="r" t="t"/>
              <a:pathLst>
                <a:path extrusionOk="0" h="6720" w="7167">
                  <a:moveTo>
                    <a:pt x="3624" y="0"/>
                  </a:moveTo>
                  <a:lnTo>
                    <a:pt x="1" y="4118"/>
                  </a:lnTo>
                  <a:lnTo>
                    <a:pt x="3672" y="6719"/>
                  </a:lnTo>
                  <a:lnTo>
                    <a:pt x="7167" y="2267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048050" y="2598125"/>
              <a:ext cx="184750" cy="172800"/>
            </a:xfrm>
            <a:custGeom>
              <a:rect b="b" l="l" r="r" t="t"/>
              <a:pathLst>
                <a:path extrusionOk="0" h="6912" w="7390">
                  <a:moveTo>
                    <a:pt x="3751" y="241"/>
                  </a:moveTo>
                  <a:lnTo>
                    <a:pt x="7134" y="2395"/>
                  </a:lnTo>
                  <a:lnTo>
                    <a:pt x="3751" y="6688"/>
                  </a:lnTo>
                  <a:lnTo>
                    <a:pt x="272" y="4199"/>
                  </a:lnTo>
                  <a:lnTo>
                    <a:pt x="3751" y="241"/>
                  </a:lnTo>
                  <a:close/>
                  <a:moveTo>
                    <a:pt x="3745" y="0"/>
                  </a:moveTo>
                  <a:cubicBezTo>
                    <a:pt x="3716" y="0"/>
                    <a:pt x="3691" y="14"/>
                    <a:pt x="3671" y="34"/>
                  </a:cubicBezTo>
                  <a:lnTo>
                    <a:pt x="48" y="4151"/>
                  </a:lnTo>
                  <a:cubicBezTo>
                    <a:pt x="0" y="4199"/>
                    <a:pt x="16" y="4263"/>
                    <a:pt x="64" y="4295"/>
                  </a:cubicBezTo>
                  <a:lnTo>
                    <a:pt x="3719" y="6896"/>
                  </a:lnTo>
                  <a:cubicBezTo>
                    <a:pt x="3735" y="6912"/>
                    <a:pt x="3751" y="6912"/>
                    <a:pt x="3783" y="6912"/>
                  </a:cubicBezTo>
                  <a:cubicBezTo>
                    <a:pt x="3814" y="6912"/>
                    <a:pt x="3830" y="6912"/>
                    <a:pt x="3862" y="6880"/>
                  </a:cubicBezTo>
                  <a:lnTo>
                    <a:pt x="7357" y="2427"/>
                  </a:lnTo>
                  <a:cubicBezTo>
                    <a:pt x="7373" y="2411"/>
                    <a:pt x="7389" y="2379"/>
                    <a:pt x="7389" y="2348"/>
                  </a:cubicBezTo>
                  <a:cubicBezTo>
                    <a:pt x="7373" y="2316"/>
                    <a:pt x="7357" y="2300"/>
                    <a:pt x="7341" y="2284"/>
                  </a:cubicBezTo>
                  <a:lnTo>
                    <a:pt x="3799" y="18"/>
                  </a:lnTo>
                  <a:cubicBezTo>
                    <a:pt x="3780" y="5"/>
                    <a:pt x="3762" y="0"/>
                    <a:pt x="3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101900" y="2626075"/>
              <a:ext cx="20775" cy="59400"/>
            </a:xfrm>
            <a:custGeom>
              <a:rect b="b" l="l" r="r" t="t"/>
              <a:pathLst>
                <a:path extrusionOk="0" h="2376" w="831">
                  <a:moveTo>
                    <a:pt x="527" y="1"/>
                  </a:moveTo>
                  <a:lnTo>
                    <a:pt x="1" y="671"/>
                  </a:lnTo>
                  <a:cubicBezTo>
                    <a:pt x="1" y="671"/>
                    <a:pt x="33" y="1964"/>
                    <a:pt x="33" y="2155"/>
                  </a:cubicBezTo>
                  <a:cubicBezTo>
                    <a:pt x="33" y="2255"/>
                    <a:pt x="167" y="2376"/>
                    <a:pt x="292" y="2376"/>
                  </a:cubicBezTo>
                  <a:cubicBezTo>
                    <a:pt x="386" y="2376"/>
                    <a:pt x="475" y="2307"/>
                    <a:pt x="495" y="2107"/>
                  </a:cubicBezTo>
                  <a:cubicBezTo>
                    <a:pt x="495" y="1852"/>
                    <a:pt x="527" y="1597"/>
                    <a:pt x="575" y="1357"/>
                  </a:cubicBezTo>
                  <a:cubicBezTo>
                    <a:pt x="607" y="1246"/>
                    <a:pt x="831" y="527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099300" y="2623650"/>
              <a:ext cx="25775" cy="64300"/>
            </a:xfrm>
            <a:custGeom>
              <a:rect b="b" l="l" r="r" t="t"/>
              <a:pathLst>
                <a:path extrusionOk="0" h="2572" w="1031">
                  <a:moveTo>
                    <a:pt x="637" y="0"/>
                  </a:moveTo>
                  <a:cubicBezTo>
                    <a:pt x="569" y="0"/>
                    <a:pt x="508" y="69"/>
                    <a:pt x="552" y="146"/>
                  </a:cubicBezTo>
                  <a:cubicBezTo>
                    <a:pt x="823" y="624"/>
                    <a:pt x="615" y="1295"/>
                    <a:pt x="568" y="1438"/>
                  </a:cubicBezTo>
                  <a:cubicBezTo>
                    <a:pt x="536" y="1694"/>
                    <a:pt x="504" y="1949"/>
                    <a:pt x="504" y="2204"/>
                  </a:cubicBezTo>
                  <a:cubicBezTo>
                    <a:pt x="489" y="2278"/>
                    <a:pt x="474" y="2366"/>
                    <a:pt x="409" y="2366"/>
                  </a:cubicBezTo>
                  <a:cubicBezTo>
                    <a:pt x="404" y="2366"/>
                    <a:pt x="398" y="2365"/>
                    <a:pt x="392" y="2364"/>
                  </a:cubicBezTo>
                  <a:cubicBezTo>
                    <a:pt x="328" y="2364"/>
                    <a:pt x="264" y="2316"/>
                    <a:pt x="248" y="2252"/>
                  </a:cubicBezTo>
                  <a:cubicBezTo>
                    <a:pt x="248" y="2061"/>
                    <a:pt x="200" y="816"/>
                    <a:pt x="200" y="768"/>
                  </a:cubicBezTo>
                  <a:cubicBezTo>
                    <a:pt x="200" y="704"/>
                    <a:pt x="149" y="672"/>
                    <a:pt x="99" y="672"/>
                  </a:cubicBezTo>
                  <a:cubicBezTo>
                    <a:pt x="49" y="672"/>
                    <a:pt x="1" y="704"/>
                    <a:pt x="9" y="768"/>
                  </a:cubicBezTo>
                  <a:cubicBezTo>
                    <a:pt x="9" y="784"/>
                    <a:pt x="41" y="2061"/>
                    <a:pt x="41" y="2252"/>
                  </a:cubicBezTo>
                  <a:cubicBezTo>
                    <a:pt x="57" y="2428"/>
                    <a:pt x="200" y="2555"/>
                    <a:pt x="392" y="2571"/>
                  </a:cubicBezTo>
                  <a:cubicBezTo>
                    <a:pt x="472" y="2571"/>
                    <a:pt x="663" y="2539"/>
                    <a:pt x="695" y="2204"/>
                  </a:cubicBezTo>
                  <a:cubicBezTo>
                    <a:pt x="695" y="1965"/>
                    <a:pt x="727" y="1726"/>
                    <a:pt x="759" y="1486"/>
                  </a:cubicBezTo>
                  <a:cubicBezTo>
                    <a:pt x="839" y="1279"/>
                    <a:pt x="1030" y="577"/>
                    <a:pt x="727" y="50"/>
                  </a:cubicBezTo>
                  <a:cubicBezTo>
                    <a:pt x="702" y="15"/>
                    <a:pt x="669" y="0"/>
                    <a:pt x="6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164850" y="2379125"/>
              <a:ext cx="232325" cy="337950"/>
            </a:xfrm>
            <a:custGeom>
              <a:rect b="b" l="l" r="r" t="t"/>
              <a:pathLst>
                <a:path extrusionOk="0" h="13518" w="9293">
                  <a:moveTo>
                    <a:pt x="8878" y="0"/>
                  </a:moveTo>
                  <a:lnTo>
                    <a:pt x="7665" y="575"/>
                  </a:lnTo>
                  <a:cubicBezTo>
                    <a:pt x="7665" y="575"/>
                    <a:pt x="6643" y="1692"/>
                    <a:pt x="6165" y="2761"/>
                  </a:cubicBezTo>
                  <a:cubicBezTo>
                    <a:pt x="5670" y="3830"/>
                    <a:pt x="5287" y="6527"/>
                    <a:pt x="5287" y="6527"/>
                  </a:cubicBezTo>
                  <a:cubicBezTo>
                    <a:pt x="5287" y="6527"/>
                    <a:pt x="3324" y="9735"/>
                    <a:pt x="3068" y="10006"/>
                  </a:cubicBezTo>
                  <a:cubicBezTo>
                    <a:pt x="2797" y="10262"/>
                    <a:pt x="2957" y="10230"/>
                    <a:pt x="2302" y="10533"/>
                  </a:cubicBezTo>
                  <a:cubicBezTo>
                    <a:pt x="1664" y="10836"/>
                    <a:pt x="834" y="10980"/>
                    <a:pt x="722" y="11171"/>
                  </a:cubicBezTo>
                  <a:cubicBezTo>
                    <a:pt x="611" y="11363"/>
                    <a:pt x="196" y="12273"/>
                    <a:pt x="84" y="12384"/>
                  </a:cubicBezTo>
                  <a:cubicBezTo>
                    <a:pt x="0" y="12468"/>
                    <a:pt x="124" y="12615"/>
                    <a:pt x="258" y="12615"/>
                  </a:cubicBezTo>
                  <a:cubicBezTo>
                    <a:pt x="302" y="12615"/>
                    <a:pt x="348" y="12599"/>
                    <a:pt x="387" y="12560"/>
                  </a:cubicBezTo>
                  <a:cubicBezTo>
                    <a:pt x="531" y="12416"/>
                    <a:pt x="1058" y="11810"/>
                    <a:pt x="1058" y="11810"/>
                  </a:cubicBezTo>
                  <a:lnTo>
                    <a:pt x="1058" y="11810"/>
                  </a:lnTo>
                  <a:lnTo>
                    <a:pt x="419" y="13326"/>
                  </a:lnTo>
                  <a:cubicBezTo>
                    <a:pt x="435" y="13438"/>
                    <a:pt x="515" y="13517"/>
                    <a:pt x="627" y="13517"/>
                  </a:cubicBezTo>
                  <a:lnTo>
                    <a:pt x="643" y="13517"/>
                  </a:lnTo>
                  <a:cubicBezTo>
                    <a:pt x="930" y="13454"/>
                    <a:pt x="1201" y="13374"/>
                    <a:pt x="1441" y="13246"/>
                  </a:cubicBezTo>
                  <a:cubicBezTo>
                    <a:pt x="1441" y="13246"/>
                    <a:pt x="2095" y="13102"/>
                    <a:pt x="2318" y="12799"/>
                  </a:cubicBezTo>
                  <a:cubicBezTo>
                    <a:pt x="2542" y="12496"/>
                    <a:pt x="3372" y="10868"/>
                    <a:pt x="3372" y="10868"/>
                  </a:cubicBezTo>
                  <a:cubicBezTo>
                    <a:pt x="3372" y="10868"/>
                    <a:pt x="5574" y="9464"/>
                    <a:pt x="6356" y="8522"/>
                  </a:cubicBezTo>
                  <a:cubicBezTo>
                    <a:pt x="6963" y="7788"/>
                    <a:pt x="7457" y="6942"/>
                    <a:pt x="7792" y="6033"/>
                  </a:cubicBezTo>
                  <a:cubicBezTo>
                    <a:pt x="7904" y="5666"/>
                    <a:pt x="9293" y="1484"/>
                    <a:pt x="9261" y="798"/>
                  </a:cubicBezTo>
                  <a:cubicBezTo>
                    <a:pt x="9213" y="112"/>
                    <a:pt x="8878" y="0"/>
                    <a:pt x="8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163350" y="2376625"/>
              <a:ext cx="236225" cy="342850"/>
            </a:xfrm>
            <a:custGeom>
              <a:rect b="b" l="l" r="r" t="t"/>
              <a:pathLst>
                <a:path extrusionOk="0" h="13714" w="9449">
                  <a:moveTo>
                    <a:pt x="8943" y="0"/>
                  </a:moveTo>
                  <a:cubicBezTo>
                    <a:pt x="8901" y="0"/>
                    <a:pt x="8855" y="29"/>
                    <a:pt x="8842" y="68"/>
                  </a:cubicBezTo>
                  <a:cubicBezTo>
                    <a:pt x="8826" y="116"/>
                    <a:pt x="8858" y="164"/>
                    <a:pt x="8906" y="196"/>
                  </a:cubicBezTo>
                  <a:cubicBezTo>
                    <a:pt x="8922" y="196"/>
                    <a:pt x="9177" y="308"/>
                    <a:pt x="9209" y="898"/>
                  </a:cubicBezTo>
                  <a:cubicBezTo>
                    <a:pt x="9241" y="1457"/>
                    <a:pt x="8267" y="4505"/>
                    <a:pt x="7900" y="5654"/>
                  </a:cubicBezTo>
                  <a:cubicBezTo>
                    <a:pt x="7820" y="5893"/>
                    <a:pt x="7773" y="6053"/>
                    <a:pt x="7757" y="6101"/>
                  </a:cubicBezTo>
                  <a:cubicBezTo>
                    <a:pt x="7421" y="6994"/>
                    <a:pt x="6943" y="7824"/>
                    <a:pt x="6336" y="8558"/>
                  </a:cubicBezTo>
                  <a:cubicBezTo>
                    <a:pt x="5570" y="9484"/>
                    <a:pt x="3400" y="10872"/>
                    <a:pt x="3384" y="10888"/>
                  </a:cubicBezTo>
                  <a:cubicBezTo>
                    <a:pt x="3368" y="10888"/>
                    <a:pt x="3352" y="10904"/>
                    <a:pt x="3336" y="10920"/>
                  </a:cubicBezTo>
                  <a:cubicBezTo>
                    <a:pt x="3336" y="10936"/>
                    <a:pt x="2506" y="12532"/>
                    <a:pt x="2299" y="12835"/>
                  </a:cubicBezTo>
                  <a:cubicBezTo>
                    <a:pt x="2123" y="13059"/>
                    <a:pt x="1660" y="13202"/>
                    <a:pt x="1485" y="13250"/>
                  </a:cubicBezTo>
                  <a:lnTo>
                    <a:pt x="1469" y="13250"/>
                  </a:lnTo>
                  <a:cubicBezTo>
                    <a:pt x="1213" y="13378"/>
                    <a:pt x="958" y="13458"/>
                    <a:pt x="687" y="13506"/>
                  </a:cubicBezTo>
                  <a:cubicBezTo>
                    <a:pt x="639" y="13506"/>
                    <a:pt x="591" y="13474"/>
                    <a:pt x="591" y="13426"/>
                  </a:cubicBezTo>
                  <a:lnTo>
                    <a:pt x="1213" y="11942"/>
                  </a:lnTo>
                  <a:cubicBezTo>
                    <a:pt x="1247" y="11874"/>
                    <a:pt x="1185" y="11806"/>
                    <a:pt x="1124" y="11806"/>
                  </a:cubicBezTo>
                  <a:cubicBezTo>
                    <a:pt x="1098" y="11806"/>
                    <a:pt x="1072" y="11818"/>
                    <a:pt x="1054" y="11846"/>
                  </a:cubicBezTo>
                  <a:cubicBezTo>
                    <a:pt x="1038" y="11846"/>
                    <a:pt x="527" y="12452"/>
                    <a:pt x="383" y="12596"/>
                  </a:cubicBezTo>
                  <a:cubicBezTo>
                    <a:pt x="361" y="12607"/>
                    <a:pt x="338" y="12619"/>
                    <a:pt x="316" y="12619"/>
                  </a:cubicBezTo>
                  <a:cubicBezTo>
                    <a:pt x="306" y="12619"/>
                    <a:pt x="297" y="12617"/>
                    <a:pt x="288" y="12612"/>
                  </a:cubicBezTo>
                  <a:cubicBezTo>
                    <a:pt x="256" y="12596"/>
                    <a:pt x="240" y="12580"/>
                    <a:pt x="224" y="12548"/>
                  </a:cubicBezTo>
                  <a:cubicBezTo>
                    <a:pt x="383" y="12293"/>
                    <a:pt x="527" y="12021"/>
                    <a:pt x="655" y="11750"/>
                  </a:cubicBezTo>
                  <a:cubicBezTo>
                    <a:pt x="751" y="11559"/>
                    <a:pt x="830" y="11383"/>
                    <a:pt x="878" y="11319"/>
                  </a:cubicBezTo>
                  <a:cubicBezTo>
                    <a:pt x="910" y="11239"/>
                    <a:pt x="1261" y="11144"/>
                    <a:pt x="1533" y="11048"/>
                  </a:cubicBezTo>
                  <a:cubicBezTo>
                    <a:pt x="1836" y="10952"/>
                    <a:pt x="2123" y="10841"/>
                    <a:pt x="2410" y="10713"/>
                  </a:cubicBezTo>
                  <a:cubicBezTo>
                    <a:pt x="2905" y="10489"/>
                    <a:pt x="2953" y="10458"/>
                    <a:pt x="3065" y="10314"/>
                  </a:cubicBezTo>
                  <a:cubicBezTo>
                    <a:pt x="3097" y="10282"/>
                    <a:pt x="3128" y="10234"/>
                    <a:pt x="3192" y="10170"/>
                  </a:cubicBezTo>
                  <a:cubicBezTo>
                    <a:pt x="3464" y="9899"/>
                    <a:pt x="5363" y="6819"/>
                    <a:pt x="5443" y="6675"/>
                  </a:cubicBezTo>
                  <a:cubicBezTo>
                    <a:pt x="5443" y="6675"/>
                    <a:pt x="5443" y="6659"/>
                    <a:pt x="5443" y="6643"/>
                  </a:cubicBezTo>
                  <a:cubicBezTo>
                    <a:pt x="5459" y="6611"/>
                    <a:pt x="5826" y="3946"/>
                    <a:pt x="6304" y="2909"/>
                  </a:cubicBezTo>
                  <a:cubicBezTo>
                    <a:pt x="6783" y="1872"/>
                    <a:pt x="7789" y="738"/>
                    <a:pt x="7805" y="738"/>
                  </a:cubicBezTo>
                  <a:cubicBezTo>
                    <a:pt x="7877" y="654"/>
                    <a:pt x="7804" y="561"/>
                    <a:pt x="7723" y="561"/>
                  </a:cubicBezTo>
                  <a:cubicBezTo>
                    <a:pt x="7696" y="561"/>
                    <a:pt x="7669" y="571"/>
                    <a:pt x="7645" y="595"/>
                  </a:cubicBezTo>
                  <a:cubicBezTo>
                    <a:pt x="7613" y="643"/>
                    <a:pt x="6624" y="1760"/>
                    <a:pt x="6129" y="2813"/>
                  </a:cubicBezTo>
                  <a:cubicBezTo>
                    <a:pt x="5650" y="3850"/>
                    <a:pt x="5299" y="6324"/>
                    <a:pt x="5251" y="6595"/>
                  </a:cubicBezTo>
                  <a:cubicBezTo>
                    <a:pt x="4708" y="7505"/>
                    <a:pt x="3256" y="9819"/>
                    <a:pt x="3049" y="10027"/>
                  </a:cubicBezTo>
                  <a:cubicBezTo>
                    <a:pt x="2985" y="10090"/>
                    <a:pt x="2953" y="10138"/>
                    <a:pt x="2921" y="10186"/>
                  </a:cubicBezTo>
                  <a:cubicBezTo>
                    <a:pt x="2825" y="10298"/>
                    <a:pt x="2793" y="10314"/>
                    <a:pt x="2331" y="10537"/>
                  </a:cubicBezTo>
                  <a:cubicBezTo>
                    <a:pt x="2043" y="10665"/>
                    <a:pt x="1756" y="10777"/>
                    <a:pt x="1469" y="10856"/>
                  </a:cubicBezTo>
                  <a:cubicBezTo>
                    <a:pt x="1022" y="11000"/>
                    <a:pt x="782" y="11080"/>
                    <a:pt x="703" y="11224"/>
                  </a:cubicBezTo>
                  <a:cubicBezTo>
                    <a:pt x="655" y="11287"/>
                    <a:pt x="575" y="11463"/>
                    <a:pt x="479" y="11654"/>
                  </a:cubicBezTo>
                  <a:cubicBezTo>
                    <a:pt x="352" y="11910"/>
                    <a:pt x="224" y="12165"/>
                    <a:pt x="80" y="12405"/>
                  </a:cubicBezTo>
                  <a:cubicBezTo>
                    <a:pt x="0" y="12500"/>
                    <a:pt x="0" y="12644"/>
                    <a:pt x="96" y="12724"/>
                  </a:cubicBezTo>
                  <a:cubicBezTo>
                    <a:pt x="156" y="12784"/>
                    <a:pt x="239" y="12816"/>
                    <a:pt x="320" y="12816"/>
                  </a:cubicBezTo>
                  <a:cubicBezTo>
                    <a:pt x="390" y="12816"/>
                    <a:pt x="459" y="12792"/>
                    <a:pt x="511" y="12740"/>
                  </a:cubicBezTo>
                  <a:cubicBezTo>
                    <a:pt x="575" y="12676"/>
                    <a:pt x="687" y="12564"/>
                    <a:pt x="798" y="12436"/>
                  </a:cubicBezTo>
                  <a:lnTo>
                    <a:pt x="798" y="12436"/>
                  </a:lnTo>
                  <a:lnTo>
                    <a:pt x="399" y="13378"/>
                  </a:lnTo>
                  <a:cubicBezTo>
                    <a:pt x="383" y="13394"/>
                    <a:pt x="383" y="13410"/>
                    <a:pt x="383" y="13426"/>
                  </a:cubicBezTo>
                  <a:cubicBezTo>
                    <a:pt x="399" y="13585"/>
                    <a:pt x="527" y="13713"/>
                    <a:pt x="687" y="13713"/>
                  </a:cubicBezTo>
                  <a:lnTo>
                    <a:pt x="735" y="13713"/>
                  </a:lnTo>
                  <a:cubicBezTo>
                    <a:pt x="1006" y="13649"/>
                    <a:pt x="1277" y="13570"/>
                    <a:pt x="1548" y="13442"/>
                  </a:cubicBezTo>
                  <a:cubicBezTo>
                    <a:pt x="1628" y="13410"/>
                    <a:pt x="2219" y="13250"/>
                    <a:pt x="2458" y="12947"/>
                  </a:cubicBezTo>
                  <a:cubicBezTo>
                    <a:pt x="2666" y="12660"/>
                    <a:pt x="3400" y="11239"/>
                    <a:pt x="3511" y="11032"/>
                  </a:cubicBezTo>
                  <a:cubicBezTo>
                    <a:pt x="3751" y="10872"/>
                    <a:pt x="5730" y="9596"/>
                    <a:pt x="6480" y="8686"/>
                  </a:cubicBezTo>
                  <a:cubicBezTo>
                    <a:pt x="7102" y="7936"/>
                    <a:pt x="7597" y="7090"/>
                    <a:pt x="7932" y="6165"/>
                  </a:cubicBezTo>
                  <a:cubicBezTo>
                    <a:pt x="7964" y="6101"/>
                    <a:pt x="8012" y="5941"/>
                    <a:pt x="8076" y="5718"/>
                  </a:cubicBezTo>
                  <a:cubicBezTo>
                    <a:pt x="8714" y="3739"/>
                    <a:pt x="9448" y="1409"/>
                    <a:pt x="9416" y="898"/>
                  </a:cubicBezTo>
                  <a:cubicBezTo>
                    <a:pt x="9369" y="148"/>
                    <a:pt x="8986" y="4"/>
                    <a:pt x="8970" y="4"/>
                  </a:cubicBezTo>
                  <a:cubicBezTo>
                    <a:pt x="8961" y="1"/>
                    <a:pt x="8952" y="0"/>
                    <a:pt x="8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164800" y="2632075"/>
              <a:ext cx="93125" cy="84600"/>
            </a:xfrm>
            <a:custGeom>
              <a:rect b="b" l="l" r="r" t="t"/>
              <a:pathLst>
                <a:path extrusionOk="0" h="3384" w="3725">
                  <a:moveTo>
                    <a:pt x="2959" y="0"/>
                  </a:moveTo>
                  <a:cubicBezTo>
                    <a:pt x="2831" y="144"/>
                    <a:pt x="2831" y="160"/>
                    <a:pt x="2304" y="399"/>
                  </a:cubicBezTo>
                  <a:cubicBezTo>
                    <a:pt x="1666" y="702"/>
                    <a:pt x="836" y="846"/>
                    <a:pt x="724" y="1037"/>
                  </a:cubicBezTo>
                  <a:cubicBezTo>
                    <a:pt x="613" y="1229"/>
                    <a:pt x="198" y="2139"/>
                    <a:pt x="86" y="2250"/>
                  </a:cubicBezTo>
                  <a:cubicBezTo>
                    <a:pt x="0" y="2336"/>
                    <a:pt x="132" y="2489"/>
                    <a:pt x="270" y="2489"/>
                  </a:cubicBezTo>
                  <a:cubicBezTo>
                    <a:pt x="311" y="2489"/>
                    <a:pt x="353" y="2475"/>
                    <a:pt x="389" y="2442"/>
                  </a:cubicBezTo>
                  <a:cubicBezTo>
                    <a:pt x="533" y="2282"/>
                    <a:pt x="1060" y="1676"/>
                    <a:pt x="1060" y="1676"/>
                  </a:cubicBezTo>
                  <a:lnTo>
                    <a:pt x="1060" y="1676"/>
                  </a:lnTo>
                  <a:lnTo>
                    <a:pt x="421" y="3192"/>
                  </a:lnTo>
                  <a:cubicBezTo>
                    <a:pt x="437" y="3304"/>
                    <a:pt x="517" y="3383"/>
                    <a:pt x="629" y="3383"/>
                  </a:cubicBezTo>
                  <a:lnTo>
                    <a:pt x="645" y="3383"/>
                  </a:lnTo>
                  <a:cubicBezTo>
                    <a:pt x="932" y="3320"/>
                    <a:pt x="1203" y="3240"/>
                    <a:pt x="1443" y="3112"/>
                  </a:cubicBezTo>
                  <a:cubicBezTo>
                    <a:pt x="1443" y="3112"/>
                    <a:pt x="2097" y="2969"/>
                    <a:pt x="2320" y="2665"/>
                  </a:cubicBezTo>
                  <a:cubicBezTo>
                    <a:pt x="2544" y="2362"/>
                    <a:pt x="3374" y="734"/>
                    <a:pt x="3374" y="734"/>
                  </a:cubicBezTo>
                  <a:cubicBezTo>
                    <a:pt x="3374" y="734"/>
                    <a:pt x="3517" y="654"/>
                    <a:pt x="3725" y="511"/>
                  </a:cubicBezTo>
                  <a:cubicBezTo>
                    <a:pt x="3533" y="255"/>
                    <a:pt x="3262" y="80"/>
                    <a:pt x="2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163350" y="2629525"/>
              <a:ext cx="97775" cy="89550"/>
            </a:xfrm>
            <a:custGeom>
              <a:rect b="b" l="l" r="r" t="t"/>
              <a:pathLst>
                <a:path extrusionOk="0" h="3582" w="3911">
                  <a:moveTo>
                    <a:pt x="3049" y="214"/>
                  </a:moveTo>
                  <a:cubicBezTo>
                    <a:pt x="3272" y="294"/>
                    <a:pt x="3480" y="421"/>
                    <a:pt x="3639" y="581"/>
                  </a:cubicBezTo>
                  <a:cubicBezTo>
                    <a:pt x="3480" y="693"/>
                    <a:pt x="3384" y="756"/>
                    <a:pt x="3384" y="756"/>
                  </a:cubicBezTo>
                  <a:cubicBezTo>
                    <a:pt x="3368" y="756"/>
                    <a:pt x="3352" y="772"/>
                    <a:pt x="3336" y="788"/>
                  </a:cubicBezTo>
                  <a:cubicBezTo>
                    <a:pt x="3336" y="804"/>
                    <a:pt x="2506" y="2416"/>
                    <a:pt x="2299" y="2703"/>
                  </a:cubicBezTo>
                  <a:cubicBezTo>
                    <a:pt x="2123" y="2927"/>
                    <a:pt x="1660" y="3086"/>
                    <a:pt x="1485" y="3118"/>
                  </a:cubicBezTo>
                  <a:cubicBezTo>
                    <a:pt x="1485" y="3118"/>
                    <a:pt x="1469" y="3118"/>
                    <a:pt x="1469" y="3134"/>
                  </a:cubicBezTo>
                  <a:cubicBezTo>
                    <a:pt x="1213" y="3246"/>
                    <a:pt x="958" y="3326"/>
                    <a:pt x="687" y="3374"/>
                  </a:cubicBezTo>
                  <a:cubicBezTo>
                    <a:pt x="678" y="3377"/>
                    <a:pt x="670" y="3378"/>
                    <a:pt x="662" y="3378"/>
                  </a:cubicBezTo>
                  <a:cubicBezTo>
                    <a:pt x="623" y="3378"/>
                    <a:pt x="591" y="3349"/>
                    <a:pt x="591" y="3310"/>
                  </a:cubicBezTo>
                  <a:lnTo>
                    <a:pt x="1213" y="1826"/>
                  </a:lnTo>
                  <a:cubicBezTo>
                    <a:pt x="1248" y="1745"/>
                    <a:pt x="1183" y="1682"/>
                    <a:pt x="1121" y="1682"/>
                  </a:cubicBezTo>
                  <a:cubicBezTo>
                    <a:pt x="1096" y="1682"/>
                    <a:pt x="1072" y="1692"/>
                    <a:pt x="1054" y="1714"/>
                  </a:cubicBezTo>
                  <a:cubicBezTo>
                    <a:pt x="1038" y="1730"/>
                    <a:pt x="527" y="2320"/>
                    <a:pt x="383" y="2464"/>
                  </a:cubicBezTo>
                  <a:cubicBezTo>
                    <a:pt x="365" y="2483"/>
                    <a:pt x="346" y="2491"/>
                    <a:pt x="327" y="2491"/>
                  </a:cubicBezTo>
                  <a:cubicBezTo>
                    <a:pt x="314" y="2491"/>
                    <a:pt x="301" y="2487"/>
                    <a:pt x="288" y="2480"/>
                  </a:cubicBezTo>
                  <a:cubicBezTo>
                    <a:pt x="256" y="2464"/>
                    <a:pt x="240" y="2448"/>
                    <a:pt x="224" y="2416"/>
                  </a:cubicBezTo>
                  <a:cubicBezTo>
                    <a:pt x="383" y="2161"/>
                    <a:pt x="527" y="1905"/>
                    <a:pt x="655" y="1618"/>
                  </a:cubicBezTo>
                  <a:cubicBezTo>
                    <a:pt x="751" y="1427"/>
                    <a:pt x="830" y="1267"/>
                    <a:pt x="878" y="1187"/>
                  </a:cubicBezTo>
                  <a:cubicBezTo>
                    <a:pt x="910" y="1123"/>
                    <a:pt x="1245" y="1012"/>
                    <a:pt x="1517" y="916"/>
                  </a:cubicBezTo>
                  <a:cubicBezTo>
                    <a:pt x="1820" y="836"/>
                    <a:pt x="2123" y="725"/>
                    <a:pt x="2410" y="597"/>
                  </a:cubicBezTo>
                  <a:cubicBezTo>
                    <a:pt x="2873" y="373"/>
                    <a:pt x="2937" y="326"/>
                    <a:pt x="3049" y="214"/>
                  </a:cubicBezTo>
                  <a:close/>
                  <a:moveTo>
                    <a:pt x="3007" y="0"/>
                  </a:moveTo>
                  <a:cubicBezTo>
                    <a:pt x="2984" y="0"/>
                    <a:pt x="2960" y="15"/>
                    <a:pt x="2937" y="38"/>
                  </a:cubicBezTo>
                  <a:lnTo>
                    <a:pt x="2921" y="54"/>
                  </a:lnTo>
                  <a:cubicBezTo>
                    <a:pt x="2825" y="166"/>
                    <a:pt x="2793" y="198"/>
                    <a:pt x="2331" y="405"/>
                  </a:cubicBezTo>
                  <a:cubicBezTo>
                    <a:pt x="2043" y="533"/>
                    <a:pt x="1756" y="645"/>
                    <a:pt x="1453" y="725"/>
                  </a:cubicBezTo>
                  <a:cubicBezTo>
                    <a:pt x="1022" y="884"/>
                    <a:pt x="782" y="964"/>
                    <a:pt x="703" y="1092"/>
                  </a:cubicBezTo>
                  <a:cubicBezTo>
                    <a:pt x="655" y="1171"/>
                    <a:pt x="575" y="1331"/>
                    <a:pt x="479" y="1522"/>
                  </a:cubicBezTo>
                  <a:cubicBezTo>
                    <a:pt x="352" y="1794"/>
                    <a:pt x="224" y="2033"/>
                    <a:pt x="80" y="2273"/>
                  </a:cubicBezTo>
                  <a:cubicBezTo>
                    <a:pt x="0" y="2368"/>
                    <a:pt x="0" y="2512"/>
                    <a:pt x="96" y="2592"/>
                  </a:cubicBezTo>
                  <a:cubicBezTo>
                    <a:pt x="156" y="2652"/>
                    <a:pt x="239" y="2684"/>
                    <a:pt x="320" y="2684"/>
                  </a:cubicBezTo>
                  <a:cubicBezTo>
                    <a:pt x="390" y="2684"/>
                    <a:pt x="459" y="2660"/>
                    <a:pt x="511" y="2608"/>
                  </a:cubicBezTo>
                  <a:cubicBezTo>
                    <a:pt x="575" y="2544"/>
                    <a:pt x="687" y="2432"/>
                    <a:pt x="798" y="2304"/>
                  </a:cubicBezTo>
                  <a:lnTo>
                    <a:pt x="798" y="2304"/>
                  </a:lnTo>
                  <a:lnTo>
                    <a:pt x="399" y="3246"/>
                  </a:lnTo>
                  <a:cubicBezTo>
                    <a:pt x="383" y="3262"/>
                    <a:pt x="383" y="3278"/>
                    <a:pt x="383" y="3294"/>
                  </a:cubicBezTo>
                  <a:cubicBezTo>
                    <a:pt x="399" y="3454"/>
                    <a:pt x="527" y="3581"/>
                    <a:pt x="687" y="3581"/>
                  </a:cubicBezTo>
                  <a:lnTo>
                    <a:pt x="735" y="3581"/>
                  </a:lnTo>
                  <a:cubicBezTo>
                    <a:pt x="1006" y="3517"/>
                    <a:pt x="1277" y="3438"/>
                    <a:pt x="1548" y="3310"/>
                  </a:cubicBezTo>
                  <a:cubicBezTo>
                    <a:pt x="1628" y="3294"/>
                    <a:pt x="2219" y="3134"/>
                    <a:pt x="2458" y="2815"/>
                  </a:cubicBezTo>
                  <a:cubicBezTo>
                    <a:pt x="2666" y="2528"/>
                    <a:pt x="3400" y="1123"/>
                    <a:pt x="3511" y="900"/>
                  </a:cubicBezTo>
                  <a:cubicBezTo>
                    <a:pt x="3559" y="884"/>
                    <a:pt x="3671" y="804"/>
                    <a:pt x="3847" y="693"/>
                  </a:cubicBezTo>
                  <a:cubicBezTo>
                    <a:pt x="3895" y="661"/>
                    <a:pt x="3910" y="581"/>
                    <a:pt x="3863" y="549"/>
                  </a:cubicBezTo>
                  <a:cubicBezTo>
                    <a:pt x="3655" y="278"/>
                    <a:pt x="3368" y="102"/>
                    <a:pt x="3033" y="6"/>
                  </a:cubicBezTo>
                  <a:cubicBezTo>
                    <a:pt x="3024" y="2"/>
                    <a:pt x="3016" y="0"/>
                    <a:pt x="3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1349675" y="2635650"/>
              <a:ext cx="336375" cy="156725"/>
            </a:xfrm>
            <a:custGeom>
              <a:rect b="b" l="l" r="r" t="t"/>
              <a:pathLst>
                <a:path extrusionOk="0" h="6269" w="13455">
                  <a:moveTo>
                    <a:pt x="12816" y="1"/>
                  </a:moveTo>
                  <a:lnTo>
                    <a:pt x="10518" y="1038"/>
                  </a:lnTo>
                  <a:cubicBezTo>
                    <a:pt x="10518" y="1038"/>
                    <a:pt x="9688" y="2618"/>
                    <a:pt x="9528" y="3240"/>
                  </a:cubicBezTo>
                  <a:cubicBezTo>
                    <a:pt x="9384" y="3863"/>
                    <a:pt x="9129" y="4533"/>
                    <a:pt x="9129" y="4533"/>
                  </a:cubicBezTo>
                  <a:cubicBezTo>
                    <a:pt x="9129" y="4533"/>
                    <a:pt x="7597" y="4278"/>
                    <a:pt x="6272" y="4134"/>
                  </a:cubicBezTo>
                  <a:cubicBezTo>
                    <a:pt x="4932" y="3975"/>
                    <a:pt x="3049" y="3639"/>
                    <a:pt x="2586" y="3544"/>
                  </a:cubicBezTo>
                  <a:cubicBezTo>
                    <a:pt x="2233" y="3471"/>
                    <a:pt x="1650" y="3315"/>
                    <a:pt x="1314" y="3315"/>
                  </a:cubicBezTo>
                  <a:cubicBezTo>
                    <a:pt x="1209" y="3315"/>
                    <a:pt x="1128" y="3330"/>
                    <a:pt x="1086" y="3368"/>
                  </a:cubicBezTo>
                  <a:cubicBezTo>
                    <a:pt x="894" y="3512"/>
                    <a:pt x="1022" y="3480"/>
                    <a:pt x="1229" y="3576"/>
                  </a:cubicBezTo>
                  <a:cubicBezTo>
                    <a:pt x="1353" y="3607"/>
                    <a:pt x="1477" y="3624"/>
                    <a:pt x="1596" y="3624"/>
                  </a:cubicBezTo>
                  <a:cubicBezTo>
                    <a:pt x="1661" y="3624"/>
                    <a:pt x="1726" y="3619"/>
                    <a:pt x="1788" y="3608"/>
                  </a:cubicBezTo>
                  <a:lnTo>
                    <a:pt x="1788" y="3608"/>
                  </a:lnTo>
                  <a:cubicBezTo>
                    <a:pt x="1788" y="3608"/>
                    <a:pt x="1485" y="3703"/>
                    <a:pt x="1134" y="3831"/>
                  </a:cubicBezTo>
                  <a:cubicBezTo>
                    <a:pt x="798" y="3943"/>
                    <a:pt x="176" y="4166"/>
                    <a:pt x="96" y="4294"/>
                  </a:cubicBezTo>
                  <a:cubicBezTo>
                    <a:pt x="0" y="4405"/>
                    <a:pt x="208" y="4836"/>
                    <a:pt x="559" y="4836"/>
                  </a:cubicBezTo>
                  <a:cubicBezTo>
                    <a:pt x="687" y="4828"/>
                    <a:pt x="814" y="4824"/>
                    <a:pt x="942" y="4824"/>
                  </a:cubicBezTo>
                  <a:cubicBezTo>
                    <a:pt x="1070" y="4824"/>
                    <a:pt x="1197" y="4828"/>
                    <a:pt x="1325" y="4836"/>
                  </a:cubicBezTo>
                  <a:cubicBezTo>
                    <a:pt x="1517" y="4868"/>
                    <a:pt x="1596" y="5060"/>
                    <a:pt x="2219" y="5060"/>
                  </a:cubicBezTo>
                  <a:cubicBezTo>
                    <a:pt x="2841" y="5060"/>
                    <a:pt x="3703" y="4565"/>
                    <a:pt x="3703" y="4565"/>
                  </a:cubicBezTo>
                  <a:cubicBezTo>
                    <a:pt x="3703" y="4565"/>
                    <a:pt x="6608" y="5890"/>
                    <a:pt x="8235" y="6177"/>
                  </a:cubicBezTo>
                  <a:cubicBezTo>
                    <a:pt x="8618" y="6240"/>
                    <a:pt x="8925" y="6269"/>
                    <a:pt x="9179" y="6269"/>
                  </a:cubicBezTo>
                  <a:cubicBezTo>
                    <a:pt x="10015" y="6269"/>
                    <a:pt x="10278" y="5959"/>
                    <a:pt x="10805" y="5555"/>
                  </a:cubicBezTo>
                  <a:cubicBezTo>
                    <a:pt x="11491" y="5028"/>
                    <a:pt x="13454" y="1788"/>
                    <a:pt x="13310" y="1134"/>
                  </a:cubicBezTo>
                  <a:cubicBezTo>
                    <a:pt x="13199" y="735"/>
                    <a:pt x="13039" y="352"/>
                    <a:pt x="128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1348475" y="2632900"/>
              <a:ext cx="340350" cy="161975"/>
            </a:xfrm>
            <a:custGeom>
              <a:rect b="b" l="l" r="r" t="t"/>
              <a:pathLst>
                <a:path extrusionOk="0" h="6479" w="13614">
                  <a:moveTo>
                    <a:pt x="12860" y="1"/>
                  </a:moveTo>
                  <a:cubicBezTo>
                    <a:pt x="12789" y="1"/>
                    <a:pt x="12723" y="80"/>
                    <a:pt x="12768" y="159"/>
                  </a:cubicBezTo>
                  <a:cubicBezTo>
                    <a:pt x="12991" y="494"/>
                    <a:pt x="13151" y="877"/>
                    <a:pt x="13263" y="1276"/>
                  </a:cubicBezTo>
                  <a:cubicBezTo>
                    <a:pt x="13390" y="1850"/>
                    <a:pt x="11491" y="5042"/>
                    <a:pt x="10789" y="5585"/>
                  </a:cubicBezTo>
                  <a:cubicBezTo>
                    <a:pt x="10725" y="5633"/>
                    <a:pt x="10661" y="5680"/>
                    <a:pt x="10597" y="5728"/>
                  </a:cubicBezTo>
                  <a:cubicBezTo>
                    <a:pt x="10212" y="6044"/>
                    <a:pt x="9929" y="6274"/>
                    <a:pt x="9240" y="6274"/>
                  </a:cubicBezTo>
                  <a:cubicBezTo>
                    <a:pt x="8989" y="6274"/>
                    <a:pt x="8683" y="6243"/>
                    <a:pt x="8299" y="6175"/>
                  </a:cubicBezTo>
                  <a:cubicBezTo>
                    <a:pt x="6703" y="5904"/>
                    <a:pt x="3815" y="4595"/>
                    <a:pt x="3799" y="4579"/>
                  </a:cubicBezTo>
                  <a:cubicBezTo>
                    <a:pt x="3783" y="4571"/>
                    <a:pt x="3767" y="4567"/>
                    <a:pt x="3751" y="4567"/>
                  </a:cubicBezTo>
                  <a:cubicBezTo>
                    <a:pt x="3735" y="4567"/>
                    <a:pt x="3719" y="4571"/>
                    <a:pt x="3703" y="4579"/>
                  </a:cubicBezTo>
                  <a:cubicBezTo>
                    <a:pt x="3687" y="4595"/>
                    <a:pt x="2857" y="5074"/>
                    <a:pt x="2267" y="5074"/>
                  </a:cubicBezTo>
                  <a:cubicBezTo>
                    <a:pt x="2242" y="5076"/>
                    <a:pt x="2218" y="5076"/>
                    <a:pt x="2193" y="5076"/>
                  </a:cubicBezTo>
                  <a:cubicBezTo>
                    <a:pt x="1981" y="5076"/>
                    <a:pt x="1781" y="5016"/>
                    <a:pt x="1581" y="4930"/>
                  </a:cubicBezTo>
                  <a:cubicBezTo>
                    <a:pt x="1517" y="4883"/>
                    <a:pt x="1453" y="4867"/>
                    <a:pt x="1389" y="4851"/>
                  </a:cubicBezTo>
                  <a:cubicBezTo>
                    <a:pt x="1253" y="4843"/>
                    <a:pt x="1122" y="4839"/>
                    <a:pt x="992" y="4839"/>
                  </a:cubicBezTo>
                  <a:cubicBezTo>
                    <a:pt x="862" y="4839"/>
                    <a:pt x="735" y="4843"/>
                    <a:pt x="607" y="4851"/>
                  </a:cubicBezTo>
                  <a:cubicBezTo>
                    <a:pt x="463" y="4835"/>
                    <a:pt x="352" y="4771"/>
                    <a:pt x="288" y="4643"/>
                  </a:cubicBezTo>
                  <a:cubicBezTo>
                    <a:pt x="240" y="4595"/>
                    <a:pt x="224" y="4531"/>
                    <a:pt x="224" y="4452"/>
                  </a:cubicBezTo>
                  <a:cubicBezTo>
                    <a:pt x="288" y="4372"/>
                    <a:pt x="878" y="4148"/>
                    <a:pt x="1134" y="4053"/>
                  </a:cubicBezTo>
                  <a:lnTo>
                    <a:pt x="1229" y="4021"/>
                  </a:lnTo>
                  <a:cubicBezTo>
                    <a:pt x="1549" y="3909"/>
                    <a:pt x="1868" y="3813"/>
                    <a:pt x="1868" y="3813"/>
                  </a:cubicBezTo>
                  <a:cubicBezTo>
                    <a:pt x="1971" y="3784"/>
                    <a:pt x="1952" y="3618"/>
                    <a:pt x="1847" y="3618"/>
                  </a:cubicBezTo>
                  <a:cubicBezTo>
                    <a:pt x="1839" y="3618"/>
                    <a:pt x="1830" y="3619"/>
                    <a:pt x="1820" y="3622"/>
                  </a:cubicBezTo>
                  <a:cubicBezTo>
                    <a:pt x="1763" y="3633"/>
                    <a:pt x="1705" y="3638"/>
                    <a:pt x="1646" y="3638"/>
                  </a:cubicBezTo>
                  <a:cubicBezTo>
                    <a:pt x="1538" y="3638"/>
                    <a:pt x="1428" y="3621"/>
                    <a:pt x="1325" y="3590"/>
                  </a:cubicBezTo>
                  <a:cubicBezTo>
                    <a:pt x="1277" y="3574"/>
                    <a:pt x="1229" y="3558"/>
                    <a:pt x="1197" y="3542"/>
                  </a:cubicBezTo>
                  <a:cubicBezTo>
                    <a:pt x="1217" y="3526"/>
                    <a:pt x="1260" y="3519"/>
                    <a:pt x="1318" y="3519"/>
                  </a:cubicBezTo>
                  <a:cubicBezTo>
                    <a:pt x="1544" y="3519"/>
                    <a:pt x="2004" y="3622"/>
                    <a:pt x="2283" y="3686"/>
                  </a:cubicBezTo>
                  <a:cubicBezTo>
                    <a:pt x="2410" y="3702"/>
                    <a:pt x="2522" y="3733"/>
                    <a:pt x="2618" y="3749"/>
                  </a:cubicBezTo>
                  <a:cubicBezTo>
                    <a:pt x="3017" y="3829"/>
                    <a:pt x="4932" y="4180"/>
                    <a:pt x="6304" y="4340"/>
                  </a:cubicBezTo>
                  <a:cubicBezTo>
                    <a:pt x="7613" y="4484"/>
                    <a:pt x="9161" y="4739"/>
                    <a:pt x="9161" y="4739"/>
                  </a:cubicBezTo>
                  <a:cubicBezTo>
                    <a:pt x="9170" y="4742"/>
                    <a:pt x="9178" y="4743"/>
                    <a:pt x="9186" y="4743"/>
                  </a:cubicBezTo>
                  <a:cubicBezTo>
                    <a:pt x="9225" y="4743"/>
                    <a:pt x="9260" y="4714"/>
                    <a:pt x="9273" y="4675"/>
                  </a:cubicBezTo>
                  <a:cubicBezTo>
                    <a:pt x="9289" y="4675"/>
                    <a:pt x="9528" y="3989"/>
                    <a:pt x="9688" y="3366"/>
                  </a:cubicBezTo>
                  <a:cubicBezTo>
                    <a:pt x="9831" y="2760"/>
                    <a:pt x="10645" y="1212"/>
                    <a:pt x="10661" y="1196"/>
                  </a:cubicBezTo>
                  <a:cubicBezTo>
                    <a:pt x="10705" y="1119"/>
                    <a:pt x="10636" y="1050"/>
                    <a:pt x="10568" y="1050"/>
                  </a:cubicBezTo>
                  <a:cubicBezTo>
                    <a:pt x="10537" y="1050"/>
                    <a:pt x="10506" y="1065"/>
                    <a:pt x="10486" y="1100"/>
                  </a:cubicBezTo>
                  <a:cubicBezTo>
                    <a:pt x="10454" y="1164"/>
                    <a:pt x="9640" y="2696"/>
                    <a:pt x="9480" y="3319"/>
                  </a:cubicBezTo>
                  <a:cubicBezTo>
                    <a:pt x="9369" y="3813"/>
                    <a:pt x="9193" y="4340"/>
                    <a:pt x="9113" y="4531"/>
                  </a:cubicBezTo>
                  <a:cubicBezTo>
                    <a:pt x="8778" y="4484"/>
                    <a:pt x="7469" y="4276"/>
                    <a:pt x="6320" y="4148"/>
                  </a:cubicBezTo>
                  <a:cubicBezTo>
                    <a:pt x="4964" y="3989"/>
                    <a:pt x="3049" y="3638"/>
                    <a:pt x="2666" y="3558"/>
                  </a:cubicBezTo>
                  <a:cubicBezTo>
                    <a:pt x="2554" y="3542"/>
                    <a:pt x="2442" y="3510"/>
                    <a:pt x="2331" y="3478"/>
                  </a:cubicBezTo>
                  <a:cubicBezTo>
                    <a:pt x="1919" y="3388"/>
                    <a:pt x="1589" y="3323"/>
                    <a:pt x="1361" y="3323"/>
                  </a:cubicBezTo>
                  <a:cubicBezTo>
                    <a:pt x="1227" y="3323"/>
                    <a:pt x="1129" y="3345"/>
                    <a:pt x="1070" y="3398"/>
                  </a:cubicBezTo>
                  <a:cubicBezTo>
                    <a:pt x="990" y="3462"/>
                    <a:pt x="926" y="3526"/>
                    <a:pt x="942" y="3606"/>
                  </a:cubicBezTo>
                  <a:cubicBezTo>
                    <a:pt x="958" y="3686"/>
                    <a:pt x="1038" y="3702"/>
                    <a:pt x="1118" y="3733"/>
                  </a:cubicBezTo>
                  <a:cubicBezTo>
                    <a:pt x="1150" y="3733"/>
                    <a:pt x="1197" y="3749"/>
                    <a:pt x="1261" y="3781"/>
                  </a:cubicBezTo>
                  <a:lnTo>
                    <a:pt x="1293" y="3797"/>
                  </a:lnTo>
                  <a:cubicBezTo>
                    <a:pt x="1245" y="3813"/>
                    <a:pt x="1197" y="3829"/>
                    <a:pt x="1150" y="3845"/>
                  </a:cubicBezTo>
                  <a:lnTo>
                    <a:pt x="1054" y="3877"/>
                  </a:lnTo>
                  <a:cubicBezTo>
                    <a:pt x="463" y="4085"/>
                    <a:pt x="144" y="4228"/>
                    <a:pt x="64" y="4340"/>
                  </a:cubicBezTo>
                  <a:cubicBezTo>
                    <a:pt x="1" y="4452"/>
                    <a:pt x="1" y="4579"/>
                    <a:pt x="80" y="4691"/>
                  </a:cubicBezTo>
                  <a:cubicBezTo>
                    <a:pt x="176" y="4898"/>
                    <a:pt x="384" y="5042"/>
                    <a:pt x="607" y="5058"/>
                  </a:cubicBezTo>
                  <a:cubicBezTo>
                    <a:pt x="735" y="5050"/>
                    <a:pt x="858" y="5046"/>
                    <a:pt x="982" y="5046"/>
                  </a:cubicBezTo>
                  <a:cubicBezTo>
                    <a:pt x="1106" y="5046"/>
                    <a:pt x="1229" y="5050"/>
                    <a:pt x="1357" y="5058"/>
                  </a:cubicBezTo>
                  <a:cubicBezTo>
                    <a:pt x="1405" y="5058"/>
                    <a:pt x="1453" y="5074"/>
                    <a:pt x="1501" y="5106"/>
                  </a:cubicBezTo>
                  <a:cubicBezTo>
                    <a:pt x="1711" y="5218"/>
                    <a:pt x="1933" y="5268"/>
                    <a:pt x="2167" y="5268"/>
                  </a:cubicBezTo>
                  <a:cubicBezTo>
                    <a:pt x="2200" y="5268"/>
                    <a:pt x="2233" y="5267"/>
                    <a:pt x="2267" y="5266"/>
                  </a:cubicBezTo>
                  <a:cubicBezTo>
                    <a:pt x="2825" y="5266"/>
                    <a:pt x="3559" y="4883"/>
                    <a:pt x="3751" y="4787"/>
                  </a:cubicBezTo>
                  <a:cubicBezTo>
                    <a:pt x="4150" y="4962"/>
                    <a:pt x="6735" y="6111"/>
                    <a:pt x="8267" y="6383"/>
                  </a:cubicBezTo>
                  <a:cubicBezTo>
                    <a:pt x="8587" y="6431"/>
                    <a:pt x="8906" y="6462"/>
                    <a:pt x="9241" y="6478"/>
                  </a:cubicBezTo>
                  <a:cubicBezTo>
                    <a:pt x="9991" y="6478"/>
                    <a:pt x="10310" y="6223"/>
                    <a:pt x="10725" y="5888"/>
                  </a:cubicBezTo>
                  <a:cubicBezTo>
                    <a:pt x="10789" y="5840"/>
                    <a:pt x="10853" y="5792"/>
                    <a:pt x="10917" y="5744"/>
                  </a:cubicBezTo>
                  <a:cubicBezTo>
                    <a:pt x="11619" y="5202"/>
                    <a:pt x="13614" y="1930"/>
                    <a:pt x="13454" y="1228"/>
                  </a:cubicBezTo>
                  <a:cubicBezTo>
                    <a:pt x="13342" y="813"/>
                    <a:pt x="13167" y="414"/>
                    <a:pt x="12943" y="47"/>
                  </a:cubicBezTo>
                  <a:cubicBezTo>
                    <a:pt x="12920" y="14"/>
                    <a:pt x="12890" y="1"/>
                    <a:pt x="128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1349675" y="2718325"/>
              <a:ext cx="109350" cy="43825"/>
            </a:xfrm>
            <a:custGeom>
              <a:rect b="b" l="l" r="r" t="t"/>
              <a:pathLst>
                <a:path extrusionOk="0" h="1753" w="4374">
                  <a:moveTo>
                    <a:pt x="1283" y="0"/>
                  </a:moveTo>
                  <a:cubicBezTo>
                    <a:pt x="1187" y="0"/>
                    <a:pt x="1112" y="13"/>
                    <a:pt x="1070" y="45"/>
                  </a:cubicBezTo>
                  <a:cubicBezTo>
                    <a:pt x="894" y="205"/>
                    <a:pt x="1022" y="173"/>
                    <a:pt x="1229" y="269"/>
                  </a:cubicBezTo>
                  <a:cubicBezTo>
                    <a:pt x="1343" y="300"/>
                    <a:pt x="1463" y="317"/>
                    <a:pt x="1585" y="317"/>
                  </a:cubicBezTo>
                  <a:cubicBezTo>
                    <a:pt x="1652" y="317"/>
                    <a:pt x="1720" y="312"/>
                    <a:pt x="1788" y="301"/>
                  </a:cubicBezTo>
                  <a:lnTo>
                    <a:pt x="1788" y="301"/>
                  </a:lnTo>
                  <a:cubicBezTo>
                    <a:pt x="1788" y="301"/>
                    <a:pt x="1485" y="396"/>
                    <a:pt x="1134" y="508"/>
                  </a:cubicBezTo>
                  <a:cubicBezTo>
                    <a:pt x="798" y="636"/>
                    <a:pt x="176" y="859"/>
                    <a:pt x="96" y="971"/>
                  </a:cubicBezTo>
                  <a:cubicBezTo>
                    <a:pt x="0" y="1098"/>
                    <a:pt x="208" y="1529"/>
                    <a:pt x="559" y="1529"/>
                  </a:cubicBezTo>
                  <a:cubicBezTo>
                    <a:pt x="687" y="1521"/>
                    <a:pt x="814" y="1517"/>
                    <a:pt x="942" y="1517"/>
                  </a:cubicBezTo>
                  <a:cubicBezTo>
                    <a:pt x="1070" y="1517"/>
                    <a:pt x="1197" y="1521"/>
                    <a:pt x="1325" y="1529"/>
                  </a:cubicBezTo>
                  <a:cubicBezTo>
                    <a:pt x="1517" y="1561"/>
                    <a:pt x="1596" y="1753"/>
                    <a:pt x="2219" y="1753"/>
                  </a:cubicBezTo>
                  <a:cubicBezTo>
                    <a:pt x="2841" y="1753"/>
                    <a:pt x="3703" y="1258"/>
                    <a:pt x="3703" y="1258"/>
                  </a:cubicBezTo>
                  <a:cubicBezTo>
                    <a:pt x="3703" y="1258"/>
                    <a:pt x="3926" y="1354"/>
                    <a:pt x="4293" y="1513"/>
                  </a:cubicBezTo>
                  <a:lnTo>
                    <a:pt x="4373" y="556"/>
                  </a:lnTo>
                  <a:cubicBezTo>
                    <a:pt x="3559" y="412"/>
                    <a:pt x="2857" y="285"/>
                    <a:pt x="2586" y="237"/>
                  </a:cubicBezTo>
                  <a:cubicBezTo>
                    <a:pt x="2225" y="162"/>
                    <a:pt x="1623" y="0"/>
                    <a:pt x="1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1348475" y="2715675"/>
              <a:ext cx="112925" cy="48925"/>
            </a:xfrm>
            <a:custGeom>
              <a:rect b="b" l="l" r="r" t="t"/>
              <a:pathLst>
                <a:path extrusionOk="0" h="1957" w="4517">
                  <a:moveTo>
                    <a:pt x="1338" y="201"/>
                  </a:moveTo>
                  <a:cubicBezTo>
                    <a:pt x="1575" y="201"/>
                    <a:pt x="2024" y="312"/>
                    <a:pt x="2299" y="375"/>
                  </a:cubicBezTo>
                  <a:cubicBezTo>
                    <a:pt x="2410" y="391"/>
                    <a:pt x="2522" y="422"/>
                    <a:pt x="2618" y="438"/>
                  </a:cubicBezTo>
                  <a:cubicBezTo>
                    <a:pt x="2873" y="486"/>
                    <a:pt x="3543" y="614"/>
                    <a:pt x="4310" y="742"/>
                  </a:cubicBezTo>
                  <a:lnTo>
                    <a:pt x="4246" y="1476"/>
                  </a:lnTo>
                  <a:cubicBezTo>
                    <a:pt x="3958" y="1348"/>
                    <a:pt x="3783" y="1268"/>
                    <a:pt x="3783" y="1268"/>
                  </a:cubicBezTo>
                  <a:cubicBezTo>
                    <a:pt x="3775" y="1260"/>
                    <a:pt x="3759" y="1256"/>
                    <a:pt x="3743" y="1256"/>
                  </a:cubicBezTo>
                  <a:cubicBezTo>
                    <a:pt x="3727" y="1256"/>
                    <a:pt x="3711" y="1260"/>
                    <a:pt x="3703" y="1268"/>
                  </a:cubicBezTo>
                  <a:cubicBezTo>
                    <a:pt x="3687" y="1284"/>
                    <a:pt x="2857" y="1747"/>
                    <a:pt x="2267" y="1747"/>
                  </a:cubicBezTo>
                  <a:cubicBezTo>
                    <a:pt x="2237" y="1749"/>
                    <a:pt x="2207" y="1750"/>
                    <a:pt x="2177" y="1750"/>
                  </a:cubicBezTo>
                  <a:cubicBezTo>
                    <a:pt x="1968" y="1750"/>
                    <a:pt x="1762" y="1701"/>
                    <a:pt x="1581" y="1603"/>
                  </a:cubicBezTo>
                  <a:cubicBezTo>
                    <a:pt x="1517" y="1572"/>
                    <a:pt x="1453" y="1556"/>
                    <a:pt x="1373" y="1540"/>
                  </a:cubicBezTo>
                  <a:cubicBezTo>
                    <a:pt x="1245" y="1524"/>
                    <a:pt x="1118" y="1524"/>
                    <a:pt x="990" y="1524"/>
                  </a:cubicBezTo>
                  <a:cubicBezTo>
                    <a:pt x="862" y="1524"/>
                    <a:pt x="735" y="1524"/>
                    <a:pt x="607" y="1540"/>
                  </a:cubicBezTo>
                  <a:cubicBezTo>
                    <a:pt x="463" y="1524"/>
                    <a:pt x="352" y="1444"/>
                    <a:pt x="288" y="1332"/>
                  </a:cubicBezTo>
                  <a:cubicBezTo>
                    <a:pt x="240" y="1284"/>
                    <a:pt x="224" y="1204"/>
                    <a:pt x="224" y="1141"/>
                  </a:cubicBezTo>
                  <a:cubicBezTo>
                    <a:pt x="288" y="1045"/>
                    <a:pt x="878" y="837"/>
                    <a:pt x="1134" y="742"/>
                  </a:cubicBezTo>
                  <a:lnTo>
                    <a:pt x="1229" y="710"/>
                  </a:lnTo>
                  <a:cubicBezTo>
                    <a:pt x="1549" y="598"/>
                    <a:pt x="1868" y="502"/>
                    <a:pt x="1868" y="502"/>
                  </a:cubicBezTo>
                  <a:cubicBezTo>
                    <a:pt x="1986" y="473"/>
                    <a:pt x="1954" y="307"/>
                    <a:pt x="1848" y="307"/>
                  </a:cubicBezTo>
                  <a:cubicBezTo>
                    <a:pt x="1839" y="307"/>
                    <a:pt x="1830" y="308"/>
                    <a:pt x="1820" y="311"/>
                  </a:cubicBezTo>
                  <a:cubicBezTo>
                    <a:pt x="1763" y="322"/>
                    <a:pt x="1705" y="327"/>
                    <a:pt x="1646" y="327"/>
                  </a:cubicBezTo>
                  <a:cubicBezTo>
                    <a:pt x="1538" y="327"/>
                    <a:pt x="1428" y="310"/>
                    <a:pt x="1325" y="279"/>
                  </a:cubicBezTo>
                  <a:cubicBezTo>
                    <a:pt x="1277" y="263"/>
                    <a:pt x="1229" y="247"/>
                    <a:pt x="1197" y="231"/>
                  </a:cubicBezTo>
                  <a:cubicBezTo>
                    <a:pt x="1222" y="210"/>
                    <a:pt x="1272" y="201"/>
                    <a:pt x="1338" y="201"/>
                  </a:cubicBezTo>
                  <a:close/>
                  <a:moveTo>
                    <a:pt x="1342" y="0"/>
                  </a:moveTo>
                  <a:cubicBezTo>
                    <a:pt x="1213" y="0"/>
                    <a:pt x="1115" y="21"/>
                    <a:pt x="1054" y="71"/>
                  </a:cubicBezTo>
                  <a:cubicBezTo>
                    <a:pt x="990" y="151"/>
                    <a:pt x="926" y="199"/>
                    <a:pt x="942" y="279"/>
                  </a:cubicBezTo>
                  <a:cubicBezTo>
                    <a:pt x="958" y="359"/>
                    <a:pt x="1038" y="391"/>
                    <a:pt x="1118" y="422"/>
                  </a:cubicBezTo>
                  <a:cubicBezTo>
                    <a:pt x="1150" y="422"/>
                    <a:pt x="1197" y="438"/>
                    <a:pt x="1245" y="470"/>
                  </a:cubicBezTo>
                  <a:lnTo>
                    <a:pt x="1293" y="470"/>
                  </a:lnTo>
                  <a:cubicBezTo>
                    <a:pt x="1245" y="486"/>
                    <a:pt x="1197" y="502"/>
                    <a:pt x="1150" y="518"/>
                  </a:cubicBezTo>
                  <a:lnTo>
                    <a:pt x="1054" y="566"/>
                  </a:lnTo>
                  <a:cubicBezTo>
                    <a:pt x="463" y="774"/>
                    <a:pt x="144" y="901"/>
                    <a:pt x="64" y="1029"/>
                  </a:cubicBezTo>
                  <a:cubicBezTo>
                    <a:pt x="1" y="1141"/>
                    <a:pt x="1" y="1268"/>
                    <a:pt x="80" y="1380"/>
                  </a:cubicBezTo>
                  <a:cubicBezTo>
                    <a:pt x="176" y="1587"/>
                    <a:pt x="384" y="1731"/>
                    <a:pt x="607" y="1731"/>
                  </a:cubicBezTo>
                  <a:cubicBezTo>
                    <a:pt x="735" y="1723"/>
                    <a:pt x="858" y="1719"/>
                    <a:pt x="982" y="1719"/>
                  </a:cubicBezTo>
                  <a:cubicBezTo>
                    <a:pt x="1106" y="1719"/>
                    <a:pt x="1229" y="1723"/>
                    <a:pt x="1357" y="1731"/>
                  </a:cubicBezTo>
                  <a:cubicBezTo>
                    <a:pt x="1405" y="1747"/>
                    <a:pt x="1453" y="1763"/>
                    <a:pt x="1485" y="1795"/>
                  </a:cubicBezTo>
                  <a:cubicBezTo>
                    <a:pt x="1700" y="1895"/>
                    <a:pt x="1940" y="1957"/>
                    <a:pt x="2184" y="1957"/>
                  </a:cubicBezTo>
                  <a:cubicBezTo>
                    <a:pt x="2211" y="1957"/>
                    <a:pt x="2239" y="1956"/>
                    <a:pt x="2267" y="1955"/>
                  </a:cubicBezTo>
                  <a:cubicBezTo>
                    <a:pt x="2825" y="1955"/>
                    <a:pt x="3559" y="1572"/>
                    <a:pt x="3751" y="1476"/>
                  </a:cubicBezTo>
                  <a:cubicBezTo>
                    <a:pt x="3831" y="1508"/>
                    <a:pt x="4038" y="1587"/>
                    <a:pt x="4294" y="1715"/>
                  </a:cubicBezTo>
                  <a:cubicBezTo>
                    <a:pt x="4304" y="1718"/>
                    <a:pt x="4315" y="1719"/>
                    <a:pt x="4326" y="1719"/>
                  </a:cubicBezTo>
                  <a:cubicBezTo>
                    <a:pt x="4382" y="1719"/>
                    <a:pt x="4437" y="1686"/>
                    <a:pt x="4437" y="1619"/>
                  </a:cubicBezTo>
                  <a:lnTo>
                    <a:pt x="4517" y="662"/>
                  </a:lnTo>
                  <a:cubicBezTo>
                    <a:pt x="4517" y="614"/>
                    <a:pt x="4485" y="566"/>
                    <a:pt x="4437" y="550"/>
                  </a:cubicBezTo>
                  <a:cubicBezTo>
                    <a:pt x="3623" y="422"/>
                    <a:pt x="2921" y="295"/>
                    <a:pt x="2650" y="247"/>
                  </a:cubicBezTo>
                  <a:cubicBezTo>
                    <a:pt x="2570" y="231"/>
                    <a:pt x="2458" y="199"/>
                    <a:pt x="2347" y="167"/>
                  </a:cubicBezTo>
                  <a:cubicBezTo>
                    <a:pt x="1931" y="74"/>
                    <a:pt x="1583" y="0"/>
                    <a:pt x="1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1308700" y="2542700"/>
              <a:ext cx="112825" cy="133125"/>
            </a:xfrm>
            <a:custGeom>
              <a:rect b="b" l="l" r="r" t="t"/>
              <a:pathLst>
                <a:path extrusionOk="0" h="5325" w="4513">
                  <a:moveTo>
                    <a:pt x="4017" y="0"/>
                  </a:moveTo>
                  <a:cubicBezTo>
                    <a:pt x="4017" y="0"/>
                    <a:pt x="2565" y="718"/>
                    <a:pt x="2006" y="1197"/>
                  </a:cubicBezTo>
                  <a:cubicBezTo>
                    <a:pt x="1448" y="1692"/>
                    <a:pt x="59" y="4820"/>
                    <a:pt x="28" y="5027"/>
                  </a:cubicBezTo>
                  <a:cubicBezTo>
                    <a:pt x="0" y="5205"/>
                    <a:pt x="795" y="5325"/>
                    <a:pt x="1102" y="5325"/>
                  </a:cubicBezTo>
                  <a:cubicBezTo>
                    <a:pt x="1153" y="5325"/>
                    <a:pt x="1190" y="5321"/>
                    <a:pt x="1209" y="5315"/>
                  </a:cubicBezTo>
                  <a:cubicBezTo>
                    <a:pt x="1320" y="5251"/>
                    <a:pt x="3523" y="2713"/>
                    <a:pt x="4081" y="2282"/>
                  </a:cubicBezTo>
                  <a:cubicBezTo>
                    <a:pt x="4384" y="2075"/>
                    <a:pt x="4512" y="1676"/>
                    <a:pt x="4384" y="1325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306975" y="2540350"/>
              <a:ext cx="117325" cy="138025"/>
            </a:xfrm>
            <a:custGeom>
              <a:rect b="b" l="l" r="r" t="t"/>
              <a:pathLst>
                <a:path extrusionOk="0" h="5521" w="4693">
                  <a:moveTo>
                    <a:pt x="4087" y="1"/>
                  </a:moveTo>
                  <a:cubicBezTo>
                    <a:pt x="4072" y="1"/>
                    <a:pt x="4055" y="5"/>
                    <a:pt x="4038" y="14"/>
                  </a:cubicBezTo>
                  <a:cubicBezTo>
                    <a:pt x="3975" y="30"/>
                    <a:pt x="2570" y="733"/>
                    <a:pt x="2012" y="1227"/>
                  </a:cubicBezTo>
                  <a:cubicBezTo>
                    <a:pt x="1437" y="1722"/>
                    <a:pt x="33" y="4882"/>
                    <a:pt x="1" y="5105"/>
                  </a:cubicBezTo>
                  <a:cubicBezTo>
                    <a:pt x="1" y="5185"/>
                    <a:pt x="33" y="5249"/>
                    <a:pt x="97" y="5297"/>
                  </a:cubicBezTo>
                  <a:cubicBezTo>
                    <a:pt x="288" y="5425"/>
                    <a:pt x="815" y="5520"/>
                    <a:pt x="1118" y="5520"/>
                  </a:cubicBezTo>
                  <a:cubicBezTo>
                    <a:pt x="1182" y="5520"/>
                    <a:pt x="1262" y="5504"/>
                    <a:pt x="1325" y="5488"/>
                  </a:cubicBezTo>
                  <a:cubicBezTo>
                    <a:pt x="1373" y="5457"/>
                    <a:pt x="1549" y="5265"/>
                    <a:pt x="2219" y="4531"/>
                  </a:cubicBezTo>
                  <a:cubicBezTo>
                    <a:pt x="2921" y="3765"/>
                    <a:pt x="3879" y="2712"/>
                    <a:pt x="4198" y="2456"/>
                  </a:cubicBezTo>
                  <a:cubicBezTo>
                    <a:pt x="4549" y="2233"/>
                    <a:pt x="4693" y="1786"/>
                    <a:pt x="4549" y="1387"/>
                  </a:cubicBezTo>
                  <a:cubicBezTo>
                    <a:pt x="4531" y="1338"/>
                    <a:pt x="4492" y="1317"/>
                    <a:pt x="4453" y="1317"/>
                  </a:cubicBezTo>
                  <a:cubicBezTo>
                    <a:pt x="4390" y="1317"/>
                    <a:pt x="4328" y="1372"/>
                    <a:pt x="4358" y="1451"/>
                  </a:cubicBezTo>
                  <a:cubicBezTo>
                    <a:pt x="4469" y="1770"/>
                    <a:pt x="4358" y="2121"/>
                    <a:pt x="4086" y="2297"/>
                  </a:cubicBezTo>
                  <a:cubicBezTo>
                    <a:pt x="3735" y="2568"/>
                    <a:pt x="2826" y="3573"/>
                    <a:pt x="2075" y="4403"/>
                  </a:cubicBezTo>
                  <a:cubicBezTo>
                    <a:pt x="1692" y="4818"/>
                    <a:pt x="1278" y="5265"/>
                    <a:pt x="1230" y="5313"/>
                  </a:cubicBezTo>
                  <a:cubicBezTo>
                    <a:pt x="1208" y="5320"/>
                    <a:pt x="1172" y="5323"/>
                    <a:pt x="1125" y="5323"/>
                  </a:cubicBezTo>
                  <a:cubicBezTo>
                    <a:pt x="859" y="5323"/>
                    <a:pt x="260" y="5219"/>
                    <a:pt x="192" y="5137"/>
                  </a:cubicBezTo>
                  <a:cubicBezTo>
                    <a:pt x="240" y="4914"/>
                    <a:pt x="1613" y="1834"/>
                    <a:pt x="2139" y="1371"/>
                  </a:cubicBezTo>
                  <a:cubicBezTo>
                    <a:pt x="2682" y="892"/>
                    <a:pt x="4118" y="190"/>
                    <a:pt x="4118" y="190"/>
                  </a:cubicBezTo>
                  <a:cubicBezTo>
                    <a:pt x="4227" y="136"/>
                    <a:pt x="4174" y="1"/>
                    <a:pt x="4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57900" y="2643150"/>
              <a:ext cx="92200" cy="76600"/>
            </a:xfrm>
            <a:custGeom>
              <a:rect b="b" l="l" r="r" t="t"/>
              <a:pathLst>
                <a:path extrusionOk="0" h="3064" w="3688">
                  <a:moveTo>
                    <a:pt x="3329" y="1"/>
                  </a:moveTo>
                  <a:cubicBezTo>
                    <a:pt x="3038" y="1"/>
                    <a:pt x="2586" y="371"/>
                    <a:pt x="2586" y="371"/>
                  </a:cubicBezTo>
                  <a:cubicBezTo>
                    <a:pt x="2123" y="467"/>
                    <a:pt x="1677" y="594"/>
                    <a:pt x="1230" y="738"/>
                  </a:cubicBezTo>
                  <a:cubicBezTo>
                    <a:pt x="863" y="898"/>
                    <a:pt x="1" y="2015"/>
                    <a:pt x="208" y="2063"/>
                  </a:cubicBezTo>
                  <a:cubicBezTo>
                    <a:pt x="218" y="2065"/>
                    <a:pt x="228" y="2067"/>
                    <a:pt x="239" y="2067"/>
                  </a:cubicBezTo>
                  <a:cubicBezTo>
                    <a:pt x="481" y="2067"/>
                    <a:pt x="1006" y="1425"/>
                    <a:pt x="1006" y="1424"/>
                  </a:cubicBezTo>
                  <a:lnTo>
                    <a:pt x="1006" y="1424"/>
                  </a:lnTo>
                  <a:cubicBezTo>
                    <a:pt x="799" y="1712"/>
                    <a:pt x="623" y="2015"/>
                    <a:pt x="480" y="2350"/>
                  </a:cubicBezTo>
                  <a:cubicBezTo>
                    <a:pt x="421" y="2571"/>
                    <a:pt x="362" y="3063"/>
                    <a:pt x="553" y="3063"/>
                  </a:cubicBezTo>
                  <a:cubicBezTo>
                    <a:pt x="570" y="3063"/>
                    <a:pt x="587" y="3060"/>
                    <a:pt x="607" y="3052"/>
                  </a:cubicBezTo>
                  <a:cubicBezTo>
                    <a:pt x="847" y="2972"/>
                    <a:pt x="1341" y="2286"/>
                    <a:pt x="1341" y="2286"/>
                  </a:cubicBezTo>
                  <a:cubicBezTo>
                    <a:pt x="1341" y="2286"/>
                    <a:pt x="1964" y="1919"/>
                    <a:pt x="2459" y="1919"/>
                  </a:cubicBezTo>
                  <a:cubicBezTo>
                    <a:pt x="2953" y="1919"/>
                    <a:pt x="3288" y="993"/>
                    <a:pt x="3288" y="993"/>
                  </a:cubicBezTo>
                  <a:cubicBezTo>
                    <a:pt x="3288" y="993"/>
                    <a:pt x="3687" y="594"/>
                    <a:pt x="3544" y="148"/>
                  </a:cubicBezTo>
                  <a:cubicBezTo>
                    <a:pt x="3504" y="41"/>
                    <a:pt x="3426" y="1"/>
                    <a:pt x="3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259500" y="2640850"/>
              <a:ext cx="93000" cy="81400"/>
            </a:xfrm>
            <a:custGeom>
              <a:rect b="b" l="l" r="r" t="t"/>
              <a:pathLst>
                <a:path extrusionOk="0" h="3256" w="3720">
                  <a:moveTo>
                    <a:pt x="3255" y="201"/>
                  </a:moveTo>
                  <a:cubicBezTo>
                    <a:pt x="3273" y="201"/>
                    <a:pt x="3290" y="203"/>
                    <a:pt x="3304" y="208"/>
                  </a:cubicBezTo>
                  <a:cubicBezTo>
                    <a:pt x="3352" y="208"/>
                    <a:pt x="3368" y="240"/>
                    <a:pt x="3384" y="272"/>
                  </a:cubicBezTo>
                  <a:cubicBezTo>
                    <a:pt x="3512" y="655"/>
                    <a:pt x="3161" y="1006"/>
                    <a:pt x="3161" y="1006"/>
                  </a:cubicBezTo>
                  <a:cubicBezTo>
                    <a:pt x="3145" y="1022"/>
                    <a:pt x="3145" y="1038"/>
                    <a:pt x="3129" y="1038"/>
                  </a:cubicBezTo>
                  <a:cubicBezTo>
                    <a:pt x="3049" y="1277"/>
                    <a:pt x="2746" y="1899"/>
                    <a:pt x="2395" y="1899"/>
                  </a:cubicBezTo>
                  <a:cubicBezTo>
                    <a:pt x="1884" y="1899"/>
                    <a:pt x="1261" y="2282"/>
                    <a:pt x="1229" y="2298"/>
                  </a:cubicBezTo>
                  <a:cubicBezTo>
                    <a:pt x="1214" y="2298"/>
                    <a:pt x="1214" y="2314"/>
                    <a:pt x="1198" y="2314"/>
                  </a:cubicBezTo>
                  <a:cubicBezTo>
                    <a:pt x="1022" y="2570"/>
                    <a:pt x="671" y="3001"/>
                    <a:pt x="495" y="3064"/>
                  </a:cubicBezTo>
                  <a:cubicBezTo>
                    <a:pt x="447" y="3016"/>
                    <a:pt x="447" y="2729"/>
                    <a:pt x="511" y="2474"/>
                  </a:cubicBezTo>
                  <a:cubicBezTo>
                    <a:pt x="655" y="2155"/>
                    <a:pt x="831" y="1851"/>
                    <a:pt x="1022" y="1564"/>
                  </a:cubicBezTo>
                  <a:cubicBezTo>
                    <a:pt x="1070" y="1500"/>
                    <a:pt x="1022" y="1421"/>
                    <a:pt x="942" y="1421"/>
                  </a:cubicBezTo>
                  <a:cubicBezTo>
                    <a:pt x="934" y="1416"/>
                    <a:pt x="925" y="1414"/>
                    <a:pt x="917" y="1414"/>
                  </a:cubicBezTo>
                  <a:cubicBezTo>
                    <a:pt x="894" y="1414"/>
                    <a:pt x="874" y="1429"/>
                    <a:pt x="862" y="1452"/>
                  </a:cubicBezTo>
                  <a:cubicBezTo>
                    <a:pt x="687" y="1692"/>
                    <a:pt x="463" y="1883"/>
                    <a:pt x="224" y="2059"/>
                  </a:cubicBezTo>
                  <a:cubicBezTo>
                    <a:pt x="320" y="1804"/>
                    <a:pt x="910" y="1054"/>
                    <a:pt x="1198" y="926"/>
                  </a:cubicBezTo>
                  <a:cubicBezTo>
                    <a:pt x="1644" y="782"/>
                    <a:pt x="2091" y="655"/>
                    <a:pt x="2538" y="559"/>
                  </a:cubicBezTo>
                  <a:cubicBezTo>
                    <a:pt x="2554" y="559"/>
                    <a:pt x="2570" y="543"/>
                    <a:pt x="2586" y="543"/>
                  </a:cubicBezTo>
                  <a:cubicBezTo>
                    <a:pt x="2773" y="385"/>
                    <a:pt x="3089" y="201"/>
                    <a:pt x="3255" y="201"/>
                  </a:cubicBezTo>
                  <a:close/>
                  <a:moveTo>
                    <a:pt x="3258" y="0"/>
                  </a:moveTo>
                  <a:cubicBezTo>
                    <a:pt x="2960" y="0"/>
                    <a:pt x="2573" y="297"/>
                    <a:pt x="2474" y="367"/>
                  </a:cubicBezTo>
                  <a:cubicBezTo>
                    <a:pt x="2027" y="463"/>
                    <a:pt x="1565" y="591"/>
                    <a:pt x="1134" y="734"/>
                  </a:cubicBezTo>
                  <a:cubicBezTo>
                    <a:pt x="799" y="878"/>
                    <a:pt x="1" y="1820"/>
                    <a:pt x="17" y="2123"/>
                  </a:cubicBezTo>
                  <a:cubicBezTo>
                    <a:pt x="17" y="2187"/>
                    <a:pt x="49" y="2234"/>
                    <a:pt x="112" y="2250"/>
                  </a:cubicBezTo>
                  <a:cubicBezTo>
                    <a:pt x="133" y="2253"/>
                    <a:pt x="153" y="2254"/>
                    <a:pt x="173" y="2254"/>
                  </a:cubicBezTo>
                  <a:cubicBezTo>
                    <a:pt x="276" y="2254"/>
                    <a:pt x="367" y="2219"/>
                    <a:pt x="447" y="2139"/>
                  </a:cubicBezTo>
                  <a:lnTo>
                    <a:pt x="447" y="2139"/>
                  </a:lnTo>
                  <a:cubicBezTo>
                    <a:pt x="400" y="2234"/>
                    <a:pt x="368" y="2314"/>
                    <a:pt x="320" y="2410"/>
                  </a:cubicBezTo>
                  <a:cubicBezTo>
                    <a:pt x="320" y="2442"/>
                    <a:pt x="176" y="3032"/>
                    <a:pt x="368" y="3208"/>
                  </a:cubicBezTo>
                  <a:cubicBezTo>
                    <a:pt x="400" y="3240"/>
                    <a:pt x="447" y="3256"/>
                    <a:pt x="495" y="3256"/>
                  </a:cubicBezTo>
                  <a:cubicBezTo>
                    <a:pt x="527" y="3256"/>
                    <a:pt x="543" y="3256"/>
                    <a:pt x="575" y="3240"/>
                  </a:cubicBezTo>
                  <a:cubicBezTo>
                    <a:pt x="831" y="3144"/>
                    <a:pt x="1261" y="2570"/>
                    <a:pt x="1357" y="2458"/>
                  </a:cubicBezTo>
                  <a:cubicBezTo>
                    <a:pt x="1676" y="2266"/>
                    <a:pt x="2027" y="2139"/>
                    <a:pt x="2395" y="2107"/>
                  </a:cubicBezTo>
                  <a:cubicBezTo>
                    <a:pt x="2921" y="2107"/>
                    <a:pt x="3256" y="1277"/>
                    <a:pt x="3320" y="1133"/>
                  </a:cubicBezTo>
                  <a:cubicBezTo>
                    <a:pt x="3400" y="1054"/>
                    <a:pt x="3719" y="655"/>
                    <a:pt x="3575" y="208"/>
                  </a:cubicBezTo>
                  <a:cubicBezTo>
                    <a:pt x="3544" y="112"/>
                    <a:pt x="3464" y="32"/>
                    <a:pt x="3368" y="16"/>
                  </a:cubicBezTo>
                  <a:cubicBezTo>
                    <a:pt x="3333" y="5"/>
                    <a:pt x="3297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311775" y="2636100"/>
              <a:ext cx="31550" cy="38150"/>
            </a:xfrm>
            <a:custGeom>
              <a:rect b="b" l="l" r="r" t="t"/>
              <a:pathLst>
                <a:path extrusionOk="0" h="1526" w="1262">
                  <a:moveTo>
                    <a:pt x="428" y="1"/>
                  </a:moveTo>
                  <a:cubicBezTo>
                    <a:pt x="296" y="1"/>
                    <a:pt x="224" y="215"/>
                    <a:pt x="224" y="430"/>
                  </a:cubicBezTo>
                  <a:cubicBezTo>
                    <a:pt x="224" y="621"/>
                    <a:pt x="351" y="781"/>
                    <a:pt x="527" y="829"/>
                  </a:cubicBezTo>
                  <a:cubicBezTo>
                    <a:pt x="527" y="829"/>
                    <a:pt x="0" y="1323"/>
                    <a:pt x="304" y="1483"/>
                  </a:cubicBezTo>
                  <a:cubicBezTo>
                    <a:pt x="378" y="1511"/>
                    <a:pt x="456" y="1526"/>
                    <a:pt x="534" y="1526"/>
                  </a:cubicBezTo>
                  <a:cubicBezTo>
                    <a:pt x="674" y="1526"/>
                    <a:pt x="813" y="1479"/>
                    <a:pt x="926" y="1387"/>
                  </a:cubicBezTo>
                  <a:lnTo>
                    <a:pt x="1261" y="414"/>
                  </a:lnTo>
                  <a:cubicBezTo>
                    <a:pt x="1022" y="414"/>
                    <a:pt x="782" y="318"/>
                    <a:pt x="623" y="126"/>
                  </a:cubicBezTo>
                  <a:cubicBezTo>
                    <a:pt x="548" y="38"/>
                    <a:pt x="483" y="1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1314575" y="2633650"/>
              <a:ext cx="31525" cy="43125"/>
            </a:xfrm>
            <a:custGeom>
              <a:rect b="b" l="l" r="r" t="t"/>
              <a:pathLst>
                <a:path extrusionOk="0" h="1725" w="1261">
                  <a:moveTo>
                    <a:pt x="323" y="1"/>
                  </a:moveTo>
                  <a:cubicBezTo>
                    <a:pt x="291" y="1"/>
                    <a:pt x="263" y="7"/>
                    <a:pt x="239" y="17"/>
                  </a:cubicBezTo>
                  <a:cubicBezTo>
                    <a:pt x="64" y="65"/>
                    <a:pt x="0" y="336"/>
                    <a:pt x="0" y="544"/>
                  </a:cubicBezTo>
                  <a:cubicBezTo>
                    <a:pt x="16" y="703"/>
                    <a:pt x="112" y="863"/>
                    <a:pt x="239" y="958"/>
                  </a:cubicBezTo>
                  <a:cubicBezTo>
                    <a:pt x="96" y="1102"/>
                    <a:pt x="16" y="1278"/>
                    <a:pt x="0" y="1469"/>
                  </a:cubicBezTo>
                  <a:cubicBezTo>
                    <a:pt x="16" y="1565"/>
                    <a:pt x="80" y="1645"/>
                    <a:pt x="160" y="1677"/>
                  </a:cubicBezTo>
                  <a:cubicBezTo>
                    <a:pt x="239" y="1709"/>
                    <a:pt x="335" y="1725"/>
                    <a:pt x="431" y="1725"/>
                  </a:cubicBezTo>
                  <a:cubicBezTo>
                    <a:pt x="590" y="1725"/>
                    <a:pt x="750" y="1677"/>
                    <a:pt x="878" y="1565"/>
                  </a:cubicBezTo>
                  <a:cubicBezTo>
                    <a:pt x="968" y="1500"/>
                    <a:pt x="902" y="1384"/>
                    <a:pt x="814" y="1384"/>
                  </a:cubicBezTo>
                  <a:cubicBezTo>
                    <a:pt x="793" y="1384"/>
                    <a:pt x="771" y="1390"/>
                    <a:pt x="750" y="1405"/>
                  </a:cubicBezTo>
                  <a:cubicBezTo>
                    <a:pt x="659" y="1486"/>
                    <a:pt x="549" y="1529"/>
                    <a:pt x="436" y="1529"/>
                  </a:cubicBezTo>
                  <a:cubicBezTo>
                    <a:pt x="370" y="1529"/>
                    <a:pt x="304" y="1514"/>
                    <a:pt x="239" y="1485"/>
                  </a:cubicBezTo>
                  <a:cubicBezTo>
                    <a:pt x="207" y="1469"/>
                    <a:pt x="207" y="1453"/>
                    <a:pt x="207" y="1437"/>
                  </a:cubicBezTo>
                  <a:cubicBezTo>
                    <a:pt x="192" y="1342"/>
                    <a:pt x="367" y="1118"/>
                    <a:pt x="479" y="1006"/>
                  </a:cubicBezTo>
                  <a:cubicBezTo>
                    <a:pt x="543" y="958"/>
                    <a:pt x="511" y="863"/>
                    <a:pt x="447" y="831"/>
                  </a:cubicBezTo>
                  <a:cubicBezTo>
                    <a:pt x="303" y="799"/>
                    <a:pt x="207" y="671"/>
                    <a:pt x="207" y="528"/>
                  </a:cubicBezTo>
                  <a:cubicBezTo>
                    <a:pt x="207" y="352"/>
                    <a:pt x="271" y="208"/>
                    <a:pt x="303" y="192"/>
                  </a:cubicBezTo>
                  <a:cubicBezTo>
                    <a:pt x="319" y="192"/>
                    <a:pt x="367" y="208"/>
                    <a:pt x="431" y="288"/>
                  </a:cubicBezTo>
                  <a:cubicBezTo>
                    <a:pt x="606" y="496"/>
                    <a:pt x="878" y="607"/>
                    <a:pt x="1165" y="607"/>
                  </a:cubicBezTo>
                  <a:cubicBezTo>
                    <a:pt x="1213" y="607"/>
                    <a:pt x="1261" y="560"/>
                    <a:pt x="1261" y="496"/>
                  </a:cubicBezTo>
                  <a:cubicBezTo>
                    <a:pt x="1245" y="448"/>
                    <a:pt x="1197" y="400"/>
                    <a:pt x="1149" y="400"/>
                  </a:cubicBezTo>
                  <a:cubicBezTo>
                    <a:pt x="1134" y="401"/>
                    <a:pt x="1119" y="402"/>
                    <a:pt x="1104" y="402"/>
                  </a:cubicBezTo>
                  <a:cubicBezTo>
                    <a:pt x="912" y="402"/>
                    <a:pt x="724" y="309"/>
                    <a:pt x="590" y="161"/>
                  </a:cubicBezTo>
                  <a:cubicBezTo>
                    <a:pt x="490" y="37"/>
                    <a:pt x="397" y="1"/>
                    <a:pt x="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1478950" y="2837250"/>
              <a:ext cx="191525" cy="57375"/>
            </a:xfrm>
            <a:custGeom>
              <a:rect b="b" l="l" r="r" t="t"/>
              <a:pathLst>
                <a:path extrusionOk="0" h="2295" w="7661">
                  <a:moveTo>
                    <a:pt x="3220" y="1"/>
                  </a:moveTo>
                  <a:cubicBezTo>
                    <a:pt x="2565" y="1"/>
                    <a:pt x="986" y="647"/>
                    <a:pt x="511" y="810"/>
                  </a:cubicBezTo>
                  <a:cubicBezTo>
                    <a:pt x="0" y="986"/>
                    <a:pt x="511" y="1129"/>
                    <a:pt x="1054" y="1241"/>
                  </a:cubicBezTo>
                  <a:cubicBezTo>
                    <a:pt x="1165" y="1263"/>
                    <a:pt x="1298" y="1272"/>
                    <a:pt x="1439" y="1272"/>
                  </a:cubicBezTo>
                  <a:cubicBezTo>
                    <a:pt x="2003" y="1272"/>
                    <a:pt x="2697" y="1129"/>
                    <a:pt x="2697" y="1129"/>
                  </a:cubicBezTo>
                  <a:lnTo>
                    <a:pt x="2697" y="1129"/>
                  </a:lnTo>
                  <a:cubicBezTo>
                    <a:pt x="2697" y="1129"/>
                    <a:pt x="1500" y="1640"/>
                    <a:pt x="1788" y="1720"/>
                  </a:cubicBezTo>
                  <a:cubicBezTo>
                    <a:pt x="1839" y="1731"/>
                    <a:pt x="1900" y="1736"/>
                    <a:pt x="1968" y="1736"/>
                  </a:cubicBezTo>
                  <a:cubicBezTo>
                    <a:pt x="2283" y="1736"/>
                    <a:pt x="2756" y="1634"/>
                    <a:pt x="3176" y="1608"/>
                  </a:cubicBezTo>
                  <a:cubicBezTo>
                    <a:pt x="3687" y="1576"/>
                    <a:pt x="4197" y="1097"/>
                    <a:pt x="4197" y="1097"/>
                  </a:cubicBezTo>
                  <a:cubicBezTo>
                    <a:pt x="4197" y="1097"/>
                    <a:pt x="6639" y="2294"/>
                    <a:pt x="6927" y="2294"/>
                  </a:cubicBezTo>
                  <a:cubicBezTo>
                    <a:pt x="7214" y="2294"/>
                    <a:pt x="7661" y="1416"/>
                    <a:pt x="7038" y="1049"/>
                  </a:cubicBezTo>
                  <a:cubicBezTo>
                    <a:pt x="6528" y="794"/>
                    <a:pt x="5985" y="571"/>
                    <a:pt x="5426" y="411"/>
                  </a:cubicBezTo>
                  <a:cubicBezTo>
                    <a:pt x="5426" y="411"/>
                    <a:pt x="3894" y="124"/>
                    <a:pt x="3352" y="12"/>
                  </a:cubicBezTo>
                  <a:cubicBezTo>
                    <a:pt x="3314" y="4"/>
                    <a:pt x="3269" y="1"/>
                    <a:pt x="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483725" y="2834775"/>
              <a:ext cx="183550" cy="62225"/>
            </a:xfrm>
            <a:custGeom>
              <a:rect b="b" l="l" r="r" t="t"/>
              <a:pathLst>
                <a:path extrusionOk="0" h="2489" w="7342">
                  <a:moveTo>
                    <a:pt x="3036" y="198"/>
                  </a:moveTo>
                  <a:cubicBezTo>
                    <a:pt x="3077" y="198"/>
                    <a:pt x="3113" y="201"/>
                    <a:pt x="3145" y="207"/>
                  </a:cubicBezTo>
                  <a:cubicBezTo>
                    <a:pt x="3671" y="303"/>
                    <a:pt x="5124" y="590"/>
                    <a:pt x="5219" y="606"/>
                  </a:cubicBezTo>
                  <a:cubicBezTo>
                    <a:pt x="5762" y="765"/>
                    <a:pt x="6289" y="973"/>
                    <a:pt x="6799" y="1244"/>
                  </a:cubicBezTo>
                  <a:cubicBezTo>
                    <a:pt x="7023" y="1372"/>
                    <a:pt x="7119" y="1643"/>
                    <a:pt x="7039" y="1898"/>
                  </a:cubicBezTo>
                  <a:cubicBezTo>
                    <a:pt x="6959" y="2138"/>
                    <a:pt x="6815" y="2297"/>
                    <a:pt x="6736" y="2297"/>
                  </a:cubicBezTo>
                  <a:cubicBezTo>
                    <a:pt x="6560" y="2297"/>
                    <a:pt x="5219" y="1675"/>
                    <a:pt x="4038" y="1101"/>
                  </a:cubicBezTo>
                  <a:lnTo>
                    <a:pt x="4006" y="1101"/>
                  </a:lnTo>
                  <a:cubicBezTo>
                    <a:pt x="3975" y="1101"/>
                    <a:pt x="3959" y="1101"/>
                    <a:pt x="3927" y="1116"/>
                  </a:cubicBezTo>
                  <a:cubicBezTo>
                    <a:pt x="3927" y="1132"/>
                    <a:pt x="3448" y="1579"/>
                    <a:pt x="2969" y="1611"/>
                  </a:cubicBezTo>
                  <a:cubicBezTo>
                    <a:pt x="2794" y="1627"/>
                    <a:pt x="2586" y="1643"/>
                    <a:pt x="2411" y="1675"/>
                  </a:cubicBezTo>
                  <a:cubicBezTo>
                    <a:pt x="2187" y="1707"/>
                    <a:pt x="1964" y="1739"/>
                    <a:pt x="1724" y="1739"/>
                  </a:cubicBezTo>
                  <a:cubicBezTo>
                    <a:pt x="1996" y="1579"/>
                    <a:pt x="2267" y="1436"/>
                    <a:pt x="2554" y="1324"/>
                  </a:cubicBezTo>
                  <a:cubicBezTo>
                    <a:pt x="2645" y="1278"/>
                    <a:pt x="2606" y="1131"/>
                    <a:pt x="2506" y="1131"/>
                  </a:cubicBezTo>
                  <a:cubicBezTo>
                    <a:pt x="2501" y="1131"/>
                    <a:pt x="2496" y="1132"/>
                    <a:pt x="2490" y="1132"/>
                  </a:cubicBezTo>
                  <a:cubicBezTo>
                    <a:pt x="2477" y="1132"/>
                    <a:pt x="1769" y="1269"/>
                    <a:pt x="1230" y="1269"/>
                  </a:cubicBezTo>
                  <a:cubicBezTo>
                    <a:pt x="1106" y="1269"/>
                    <a:pt x="990" y="1262"/>
                    <a:pt x="894" y="1244"/>
                  </a:cubicBezTo>
                  <a:cubicBezTo>
                    <a:pt x="655" y="1212"/>
                    <a:pt x="448" y="1148"/>
                    <a:pt x="240" y="1053"/>
                  </a:cubicBezTo>
                  <a:cubicBezTo>
                    <a:pt x="272" y="1037"/>
                    <a:pt x="320" y="1005"/>
                    <a:pt x="352" y="1005"/>
                  </a:cubicBezTo>
                  <a:cubicBezTo>
                    <a:pt x="448" y="973"/>
                    <a:pt x="559" y="925"/>
                    <a:pt x="703" y="877"/>
                  </a:cubicBezTo>
                  <a:cubicBezTo>
                    <a:pt x="1309" y="640"/>
                    <a:pt x="2519" y="198"/>
                    <a:pt x="3036" y="198"/>
                  </a:cubicBezTo>
                  <a:close/>
                  <a:moveTo>
                    <a:pt x="3020" y="1"/>
                  </a:moveTo>
                  <a:cubicBezTo>
                    <a:pt x="2506" y="1"/>
                    <a:pt x="1527" y="356"/>
                    <a:pt x="639" y="686"/>
                  </a:cubicBezTo>
                  <a:cubicBezTo>
                    <a:pt x="495" y="733"/>
                    <a:pt x="368" y="781"/>
                    <a:pt x="288" y="813"/>
                  </a:cubicBezTo>
                  <a:cubicBezTo>
                    <a:pt x="160" y="861"/>
                    <a:pt x="1" y="925"/>
                    <a:pt x="17" y="1069"/>
                  </a:cubicBezTo>
                  <a:cubicBezTo>
                    <a:pt x="17" y="1196"/>
                    <a:pt x="160" y="1308"/>
                    <a:pt x="847" y="1436"/>
                  </a:cubicBezTo>
                  <a:cubicBezTo>
                    <a:pt x="1014" y="1460"/>
                    <a:pt x="1182" y="1472"/>
                    <a:pt x="1349" y="1472"/>
                  </a:cubicBezTo>
                  <a:cubicBezTo>
                    <a:pt x="1517" y="1472"/>
                    <a:pt x="1684" y="1460"/>
                    <a:pt x="1852" y="1436"/>
                  </a:cubicBezTo>
                  <a:lnTo>
                    <a:pt x="1852" y="1436"/>
                  </a:lnTo>
                  <a:cubicBezTo>
                    <a:pt x="1437" y="1659"/>
                    <a:pt x="1453" y="1739"/>
                    <a:pt x="1453" y="1787"/>
                  </a:cubicBezTo>
                  <a:cubicBezTo>
                    <a:pt x="1453" y="1851"/>
                    <a:pt x="1517" y="1898"/>
                    <a:pt x="1581" y="1914"/>
                  </a:cubicBezTo>
                  <a:cubicBezTo>
                    <a:pt x="1676" y="1925"/>
                    <a:pt x="1772" y="1930"/>
                    <a:pt x="1867" y="1930"/>
                  </a:cubicBezTo>
                  <a:cubicBezTo>
                    <a:pt x="2058" y="1930"/>
                    <a:pt x="2246" y="1909"/>
                    <a:pt x="2427" y="1867"/>
                  </a:cubicBezTo>
                  <a:cubicBezTo>
                    <a:pt x="2618" y="1851"/>
                    <a:pt x="2810" y="1819"/>
                    <a:pt x="2985" y="1803"/>
                  </a:cubicBezTo>
                  <a:cubicBezTo>
                    <a:pt x="3368" y="1739"/>
                    <a:pt x="3735" y="1579"/>
                    <a:pt x="4022" y="1308"/>
                  </a:cubicBezTo>
                  <a:cubicBezTo>
                    <a:pt x="4533" y="1563"/>
                    <a:pt x="6448" y="2489"/>
                    <a:pt x="6736" y="2489"/>
                  </a:cubicBezTo>
                  <a:cubicBezTo>
                    <a:pt x="6943" y="2489"/>
                    <a:pt x="7150" y="2218"/>
                    <a:pt x="7230" y="1946"/>
                  </a:cubicBezTo>
                  <a:cubicBezTo>
                    <a:pt x="7342" y="1611"/>
                    <a:pt x="7198" y="1244"/>
                    <a:pt x="6895" y="1069"/>
                  </a:cubicBezTo>
                  <a:cubicBezTo>
                    <a:pt x="6368" y="797"/>
                    <a:pt x="5826" y="574"/>
                    <a:pt x="5267" y="414"/>
                  </a:cubicBezTo>
                  <a:lnTo>
                    <a:pt x="5251" y="414"/>
                  </a:lnTo>
                  <a:cubicBezTo>
                    <a:pt x="5251" y="414"/>
                    <a:pt x="3735" y="111"/>
                    <a:pt x="3177" y="15"/>
                  </a:cubicBezTo>
                  <a:cubicBezTo>
                    <a:pt x="3131" y="5"/>
                    <a:pt x="3078" y="1"/>
                    <a:pt x="3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1534400" y="2861825"/>
              <a:ext cx="201500" cy="298225"/>
            </a:xfrm>
            <a:custGeom>
              <a:rect b="b" l="l" r="r" t="t"/>
              <a:pathLst>
                <a:path extrusionOk="0" h="11929" w="8060">
                  <a:moveTo>
                    <a:pt x="5114" y="1"/>
                  </a:moveTo>
                  <a:cubicBezTo>
                    <a:pt x="4407" y="1"/>
                    <a:pt x="3767" y="769"/>
                    <a:pt x="3767" y="769"/>
                  </a:cubicBezTo>
                  <a:cubicBezTo>
                    <a:pt x="2809" y="1487"/>
                    <a:pt x="1964" y="2349"/>
                    <a:pt x="1245" y="3322"/>
                  </a:cubicBezTo>
                  <a:cubicBezTo>
                    <a:pt x="192" y="4806"/>
                    <a:pt x="1" y="7838"/>
                    <a:pt x="224" y="8700"/>
                  </a:cubicBezTo>
                  <a:cubicBezTo>
                    <a:pt x="447" y="9578"/>
                    <a:pt x="591" y="10599"/>
                    <a:pt x="1644" y="11302"/>
                  </a:cubicBezTo>
                  <a:cubicBezTo>
                    <a:pt x="2216" y="11674"/>
                    <a:pt x="2702" y="11929"/>
                    <a:pt x="3318" y="11929"/>
                  </a:cubicBezTo>
                  <a:cubicBezTo>
                    <a:pt x="3838" y="11929"/>
                    <a:pt x="4450" y="11747"/>
                    <a:pt x="5283" y="11302"/>
                  </a:cubicBezTo>
                  <a:cubicBezTo>
                    <a:pt x="7118" y="10312"/>
                    <a:pt x="8060" y="7041"/>
                    <a:pt x="7884" y="4519"/>
                  </a:cubicBezTo>
                  <a:cubicBezTo>
                    <a:pt x="7709" y="1997"/>
                    <a:pt x="6177" y="258"/>
                    <a:pt x="5363" y="34"/>
                  </a:cubicBezTo>
                  <a:cubicBezTo>
                    <a:pt x="5279" y="11"/>
                    <a:pt x="5196" y="1"/>
                    <a:pt x="5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1532000" y="2859375"/>
              <a:ext cx="206300" cy="303350"/>
            </a:xfrm>
            <a:custGeom>
              <a:rect b="b" l="l" r="r" t="t"/>
              <a:pathLst>
                <a:path extrusionOk="0" h="12134" w="8252">
                  <a:moveTo>
                    <a:pt x="5219" y="196"/>
                  </a:moveTo>
                  <a:cubicBezTo>
                    <a:pt x="5299" y="196"/>
                    <a:pt x="5363" y="212"/>
                    <a:pt x="5443" y="228"/>
                  </a:cubicBezTo>
                  <a:cubicBezTo>
                    <a:pt x="6193" y="436"/>
                    <a:pt x="7709" y="2127"/>
                    <a:pt x="7885" y="4617"/>
                  </a:cubicBezTo>
                  <a:cubicBezTo>
                    <a:pt x="8044" y="7075"/>
                    <a:pt x="7135" y="10346"/>
                    <a:pt x="5331" y="11304"/>
                  </a:cubicBezTo>
                  <a:cubicBezTo>
                    <a:pt x="4512" y="11750"/>
                    <a:pt x="3915" y="11927"/>
                    <a:pt x="3417" y="11927"/>
                  </a:cubicBezTo>
                  <a:cubicBezTo>
                    <a:pt x="2810" y="11927"/>
                    <a:pt x="2348" y="11663"/>
                    <a:pt x="1804" y="11304"/>
                  </a:cubicBezTo>
                  <a:cubicBezTo>
                    <a:pt x="879" y="10697"/>
                    <a:pt x="687" y="9868"/>
                    <a:pt x="480" y="9054"/>
                  </a:cubicBezTo>
                  <a:cubicBezTo>
                    <a:pt x="464" y="8958"/>
                    <a:pt x="448" y="8862"/>
                    <a:pt x="416" y="8782"/>
                  </a:cubicBezTo>
                  <a:cubicBezTo>
                    <a:pt x="208" y="7952"/>
                    <a:pt x="384" y="4936"/>
                    <a:pt x="1421" y="3468"/>
                  </a:cubicBezTo>
                  <a:cubicBezTo>
                    <a:pt x="2123" y="2510"/>
                    <a:pt x="2969" y="1665"/>
                    <a:pt x="3911" y="946"/>
                  </a:cubicBezTo>
                  <a:cubicBezTo>
                    <a:pt x="3927" y="946"/>
                    <a:pt x="3927" y="930"/>
                    <a:pt x="3927" y="930"/>
                  </a:cubicBezTo>
                  <a:cubicBezTo>
                    <a:pt x="3943" y="914"/>
                    <a:pt x="4565" y="196"/>
                    <a:pt x="5219" y="196"/>
                  </a:cubicBezTo>
                  <a:close/>
                  <a:moveTo>
                    <a:pt x="5218" y="0"/>
                  </a:moveTo>
                  <a:cubicBezTo>
                    <a:pt x="4507" y="0"/>
                    <a:pt x="3868" y="702"/>
                    <a:pt x="3783" y="787"/>
                  </a:cubicBezTo>
                  <a:cubicBezTo>
                    <a:pt x="2826" y="1521"/>
                    <a:pt x="1980" y="2383"/>
                    <a:pt x="1262" y="3356"/>
                  </a:cubicBezTo>
                  <a:cubicBezTo>
                    <a:pt x="176" y="4888"/>
                    <a:pt x="1" y="7952"/>
                    <a:pt x="224" y="8830"/>
                  </a:cubicBezTo>
                  <a:cubicBezTo>
                    <a:pt x="256" y="8910"/>
                    <a:pt x="272" y="9006"/>
                    <a:pt x="288" y="9101"/>
                  </a:cubicBezTo>
                  <a:cubicBezTo>
                    <a:pt x="480" y="9899"/>
                    <a:pt x="703" y="10825"/>
                    <a:pt x="1692" y="11479"/>
                  </a:cubicBezTo>
                  <a:cubicBezTo>
                    <a:pt x="2251" y="11846"/>
                    <a:pt x="2746" y="12134"/>
                    <a:pt x="3400" y="12134"/>
                  </a:cubicBezTo>
                  <a:cubicBezTo>
                    <a:pt x="3943" y="12134"/>
                    <a:pt x="4581" y="11942"/>
                    <a:pt x="5427" y="11479"/>
                  </a:cubicBezTo>
                  <a:cubicBezTo>
                    <a:pt x="7294" y="10474"/>
                    <a:pt x="8252" y="7123"/>
                    <a:pt x="8076" y="4601"/>
                  </a:cubicBezTo>
                  <a:cubicBezTo>
                    <a:pt x="7901" y="2016"/>
                    <a:pt x="6305" y="260"/>
                    <a:pt x="5491" y="37"/>
                  </a:cubicBezTo>
                  <a:cubicBezTo>
                    <a:pt x="5399" y="12"/>
                    <a:pt x="5308" y="0"/>
                    <a:pt x="5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593850" y="2888900"/>
              <a:ext cx="88200" cy="82300"/>
            </a:xfrm>
            <a:custGeom>
              <a:rect b="b" l="l" r="r" t="t"/>
              <a:pathLst>
                <a:path extrusionOk="0" h="3292" w="3528">
                  <a:moveTo>
                    <a:pt x="2563" y="0"/>
                  </a:moveTo>
                  <a:cubicBezTo>
                    <a:pt x="2103" y="0"/>
                    <a:pt x="1501" y="164"/>
                    <a:pt x="1501" y="164"/>
                  </a:cubicBezTo>
                  <a:cubicBezTo>
                    <a:pt x="1501" y="164"/>
                    <a:pt x="830" y="228"/>
                    <a:pt x="511" y="675"/>
                  </a:cubicBezTo>
                  <a:cubicBezTo>
                    <a:pt x="176" y="1106"/>
                    <a:pt x="288" y="1250"/>
                    <a:pt x="511" y="1361"/>
                  </a:cubicBezTo>
                  <a:cubicBezTo>
                    <a:pt x="655" y="1441"/>
                    <a:pt x="735" y="1601"/>
                    <a:pt x="767" y="1760"/>
                  </a:cubicBezTo>
                  <a:cubicBezTo>
                    <a:pt x="767" y="1760"/>
                    <a:pt x="0" y="3005"/>
                    <a:pt x="399" y="3244"/>
                  </a:cubicBezTo>
                  <a:cubicBezTo>
                    <a:pt x="450" y="3277"/>
                    <a:pt x="524" y="3292"/>
                    <a:pt x="614" y="3292"/>
                  </a:cubicBezTo>
                  <a:cubicBezTo>
                    <a:pt x="1232" y="3292"/>
                    <a:pt x="2647" y="2591"/>
                    <a:pt x="3065" y="2048"/>
                  </a:cubicBezTo>
                  <a:cubicBezTo>
                    <a:pt x="3527" y="1441"/>
                    <a:pt x="3320" y="420"/>
                    <a:pt x="3017" y="116"/>
                  </a:cubicBezTo>
                  <a:cubicBezTo>
                    <a:pt x="2931" y="30"/>
                    <a:pt x="2760" y="0"/>
                    <a:pt x="2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591450" y="2886375"/>
              <a:ext cx="93800" cy="87350"/>
            </a:xfrm>
            <a:custGeom>
              <a:rect b="b" l="l" r="r" t="t"/>
              <a:pathLst>
                <a:path extrusionOk="0" h="3494" w="3752">
                  <a:moveTo>
                    <a:pt x="2722" y="198"/>
                  </a:moveTo>
                  <a:cubicBezTo>
                    <a:pt x="2841" y="198"/>
                    <a:pt x="2956" y="231"/>
                    <a:pt x="3049" y="297"/>
                  </a:cubicBezTo>
                  <a:cubicBezTo>
                    <a:pt x="3320" y="569"/>
                    <a:pt x="3512" y="1526"/>
                    <a:pt x="3081" y="2101"/>
                  </a:cubicBezTo>
                  <a:cubicBezTo>
                    <a:pt x="2644" y="2664"/>
                    <a:pt x="1252" y="3301"/>
                    <a:pt x="710" y="3301"/>
                  </a:cubicBezTo>
                  <a:cubicBezTo>
                    <a:pt x="638" y="3301"/>
                    <a:pt x="581" y="3290"/>
                    <a:pt x="543" y="3266"/>
                  </a:cubicBezTo>
                  <a:cubicBezTo>
                    <a:pt x="336" y="3138"/>
                    <a:pt x="655" y="2372"/>
                    <a:pt x="942" y="1909"/>
                  </a:cubicBezTo>
                  <a:cubicBezTo>
                    <a:pt x="958" y="1893"/>
                    <a:pt x="958" y="1861"/>
                    <a:pt x="958" y="1845"/>
                  </a:cubicBezTo>
                  <a:cubicBezTo>
                    <a:pt x="926" y="1654"/>
                    <a:pt x="815" y="1478"/>
                    <a:pt x="655" y="1367"/>
                  </a:cubicBezTo>
                  <a:cubicBezTo>
                    <a:pt x="559" y="1319"/>
                    <a:pt x="511" y="1287"/>
                    <a:pt x="495" y="1239"/>
                  </a:cubicBezTo>
                  <a:cubicBezTo>
                    <a:pt x="495" y="1175"/>
                    <a:pt x="511" y="1063"/>
                    <a:pt x="687" y="824"/>
                  </a:cubicBezTo>
                  <a:cubicBezTo>
                    <a:pt x="990" y="425"/>
                    <a:pt x="1597" y="361"/>
                    <a:pt x="1597" y="361"/>
                  </a:cubicBezTo>
                  <a:lnTo>
                    <a:pt x="1613" y="361"/>
                  </a:lnTo>
                  <a:cubicBezTo>
                    <a:pt x="1948" y="265"/>
                    <a:pt x="2299" y="217"/>
                    <a:pt x="2650" y="202"/>
                  </a:cubicBezTo>
                  <a:cubicBezTo>
                    <a:pt x="2674" y="199"/>
                    <a:pt x="2698" y="198"/>
                    <a:pt x="2722" y="198"/>
                  </a:cubicBezTo>
                  <a:close/>
                  <a:moveTo>
                    <a:pt x="2632" y="1"/>
                  </a:moveTo>
                  <a:cubicBezTo>
                    <a:pt x="2212" y="1"/>
                    <a:pt x="1718" y="123"/>
                    <a:pt x="1565" y="154"/>
                  </a:cubicBezTo>
                  <a:cubicBezTo>
                    <a:pt x="1485" y="170"/>
                    <a:pt x="863" y="265"/>
                    <a:pt x="527" y="712"/>
                  </a:cubicBezTo>
                  <a:cubicBezTo>
                    <a:pt x="336" y="952"/>
                    <a:pt x="272" y="1127"/>
                    <a:pt x="304" y="1287"/>
                  </a:cubicBezTo>
                  <a:cubicBezTo>
                    <a:pt x="352" y="1398"/>
                    <a:pt x="432" y="1494"/>
                    <a:pt x="559" y="1542"/>
                  </a:cubicBezTo>
                  <a:cubicBezTo>
                    <a:pt x="655" y="1606"/>
                    <a:pt x="735" y="1718"/>
                    <a:pt x="751" y="1845"/>
                  </a:cubicBezTo>
                  <a:cubicBezTo>
                    <a:pt x="591" y="2117"/>
                    <a:pt x="1" y="3154"/>
                    <a:pt x="448" y="3441"/>
                  </a:cubicBezTo>
                  <a:cubicBezTo>
                    <a:pt x="513" y="3467"/>
                    <a:pt x="578" y="3493"/>
                    <a:pt x="652" y="3493"/>
                  </a:cubicBezTo>
                  <a:cubicBezTo>
                    <a:pt x="668" y="3493"/>
                    <a:pt x="685" y="3492"/>
                    <a:pt x="703" y="3489"/>
                  </a:cubicBezTo>
                  <a:cubicBezTo>
                    <a:pt x="1389" y="3489"/>
                    <a:pt x="2810" y="2771"/>
                    <a:pt x="3240" y="2212"/>
                  </a:cubicBezTo>
                  <a:cubicBezTo>
                    <a:pt x="3751" y="1558"/>
                    <a:pt x="3512" y="473"/>
                    <a:pt x="3193" y="154"/>
                  </a:cubicBezTo>
                  <a:cubicBezTo>
                    <a:pt x="3078" y="39"/>
                    <a:pt x="2866" y="1"/>
                    <a:pt x="2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1585475" y="2771900"/>
              <a:ext cx="113725" cy="171500"/>
            </a:xfrm>
            <a:custGeom>
              <a:rect b="b" l="l" r="r" t="t"/>
              <a:pathLst>
                <a:path extrusionOk="0" h="6860" w="4549">
                  <a:moveTo>
                    <a:pt x="2081" y="1"/>
                  </a:moveTo>
                  <a:cubicBezTo>
                    <a:pt x="1679" y="1"/>
                    <a:pt x="1389" y="105"/>
                    <a:pt x="1389" y="105"/>
                  </a:cubicBezTo>
                  <a:cubicBezTo>
                    <a:pt x="1181" y="360"/>
                    <a:pt x="926" y="567"/>
                    <a:pt x="655" y="759"/>
                  </a:cubicBezTo>
                  <a:cubicBezTo>
                    <a:pt x="367" y="902"/>
                    <a:pt x="0" y="1046"/>
                    <a:pt x="304" y="1270"/>
                  </a:cubicBezTo>
                  <a:cubicBezTo>
                    <a:pt x="463" y="1397"/>
                    <a:pt x="623" y="1525"/>
                    <a:pt x="766" y="1669"/>
                  </a:cubicBezTo>
                  <a:cubicBezTo>
                    <a:pt x="766" y="1669"/>
                    <a:pt x="399" y="2865"/>
                    <a:pt x="559" y="3568"/>
                  </a:cubicBezTo>
                  <a:cubicBezTo>
                    <a:pt x="600" y="3880"/>
                    <a:pt x="883" y="4099"/>
                    <a:pt x="1192" y="4099"/>
                  </a:cubicBezTo>
                  <a:cubicBezTo>
                    <a:pt x="1247" y="4099"/>
                    <a:pt x="1302" y="4093"/>
                    <a:pt x="1357" y="4078"/>
                  </a:cubicBezTo>
                  <a:lnTo>
                    <a:pt x="1357" y="4078"/>
                  </a:lnTo>
                  <a:cubicBezTo>
                    <a:pt x="1357" y="4078"/>
                    <a:pt x="1245" y="5898"/>
                    <a:pt x="1102" y="6440"/>
                  </a:cubicBezTo>
                  <a:cubicBezTo>
                    <a:pt x="1015" y="6734"/>
                    <a:pt x="1181" y="6859"/>
                    <a:pt x="1438" y="6859"/>
                  </a:cubicBezTo>
                  <a:cubicBezTo>
                    <a:pt x="1656" y="6859"/>
                    <a:pt x="1938" y="6770"/>
                    <a:pt x="2187" y="6616"/>
                  </a:cubicBezTo>
                  <a:cubicBezTo>
                    <a:pt x="2729" y="6297"/>
                    <a:pt x="2809" y="4940"/>
                    <a:pt x="3033" y="3967"/>
                  </a:cubicBezTo>
                  <a:cubicBezTo>
                    <a:pt x="3240" y="2977"/>
                    <a:pt x="4549" y="1812"/>
                    <a:pt x="3639" y="727"/>
                  </a:cubicBezTo>
                  <a:cubicBezTo>
                    <a:pt x="3152" y="138"/>
                    <a:pt x="2543" y="1"/>
                    <a:pt x="2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587875" y="2769450"/>
              <a:ext cx="107350" cy="176350"/>
            </a:xfrm>
            <a:custGeom>
              <a:rect b="b" l="l" r="r" t="t"/>
              <a:pathLst>
                <a:path extrusionOk="0" h="7054" w="4294">
                  <a:moveTo>
                    <a:pt x="1988" y="198"/>
                  </a:moveTo>
                  <a:cubicBezTo>
                    <a:pt x="2429" y="198"/>
                    <a:pt x="3014" y="324"/>
                    <a:pt x="3479" y="873"/>
                  </a:cubicBezTo>
                  <a:cubicBezTo>
                    <a:pt x="4054" y="1575"/>
                    <a:pt x="3655" y="2325"/>
                    <a:pt x="3272" y="3043"/>
                  </a:cubicBezTo>
                  <a:cubicBezTo>
                    <a:pt x="3080" y="3346"/>
                    <a:pt x="2937" y="3682"/>
                    <a:pt x="2825" y="4033"/>
                  </a:cubicBezTo>
                  <a:cubicBezTo>
                    <a:pt x="2777" y="4272"/>
                    <a:pt x="2729" y="4543"/>
                    <a:pt x="2697" y="4799"/>
                  </a:cubicBezTo>
                  <a:cubicBezTo>
                    <a:pt x="2554" y="5597"/>
                    <a:pt x="2410" y="6411"/>
                    <a:pt x="2043" y="6634"/>
                  </a:cubicBezTo>
                  <a:cubicBezTo>
                    <a:pt x="1800" y="6778"/>
                    <a:pt x="1534" y="6860"/>
                    <a:pt x="1340" y="6860"/>
                  </a:cubicBezTo>
                  <a:cubicBezTo>
                    <a:pt x="1254" y="6860"/>
                    <a:pt x="1182" y="6844"/>
                    <a:pt x="1133" y="6810"/>
                  </a:cubicBezTo>
                  <a:cubicBezTo>
                    <a:pt x="1117" y="6794"/>
                    <a:pt x="1053" y="6746"/>
                    <a:pt x="1101" y="6554"/>
                  </a:cubicBezTo>
                  <a:cubicBezTo>
                    <a:pt x="1245" y="6012"/>
                    <a:pt x="1357" y="4256"/>
                    <a:pt x="1357" y="4176"/>
                  </a:cubicBezTo>
                  <a:cubicBezTo>
                    <a:pt x="1357" y="4112"/>
                    <a:pt x="1309" y="4065"/>
                    <a:pt x="1261" y="4065"/>
                  </a:cubicBezTo>
                  <a:lnTo>
                    <a:pt x="1229" y="4065"/>
                  </a:lnTo>
                  <a:cubicBezTo>
                    <a:pt x="1197" y="4081"/>
                    <a:pt x="1181" y="4081"/>
                    <a:pt x="1149" y="4081"/>
                  </a:cubicBezTo>
                  <a:cubicBezTo>
                    <a:pt x="1121" y="4085"/>
                    <a:pt x="1094" y="4087"/>
                    <a:pt x="1066" y="4087"/>
                  </a:cubicBezTo>
                  <a:cubicBezTo>
                    <a:pt x="812" y="4087"/>
                    <a:pt x="587" y="3893"/>
                    <a:pt x="559" y="3634"/>
                  </a:cubicBezTo>
                  <a:cubicBezTo>
                    <a:pt x="415" y="2979"/>
                    <a:pt x="766" y="1798"/>
                    <a:pt x="766" y="1798"/>
                  </a:cubicBezTo>
                  <a:cubicBezTo>
                    <a:pt x="782" y="1751"/>
                    <a:pt x="766" y="1719"/>
                    <a:pt x="750" y="1687"/>
                  </a:cubicBezTo>
                  <a:cubicBezTo>
                    <a:pt x="591" y="1543"/>
                    <a:pt x="431" y="1415"/>
                    <a:pt x="255" y="1288"/>
                  </a:cubicBezTo>
                  <a:cubicBezTo>
                    <a:pt x="208" y="1240"/>
                    <a:pt x="192" y="1208"/>
                    <a:pt x="192" y="1208"/>
                  </a:cubicBezTo>
                  <a:cubicBezTo>
                    <a:pt x="192" y="1144"/>
                    <a:pt x="415" y="1032"/>
                    <a:pt x="543" y="985"/>
                  </a:cubicBezTo>
                  <a:lnTo>
                    <a:pt x="622" y="937"/>
                  </a:lnTo>
                  <a:cubicBezTo>
                    <a:pt x="894" y="761"/>
                    <a:pt x="1133" y="538"/>
                    <a:pt x="1357" y="282"/>
                  </a:cubicBezTo>
                  <a:cubicBezTo>
                    <a:pt x="1430" y="262"/>
                    <a:pt x="1672" y="198"/>
                    <a:pt x="1988" y="198"/>
                  </a:cubicBezTo>
                  <a:close/>
                  <a:moveTo>
                    <a:pt x="1991" y="1"/>
                  </a:moveTo>
                  <a:cubicBezTo>
                    <a:pt x="1573" y="1"/>
                    <a:pt x="1268" y="107"/>
                    <a:pt x="1261" y="107"/>
                  </a:cubicBezTo>
                  <a:cubicBezTo>
                    <a:pt x="1245" y="107"/>
                    <a:pt x="1229" y="123"/>
                    <a:pt x="1213" y="139"/>
                  </a:cubicBezTo>
                  <a:cubicBezTo>
                    <a:pt x="1021" y="378"/>
                    <a:pt x="782" y="586"/>
                    <a:pt x="527" y="761"/>
                  </a:cubicBezTo>
                  <a:lnTo>
                    <a:pt x="447" y="809"/>
                  </a:lnTo>
                  <a:cubicBezTo>
                    <a:pt x="224" y="905"/>
                    <a:pt x="16" y="1016"/>
                    <a:pt x="0" y="1192"/>
                  </a:cubicBezTo>
                  <a:cubicBezTo>
                    <a:pt x="0" y="1288"/>
                    <a:pt x="48" y="1399"/>
                    <a:pt x="144" y="1447"/>
                  </a:cubicBezTo>
                  <a:cubicBezTo>
                    <a:pt x="287" y="1559"/>
                    <a:pt x="431" y="1671"/>
                    <a:pt x="559" y="1798"/>
                  </a:cubicBezTo>
                  <a:cubicBezTo>
                    <a:pt x="495" y="2054"/>
                    <a:pt x="224" y="3043"/>
                    <a:pt x="351" y="3666"/>
                  </a:cubicBezTo>
                  <a:cubicBezTo>
                    <a:pt x="412" y="4028"/>
                    <a:pt x="729" y="4291"/>
                    <a:pt x="1088" y="4291"/>
                  </a:cubicBezTo>
                  <a:cubicBezTo>
                    <a:pt x="1108" y="4291"/>
                    <a:pt x="1129" y="4290"/>
                    <a:pt x="1149" y="4288"/>
                  </a:cubicBezTo>
                  <a:lnTo>
                    <a:pt x="1149" y="4288"/>
                  </a:lnTo>
                  <a:cubicBezTo>
                    <a:pt x="1117" y="4719"/>
                    <a:pt x="1021" y="6060"/>
                    <a:pt x="910" y="6506"/>
                  </a:cubicBezTo>
                  <a:cubicBezTo>
                    <a:pt x="830" y="6666"/>
                    <a:pt x="878" y="6857"/>
                    <a:pt x="1021" y="6969"/>
                  </a:cubicBezTo>
                  <a:cubicBezTo>
                    <a:pt x="1101" y="7022"/>
                    <a:pt x="1191" y="7053"/>
                    <a:pt x="1283" y="7053"/>
                  </a:cubicBezTo>
                  <a:cubicBezTo>
                    <a:pt x="1302" y="7053"/>
                    <a:pt x="1321" y="7052"/>
                    <a:pt x="1341" y="7049"/>
                  </a:cubicBezTo>
                  <a:cubicBezTo>
                    <a:pt x="1628" y="7049"/>
                    <a:pt x="1899" y="6953"/>
                    <a:pt x="2139" y="6810"/>
                  </a:cubicBezTo>
                  <a:cubicBezTo>
                    <a:pt x="2601" y="6538"/>
                    <a:pt x="2745" y="5661"/>
                    <a:pt x="2889" y="4831"/>
                  </a:cubicBezTo>
                  <a:cubicBezTo>
                    <a:pt x="2937" y="4575"/>
                    <a:pt x="2968" y="4320"/>
                    <a:pt x="3032" y="4081"/>
                  </a:cubicBezTo>
                  <a:cubicBezTo>
                    <a:pt x="3128" y="3745"/>
                    <a:pt x="3272" y="3426"/>
                    <a:pt x="3447" y="3139"/>
                  </a:cubicBezTo>
                  <a:cubicBezTo>
                    <a:pt x="3846" y="2389"/>
                    <a:pt x="4293" y="1559"/>
                    <a:pt x="3623" y="761"/>
                  </a:cubicBezTo>
                  <a:cubicBezTo>
                    <a:pt x="3117" y="144"/>
                    <a:pt x="2477" y="1"/>
                    <a:pt x="19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600225" y="2714000"/>
              <a:ext cx="198325" cy="234175"/>
            </a:xfrm>
            <a:custGeom>
              <a:rect b="b" l="l" r="r" t="t"/>
              <a:pathLst>
                <a:path extrusionOk="0" h="9367" w="7933">
                  <a:moveTo>
                    <a:pt x="1613" y="1"/>
                  </a:moveTo>
                  <a:cubicBezTo>
                    <a:pt x="1488" y="1"/>
                    <a:pt x="1368" y="8"/>
                    <a:pt x="1262" y="27"/>
                  </a:cubicBezTo>
                  <a:cubicBezTo>
                    <a:pt x="607" y="138"/>
                    <a:pt x="352" y="2022"/>
                    <a:pt x="767" y="3075"/>
                  </a:cubicBezTo>
                  <a:cubicBezTo>
                    <a:pt x="910" y="3442"/>
                    <a:pt x="1166" y="3761"/>
                    <a:pt x="1517" y="3969"/>
                  </a:cubicBezTo>
                  <a:cubicBezTo>
                    <a:pt x="1453" y="3905"/>
                    <a:pt x="1070" y="3538"/>
                    <a:pt x="1437" y="3250"/>
                  </a:cubicBezTo>
                  <a:cubicBezTo>
                    <a:pt x="1661" y="3059"/>
                    <a:pt x="1932" y="2931"/>
                    <a:pt x="2219" y="2883"/>
                  </a:cubicBezTo>
                  <a:lnTo>
                    <a:pt x="2219" y="2883"/>
                  </a:lnTo>
                  <a:cubicBezTo>
                    <a:pt x="2219" y="2883"/>
                    <a:pt x="1900" y="3921"/>
                    <a:pt x="2028" y="4112"/>
                  </a:cubicBezTo>
                  <a:cubicBezTo>
                    <a:pt x="2582" y="4841"/>
                    <a:pt x="130" y="8278"/>
                    <a:pt x="3" y="8278"/>
                  </a:cubicBezTo>
                  <a:cubicBezTo>
                    <a:pt x="2" y="8278"/>
                    <a:pt x="1" y="8278"/>
                    <a:pt x="1" y="8278"/>
                  </a:cubicBezTo>
                  <a:lnTo>
                    <a:pt x="1" y="8278"/>
                  </a:lnTo>
                  <a:cubicBezTo>
                    <a:pt x="1" y="8278"/>
                    <a:pt x="719" y="8677"/>
                    <a:pt x="1629" y="9123"/>
                  </a:cubicBezTo>
                  <a:cubicBezTo>
                    <a:pt x="1985" y="9292"/>
                    <a:pt x="2352" y="9367"/>
                    <a:pt x="2718" y="9367"/>
                  </a:cubicBezTo>
                  <a:cubicBezTo>
                    <a:pt x="4436" y="9367"/>
                    <a:pt x="6149" y="7716"/>
                    <a:pt x="6768" y="6283"/>
                  </a:cubicBezTo>
                  <a:cubicBezTo>
                    <a:pt x="7358" y="4910"/>
                    <a:pt x="7933" y="2421"/>
                    <a:pt x="6736" y="1176"/>
                  </a:cubicBezTo>
                  <a:cubicBezTo>
                    <a:pt x="5880" y="300"/>
                    <a:pt x="4739" y="113"/>
                    <a:pt x="3951" y="113"/>
                  </a:cubicBezTo>
                  <a:cubicBezTo>
                    <a:pt x="3503" y="113"/>
                    <a:pt x="3169" y="173"/>
                    <a:pt x="3065" y="202"/>
                  </a:cubicBezTo>
                  <a:cubicBezTo>
                    <a:pt x="3065" y="202"/>
                    <a:pt x="2260" y="1"/>
                    <a:pt x="16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597450" y="2711675"/>
              <a:ext cx="204700" cy="238800"/>
            </a:xfrm>
            <a:custGeom>
              <a:rect b="b" l="l" r="r" t="t"/>
              <a:pathLst>
                <a:path extrusionOk="0" h="9552" w="8188">
                  <a:moveTo>
                    <a:pt x="1702" y="195"/>
                  </a:moveTo>
                  <a:cubicBezTo>
                    <a:pt x="2333" y="195"/>
                    <a:pt x="3131" y="391"/>
                    <a:pt x="3144" y="391"/>
                  </a:cubicBezTo>
                  <a:lnTo>
                    <a:pt x="3192" y="391"/>
                  </a:lnTo>
                  <a:cubicBezTo>
                    <a:pt x="3198" y="385"/>
                    <a:pt x="3546" y="307"/>
                    <a:pt x="4051" y="307"/>
                  </a:cubicBezTo>
                  <a:cubicBezTo>
                    <a:pt x="4814" y="307"/>
                    <a:pt x="5937" y="484"/>
                    <a:pt x="6783" y="1348"/>
                  </a:cubicBezTo>
                  <a:cubicBezTo>
                    <a:pt x="7964" y="2561"/>
                    <a:pt x="7341" y="5051"/>
                    <a:pt x="6783" y="6328"/>
                  </a:cubicBezTo>
                  <a:cubicBezTo>
                    <a:pt x="6368" y="7333"/>
                    <a:pt x="5283" y="8642"/>
                    <a:pt x="3894" y="9152"/>
                  </a:cubicBezTo>
                  <a:cubicBezTo>
                    <a:pt x="3573" y="9290"/>
                    <a:pt x="3229" y="9358"/>
                    <a:pt x="2884" y="9358"/>
                  </a:cubicBezTo>
                  <a:cubicBezTo>
                    <a:pt x="2511" y="9358"/>
                    <a:pt x="2136" y="9278"/>
                    <a:pt x="1788" y="9121"/>
                  </a:cubicBezTo>
                  <a:cubicBezTo>
                    <a:pt x="1101" y="8801"/>
                    <a:pt x="527" y="8482"/>
                    <a:pt x="287" y="8339"/>
                  </a:cubicBezTo>
                  <a:cubicBezTo>
                    <a:pt x="654" y="7924"/>
                    <a:pt x="2793" y="4891"/>
                    <a:pt x="2218" y="4141"/>
                  </a:cubicBezTo>
                  <a:cubicBezTo>
                    <a:pt x="2171" y="4062"/>
                    <a:pt x="2250" y="3535"/>
                    <a:pt x="2426" y="3008"/>
                  </a:cubicBezTo>
                  <a:cubicBezTo>
                    <a:pt x="2440" y="2937"/>
                    <a:pt x="2390" y="2878"/>
                    <a:pt x="2323" y="2878"/>
                  </a:cubicBezTo>
                  <a:cubicBezTo>
                    <a:pt x="2315" y="2878"/>
                    <a:pt x="2307" y="2879"/>
                    <a:pt x="2298" y="2881"/>
                  </a:cubicBezTo>
                  <a:cubicBezTo>
                    <a:pt x="2011" y="2944"/>
                    <a:pt x="1724" y="3072"/>
                    <a:pt x="1500" y="3264"/>
                  </a:cubicBezTo>
                  <a:cubicBezTo>
                    <a:pt x="1373" y="3343"/>
                    <a:pt x="1309" y="3471"/>
                    <a:pt x="1293" y="3615"/>
                  </a:cubicBezTo>
                  <a:cubicBezTo>
                    <a:pt x="1293" y="3631"/>
                    <a:pt x="1293" y="3647"/>
                    <a:pt x="1293" y="3663"/>
                  </a:cubicBezTo>
                  <a:cubicBezTo>
                    <a:pt x="1149" y="3503"/>
                    <a:pt x="1037" y="3327"/>
                    <a:pt x="958" y="3136"/>
                  </a:cubicBezTo>
                  <a:cubicBezTo>
                    <a:pt x="670" y="2370"/>
                    <a:pt x="734" y="1093"/>
                    <a:pt x="1069" y="503"/>
                  </a:cubicBezTo>
                  <a:cubicBezTo>
                    <a:pt x="1133" y="359"/>
                    <a:pt x="1245" y="263"/>
                    <a:pt x="1389" y="215"/>
                  </a:cubicBezTo>
                  <a:cubicBezTo>
                    <a:pt x="1484" y="201"/>
                    <a:pt x="1590" y="195"/>
                    <a:pt x="1702" y="195"/>
                  </a:cubicBezTo>
                  <a:close/>
                  <a:moveTo>
                    <a:pt x="1712" y="0"/>
                  </a:moveTo>
                  <a:cubicBezTo>
                    <a:pt x="1586" y="0"/>
                    <a:pt x="1465" y="7"/>
                    <a:pt x="1357" y="24"/>
                  </a:cubicBezTo>
                  <a:cubicBezTo>
                    <a:pt x="1149" y="72"/>
                    <a:pt x="990" y="215"/>
                    <a:pt x="894" y="407"/>
                  </a:cubicBezTo>
                  <a:cubicBezTo>
                    <a:pt x="527" y="1061"/>
                    <a:pt x="463" y="2386"/>
                    <a:pt x="782" y="3200"/>
                  </a:cubicBezTo>
                  <a:cubicBezTo>
                    <a:pt x="926" y="3599"/>
                    <a:pt x="1213" y="3934"/>
                    <a:pt x="1580" y="4141"/>
                  </a:cubicBezTo>
                  <a:cubicBezTo>
                    <a:pt x="1599" y="4152"/>
                    <a:pt x="1618" y="4157"/>
                    <a:pt x="1636" y="4157"/>
                  </a:cubicBezTo>
                  <a:cubicBezTo>
                    <a:pt x="1720" y="4157"/>
                    <a:pt x="1774" y="4048"/>
                    <a:pt x="1708" y="3982"/>
                  </a:cubicBezTo>
                  <a:cubicBezTo>
                    <a:pt x="1676" y="3966"/>
                    <a:pt x="1484" y="3790"/>
                    <a:pt x="1500" y="3615"/>
                  </a:cubicBezTo>
                  <a:cubicBezTo>
                    <a:pt x="1500" y="3535"/>
                    <a:pt x="1548" y="3455"/>
                    <a:pt x="1612" y="3423"/>
                  </a:cubicBezTo>
                  <a:cubicBezTo>
                    <a:pt x="1788" y="3280"/>
                    <a:pt x="1979" y="3184"/>
                    <a:pt x="2187" y="3120"/>
                  </a:cubicBezTo>
                  <a:lnTo>
                    <a:pt x="2187" y="3120"/>
                  </a:lnTo>
                  <a:cubicBezTo>
                    <a:pt x="2075" y="3487"/>
                    <a:pt x="1931" y="4093"/>
                    <a:pt x="2059" y="4269"/>
                  </a:cubicBezTo>
                  <a:cubicBezTo>
                    <a:pt x="2139" y="4381"/>
                    <a:pt x="2155" y="4540"/>
                    <a:pt x="2107" y="4668"/>
                  </a:cubicBezTo>
                  <a:cubicBezTo>
                    <a:pt x="1931" y="5785"/>
                    <a:pt x="303" y="8083"/>
                    <a:pt x="80" y="8275"/>
                  </a:cubicBezTo>
                  <a:cubicBezTo>
                    <a:pt x="48" y="8275"/>
                    <a:pt x="32" y="8291"/>
                    <a:pt x="16" y="8323"/>
                  </a:cubicBezTo>
                  <a:cubicBezTo>
                    <a:pt x="0" y="8371"/>
                    <a:pt x="16" y="8418"/>
                    <a:pt x="64" y="8450"/>
                  </a:cubicBezTo>
                  <a:cubicBezTo>
                    <a:pt x="64" y="8450"/>
                    <a:pt x="798" y="8865"/>
                    <a:pt x="1708" y="9296"/>
                  </a:cubicBezTo>
                  <a:cubicBezTo>
                    <a:pt x="2059" y="9472"/>
                    <a:pt x="2442" y="9551"/>
                    <a:pt x="2841" y="9551"/>
                  </a:cubicBezTo>
                  <a:cubicBezTo>
                    <a:pt x="3224" y="9551"/>
                    <a:pt x="3607" y="9488"/>
                    <a:pt x="3974" y="9344"/>
                  </a:cubicBezTo>
                  <a:cubicBezTo>
                    <a:pt x="5410" y="8801"/>
                    <a:pt x="6527" y="7445"/>
                    <a:pt x="6974" y="6408"/>
                  </a:cubicBezTo>
                  <a:cubicBezTo>
                    <a:pt x="7549" y="5083"/>
                    <a:pt x="8187" y="2498"/>
                    <a:pt x="6926" y="1205"/>
                  </a:cubicBezTo>
                  <a:cubicBezTo>
                    <a:pt x="6058" y="315"/>
                    <a:pt x="4872" y="99"/>
                    <a:pt x="4028" y="99"/>
                  </a:cubicBezTo>
                  <a:cubicBezTo>
                    <a:pt x="3662" y="99"/>
                    <a:pt x="3360" y="140"/>
                    <a:pt x="3176" y="183"/>
                  </a:cubicBezTo>
                  <a:cubicBezTo>
                    <a:pt x="3031" y="157"/>
                    <a:pt x="2309" y="0"/>
                    <a:pt x="17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232375" y="2873450"/>
              <a:ext cx="129700" cy="235025"/>
            </a:xfrm>
            <a:custGeom>
              <a:rect b="b" l="l" r="r" t="t"/>
              <a:pathLst>
                <a:path extrusionOk="0" h="9401" w="5188">
                  <a:moveTo>
                    <a:pt x="1836" y="0"/>
                  </a:moveTo>
                  <a:lnTo>
                    <a:pt x="0" y="7693"/>
                  </a:lnTo>
                  <a:lnTo>
                    <a:pt x="3767" y="9400"/>
                  </a:lnTo>
                  <a:lnTo>
                    <a:pt x="5187" y="217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1229575" y="2870750"/>
              <a:ext cx="134875" cy="240125"/>
            </a:xfrm>
            <a:custGeom>
              <a:rect b="b" l="l" r="r" t="t"/>
              <a:pathLst>
                <a:path extrusionOk="0" h="9605" w="5395">
                  <a:moveTo>
                    <a:pt x="2012" y="268"/>
                  </a:moveTo>
                  <a:lnTo>
                    <a:pt x="5187" y="2327"/>
                  </a:lnTo>
                  <a:lnTo>
                    <a:pt x="3799" y="9365"/>
                  </a:lnTo>
                  <a:lnTo>
                    <a:pt x="224" y="7737"/>
                  </a:lnTo>
                  <a:lnTo>
                    <a:pt x="2012" y="268"/>
                  </a:lnTo>
                  <a:close/>
                  <a:moveTo>
                    <a:pt x="1958" y="0"/>
                  </a:moveTo>
                  <a:cubicBezTo>
                    <a:pt x="1910" y="0"/>
                    <a:pt x="1864" y="30"/>
                    <a:pt x="1852" y="76"/>
                  </a:cubicBezTo>
                  <a:lnTo>
                    <a:pt x="17" y="7769"/>
                  </a:lnTo>
                  <a:cubicBezTo>
                    <a:pt x="1" y="7817"/>
                    <a:pt x="33" y="7864"/>
                    <a:pt x="65" y="7880"/>
                  </a:cubicBezTo>
                  <a:lnTo>
                    <a:pt x="3831" y="9604"/>
                  </a:lnTo>
                  <a:lnTo>
                    <a:pt x="3879" y="9604"/>
                  </a:lnTo>
                  <a:cubicBezTo>
                    <a:pt x="3927" y="9604"/>
                    <a:pt x="3959" y="9572"/>
                    <a:pt x="3975" y="9524"/>
                  </a:cubicBezTo>
                  <a:lnTo>
                    <a:pt x="5395" y="2295"/>
                  </a:lnTo>
                  <a:cubicBezTo>
                    <a:pt x="5395" y="2247"/>
                    <a:pt x="5379" y="2215"/>
                    <a:pt x="5347" y="2199"/>
                  </a:cubicBezTo>
                  <a:lnTo>
                    <a:pt x="2012" y="13"/>
                  </a:lnTo>
                  <a:cubicBezTo>
                    <a:pt x="1994" y="4"/>
                    <a:pt x="1976" y="0"/>
                    <a:pt x="1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243150" y="2893000"/>
              <a:ext cx="107750" cy="195525"/>
            </a:xfrm>
            <a:custGeom>
              <a:rect b="b" l="l" r="r" t="t"/>
              <a:pathLst>
                <a:path extrusionOk="0" h="7821" w="4310">
                  <a:moveTo>
                    <a:pt x="1532" y="0"/>
                  </a:moveTo>
                  <a:lnTo>
                    <a:pt x="0" y="6400"/>
                  </a:lnTo>
                  <a:lnTo>
                    <a:pt x="3128" y="7820"/>
                  </a:lnTo>
                  <a:lnTo>
                    <a:pt x="4309" y="1820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240750" y="2890700"/>
              <a:ext cx="112950" cy="200625"/>
            </a:xfrm>
            <a:custGeom>
              <a:rect b="b" l="l" r="r" t="t"/>
              <a:pathLst>
                <a:path extrusionOk="0" h="8025" w="4518">
                  <a:moveTo>
                    <a:pt x="1692" y="252"/>
                  </a:moveTo>
                  <a:lnTo>
                    <a:pt x="4294" y="1944"/>
                  </a:lnTo>
                  <a:lnTo>
                    <a:pt x="3160" y="7769"/>
                  </a:lnTo>
                  <a:lnTo>
                    <a:pt x="224" y="6428"/>
                  </a:lnTo>
                  <a:lnTo>
                    <a:pt x="1692" y="252"/>
                  </a:lnTo>
                  <a:close/>
                  <a:moveTo>
                    <a:pt x="1639" y="0"/>
                  </a:moveTo>
                  <a:cubicBezTo>
                    <a:pt x="1590" y="0"/>
                    <a:pt x="1544" y="30"/>
                    <a:pt x="1533" y="76"/>
                  </a:cubicBezTo>
                  <a:lnTo>
                    <a:pt x="1" y="6476"/>
                  </a:lnTo>
                  <a:cubicBezTo>
                    <a:pt x="1" y="6508"/>
                    <a:pt x="17" y="6556"/>
                    <a:pt x="64" y="6588"/>
                  </a:cubicBezTo>
                  <a:lnTo>
                    <a:pt x="3192" y="8008"/>
                  </a:lnTo>
                  <a:cubicBezTo>
                    <a:pt x="3192" y="8008"/>
                    <a:pt x="3208" y="8008"/>
                    <a:pt x="3224" y="8024"/>
                  </a:cubicBezTo>
                  <a:cubicBezTo>
                    <a:pt x="3240" y="8024"/>
                    <a:pt x="3256" y="8008"/>
                    <a:pt x="3272" y="8008"/>
                  </a:cubicBezTo>
                  <a:cubicBezTo>
                    <a:pt x="3304" y="7992"/>
                    <a:pt x="3320" y="7960"/>
                    <a:pt x="3320" y="7928"/>
                  </a:cubicBezTo>
                  <a:lnTo>
                    <a:pt x="4501" y="1928"/>
                  </a:lnTo>
                  <a:cubicBezTo>
                    <a:pt x="4517" y="1880"/>
                    <a:pt x="4501" y="1848"/>
                    <a:pt x="4469" y="1816"/>
                  </a:cubicBezTo>
                  <a:lnTo>
                    <a:pt x="1692" y="13"/>
                  </a:lnTo>
                  <a:cubicBezTo>
                    <a:pt x="1675" y="4"/>
                    <a:pt x="1657" y="0"/>
                    <a:pt x="1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326525" y="2927700"/>
              <a:ext cx="164025" cy="191150"/>
            </a:xfrm>
            <a:custGeom>
              <a:rect b="b" l="l" r="r" t="t"/>
              <a:pathLst>
                <a:path extrusionOk="0" h="7646" w="6561">
                  <a:moveTo>
                    <a:pt x="1421" y="1"/>
                  </a:moveTo>
                  <a:lnTo>
                    <a:pt x="1" y="7230"/>
                  </a:lnTo>
                  <a:lnTo>
                    <a:pt x="5555" y="7645"/>
                  </a:lnTo>
                  <a:lnTo>
                    <a:pt x="6560" y="256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323750" y="2925200"/>
              <a:ext cx="169175" cy="196425"/>
            </a:xfrm>
            <a:custGeom>
              <a:rect b="b" l="l" r="r" t="t"/>
              <a:pathLst>
                <a:path extrusionOk="0" h="7857" w="6767">
                  <a:moveTo>
                    <a:pt x="1612" y="197"/>
                  </a:moveTo>
                  <a:lnTo>
                    <a:pt x="6559" y="436"/>
                  </a:lnTo>
                  <a:lnTo>
                    <a:pt x="5586" y="7649"/>
                  </a:lnTo>
                  <a:lnTo>
                    <a:pt x="223" y="7235"/>
                  </a:lnTo>
                  <a:lnTo>
                    <a:pt x="1612" y="197"/>
                  </a:lnTo>
                  <a:close/>
                  <a:moveTo>
                    <a:pt x="1508" y="1"/>
                  </a:moveTo>
                  <a:cubicBezTo>
                    <a:pt x="1469" y="1"/>
                    <a:pt x="1436" y="32"/>
                    <a:pt x="1436" y="85"/>
                  </a:cubicBezTo>
                  <a:lnTo>
                    <a:pt x="0" y="7314"/>
                  </a:lnTo>
                  <a:cubicBezTo>
                    <a:pt x="0" y="7362"/>
                    <a:pt x="32" y="7426"/>
                    <a:pt x="96" y="7426"/>
                  </a:cubicBezTo>
                  <a:lnTo>
                    <a:pt x="5666" y="7857"/>
                  </a:lnTo>
                  <a:cubicBezTo>
                    <a:pt x="5713" y="7857"/>
                    <a:pt x="5761" y="7809"/>
                    <a:pt x="5761" y="7761"/>
                  </a:cubicBezTo>
                  <a:lnTo>
                    <a:pt x="6767" y="356"/>
                  </a:lnTo>
                  <a:cubicBezTo>
                    <a:pt x="6767" y="340"/>
                    <a:pt x="6767" y="308"/>
                    <a:pt x="6751" y="276"/>
                  </a:cubicBezTo>
                  <a:cubicBezTo>
                    <a:pt x="6735" y="260"/>
                    <a:pt x="6703" y="244"/>
                    <a:pt x="6671" y="244"/>
                  </a:cubicBezTo>
                  <a:lnTo>
                    <a:pt x="1532" y="5"/>
                  </a:lnTo>
                  <a:cubicBezTo>
                    <a:pt x="1524" y="2"/>
                    <a:pt x="1516" y="1"/>
                    <a:pt x="1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399950" y="3003525"/>
              <a:ext cx="10000" cy="6800"/>
            </a:xfrm>
            <a:custGeom>
              <a:rect b="b" l="l" r="r" t="t"/>
              <a:pathLst>
                <a:path extrusionOk="0" h="272" w="400">
                  <a:moveTo>
                    <a:pt x="32" y="0"/>
                  </a:moveTo>
                  <a:lnTo>
                    <a:pt x="0" y="255"/>
                  </a:lnTo>
                  <a:lnTo>
                    <a:pt x="367" y="271"/>
                  </a:lnTo>
                  <a:lnTo>
                    <a:pt x="399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408725" y="3042225"/>
              <a:ext cx="14375" cy="9600"/>
            </a:xfrm>
            <a:custGeom>
              <a:rect b="b" l="l" r="r" t="t"/>
              <a:pathLst>
                <a:path extrusionOk="0" h="384" w="575">
                  <a:moveTo>
                    <a:pt x="48" y="0"/>
                  </a:moveTo>
                  <a:lnTo>
                    <a:pt x="0" y="351"/>
                  </a:lnTo>
                  <a:lnTo>
                    <a:pt x="511" y="383"/>
                  </a:lnTo>
                  <a:lnTo>
                    <a:pt x="575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1386775" y="2976375"/>
              <a:ext cx="12800" cy="7225"/>
            </a:xfrm>
            <a:custGeom>
              <a:rect b="b" l="l" r="r" t="t"/>
              <a:pathLst>
                <a:path extrusionOk="0" h="289" w="512">
                  <a:moveTo>
                    <a:pt x="49" y="1"/>
                  </a:moveTo>
                  <a:lnTo>
                    <a:pt x="1" y="272"/>
                  </a:lnTo>
                  <a:lnTo>
                    <a:pt x="463" y="288"/>
                  </a:lnTo>
                  <a:lnTo>
                    <a:pt x="511" y="33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404325" y="2977575"/>
              <a:ext cx="9600" cy="6800"/>
            </a:xfrm>
            <a:custGeom>
              <a:rect b="b" l="l" r="r" t="t"/>
              <a:pathLst>
                <a:path extrusionOk="0" h="272" w="384">
                  <a:moveTo>
                    <a:pt x="49" y="1"/>
                  </a:moveTo>
                  <a:lnTo>
                    <a:pt x="1" y="256"/>
                  </a:lnTo>
                  <a:lnTo>
                    <a:pt x="352" y="272"/>
                  </a:lnTo>
                  <a:lnTo>
                    <a:pt x="384" y="33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397550" y="3015475"/>
              <a:ext cx="10800" cy="9200"/>
            </a:xfrm>
            <a:custGeom>
              <a:rect b="b" l="l" r="r" t="t"/>
              <a:pathLst>
                <a:path extrusionOk="0" h="368" w="432">
                  <a:moveTo>
                    <a:pt x="48" y="1"/>
                  </a:moveTo>
                  <a:lnTo>
                    <a:pt x="1" y="336"/>
                  </a:lnTo>
                  <a:lnTo>
                    <a:pt x="368" y="368"/>
                  </a:lnTo>
                  <a:lnTo>
                    <a:pt x="431" y="1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416700" y="2990350"/>
              <a:ext cx="14800" cy="9600"/>
            </a:xfrm>
            <a:custGeom>
              <a:rect b="b" l="l" r="r" t="t"/>
              <a:pathLst>
                <a:path extrusionOk="0" h="384" w="592">
                  <a:moveTo>
                    <a:pt x="48" y="0"/>
                  </a:moveTo>
                  <a:lnTo>
                    <a:pt x="1" y="351"/>
                  </a:lnTo>
                  <a:lnTo>
                    <a:pt x="527" y="383"/>
                  </a:lnTo>
                  <a:lnTo>
                    <a:pt x="591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391175" y="2947250"/>
              <a:ext cx="13575" cy="10400"/>
            </a:xfrm>
            <a:custGeom>
              <a:rect b="b" l="l" r="r" t="t"/>
              <a:pathLst>
                <a:path extrusionOk="0" h="416" w="543">
                  <a:moveTo>
                    <a:pt x="80" y="1"/>
                  </a:moveTo>
                  <a:lnTo>
                    <a:pt x="0" y="400"/>
                  </a:lnTo>
                  <a:lnTo>
                    <a:pt x="479" y="416"/>
                  </a:lnTo>
                  <a:lnTo>
                    <a:pt x="543" y="1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408725" y="2948050"/>
              <a:ext cx="10000" cy="10400"/>
            </a:xfrm>
            <a:custGeom>
              <a:rect b="b" l="l" r="r" t="t"/>
              <a:pathLst>
                <a:path extrusionOk="0" h="416" w="400">
                  <a:moveTo>
                    <a:pt x="64" y="1"/>
                  </a:moveTo>
                  <a:lnTo>
                    <a:pt x="0" y="400"/>
                  </a:lnTo>
                  <a:lnTo>
                    <a:pt x="336" y="416"/>
                  </a:lnTo>
                  <a:lnTo>
                    <a:pt x="399" y="1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388775" y="2962825"/>
              <a:ext cx="13200" cy="8800"/>
            </a:xfrm>
            <a:custGeom>
              <a:rect b="b" l="l" r="r" t="t"/>
              <a:pathLst>
                <a:path extrusionOk="0" h="352" w="528">
                  <a:moveTo>
                    <a:pt x="64" y="0"/>
                  </a:moveTo>
                  <a:lnTo>
                    <a:pt x="0" y="319"/>
                  </a:lnTo>
                  <a:lnTo>
                    <a:pt x="479" y="351"/>
                  </a:lnTo>
                  <a:lnTo>
                    <a:pt x="527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401950" y="2989550"/>
              <a:ext cx="10400" cy="9200"/>
            </a:xfrm>
            <a:custGeom>
              <a:rect b="b" l="l" r="r" t="t"/>
              <a:pathLst>
                <a:path extrusionOk="0" h="368" w="416">
                  <a:moveTo>
                    <a:pt x="48" y="0"/>
                  </a:moveTo>
                  <a:lnTo>
                    <a:pt x="0" y="336"/>
                  </a:lnTo>
                  <a:lnTo>
                    <a:pt x="367" y="368"/>
                  </a:lnTo>
                  <a:lnTo>
                    <a:pt x="415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406325" y="2963625"/>
              <a:ext cx="10000" cy="8800"/>
            </a:xfrm>
            <a:custGeom>
              <a:rect b="b" l="l" r="r" t="t"/>
              <a:pathLst>
                <a:path extrusionOk="0" h="352" w="400">
                  <a:moveTo>
                    <a:pt x="64" y="0"/>
                  </a:moveTo>
                  <a:lnTo>
                    <a:pt x="1" y="335"/>
                  </a:lnTo>
                  <a:lnTo>
                    <a:pt x="352" y="351"/>
                  </a:lnTo>
                  <a:lnTo>
                    <a:pt x="40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412700" y="3016275"/>
              <a:ext cx="14400" cy="9600"/>
            </a:xfrm>
            <a:custGeom>
              <a:rect b="b" l="l" r="r" t="t"/>
              <a:pathLst>
                <a:path extrusionOk="0" h="384" w="576">
                  <a:moveTo>
                    <a:pt x="49" y="1"/>
                  </a:moveTo>
                  <a:lnTo>
                    <a:pt x="1" y="352"/>
                  </a:lnTo>
                  <a:lnTo>
                    <a:pt x="528" y="384"/>
                  </a:lnTo>
                  <a:lnTo>
                    <a:pt x="576" y="1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362050" y="3027050"/>
              <a:ext cx="10800" cy="7600"/>
            </a:xfrm>
            <a:custGeom>
              <a:rect b="b" l="l" r="r" t="t"/>
              <a:pathLst>
                <a:path extrusionOk="0" h="304" w="432">
                  <a:moveTo>
                    <a:pt x="64" y="1"/>
                  </a:moveTo>
                  <a:lnTo>
                    <a:pt x="0" y="288"/>
                  </a:lnTo>
                  <a:lnTo>
                    <a:pt x="383" y="304"/>
                  </a:lnTo>
                  <a:lnTo>
                    <a:pt x="431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360050" y="3039825"/>
              <a:ext cx="10800" cy="8400"/>
            </a:xfrm>
            <a:custGeom>
              <a:rect b="b" l="l" r="r" t="t"/>
              <a:pathLst>
                <a:path extrusionOk="0" h="336" w="432">
                  <a:moveTo>
                    <a:pt x="48" y="0"/>
                  </a:moveTo>
                  <a:lnTo>
                    <a:pt x="0" y="304"/>
                  </a:lnTo>
                  <a:lnTo>
                    <a:pt x="367" y="335"/>
                  </a:lnTo>
                  <a:lnTo>
                    <a:pt x="431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357650" y="3052975"/>
              <a:ext cx="10800" cy="7625"/>
            </a:xfrm>
            <a:custGeom>
              <a:rect b="b" l="l" r="r" t="t"/>
              <a:pathLst>
                <a:path extrusionOk="0" h="305" w="432">
                  <a:moveTo>
                    <a:pt x="48" y="1"/>
                  </a:moveTo>
                  <a:lnTo>
                    <a:pt x="1" y="288"/>
                  </a:lnTo>
                  <a:lnTo>
                    <a:pt x="384" y="304"/>
                  </a:lnTo>
                  <a:lnTo>
                    <a:pt x="431" y="3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355250" y="3065750"/>
              <a:ext cx="10800" cy="8400"/>
            </a:xfrm>
            <a:custGeom>
              <a:rect b="b" l="l" r="r" t="t"/>
              <a:pathLst>
                <a:path extrusionOk="0" h="336" w="432">
                  <a:moveTo>
                    <a:pt x="65" y="1"/>
                  </a:moveTo>
                  <a:lnTo>
                    <a:pt x="1" y="304"/>
                  </a:lnTo>
                  <a:lnTo>
                    <a:pt x="384" y="336"/>
                  </a:lnTo>
                  <a:lnTo>
                    <a:pt x="432" y="1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364425" y="3013875"/>
              <a:ext cx="10800" cy="8425"/>
            </a:xfrm>
            <a:custGeom>
              <a:rect b="b" l="l" r="r" t="t"/>
              <a:pathLst>
                <a:path extrusionOk="0" h="337" w="432">
                  <a:moveTo>
                    <a:pt x="49" y="1"/>
                  </a:moveTo>
                  <a:lnTo>
                    <a:pt x="1" y="304"/>
                  </a:lnTo>
                  <a:lnTo>
                    <a:pt x="384" y="336"/>
                  </a:lnTo>
                  <a:lnTo>
                    <a:pt x="432" y="1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368825" y="2987950"/>
              <a:ext cx="11200" cy="8400"/>
            </a:xfrm>
            <a:custGeom>
              <a:rect b="b" l="l" r="r" t="t"/>
              <a:pathLst>
                <a:path extrusionOk="0" h="336" w="448">
                  <a:moveTo>
                    <a:pt x="64" y="1"/>
                  </a:moveTo>
                  <a:lnTo>
                    <a:pt x="0" y="304"/>
                  </a:lnTo>
                  <a:lnTo>
                    <a:pt x="399" y="336"/>
                  </a:lnTo>
                  <a:lnTo>
                    <a:pt x="447" y="1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1373600" y="2962025"/>
              <a:ext cx="11200" cy="8400"/>
            </a:xfrm>
            <a:custGeom>
              <a:rect b="b" l="l" r="r" t="t"/>
              <a:pathLst>
                <a:path extrusionOk="0" h="336" w="448">
                  <a:moveTo>
                    <a:pt x="49" y="0"/>
                  </a:moveTo>
                  <a:lnTo>
                    <a:pt x="1" y="304"/>
                  </a:lnTo>
                  <a:lnTo>
                    <a:pt x="384" y="335"/>
                  </a:lnTo>
                  <a:lnTo>
                    <a:pt x="448" y="3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366825" y="3001125"/>
              <a:ext cx="10800" cy="7600"/>
            </a:xfrm>
            <a:custGeom>
              <a:rect b="b" l="l" r="r" t="t"/>
              <a:pathLst>
                <a:path extrusionOk="0" h="304" w="432">
                  <a:moveTo>
                    <a:pt x="49" y="0"/>
                  </a:moveTo>
                  <a:lnTo>
                    <a:pt x="1" y="288"/>
                  </a:lnTo>
                  <a:lnTo>
                    <a:pt x="384" y="304"/>
                  </a:lnTo>
                  <a:lnTo>
                    <a:pt x="432" y="3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371225" y="2975175"/>
              <a:ext cx="11200" cy="7625"/>
            </a:xfrm>
            <a:custGeom>
              <a:rect b="b" l="l" r="r" t="t"/>
              <a:pathLst>
                <a:path extrusionOk="0" h="305" w="448">
                  <a:moveTo>
                    <a:pt x="48" y="1"/>
                  </a:moveTo>
                  <a:lnTo>
                    <a:pt x="0" y="288"/>
                  </a:lnTo>
                  <a:lnTo>
                    <a:pt x="383" y="304"/>
                  </a:lnTo>
                  <a:lnTo>
                    <a:pt x="447" y="3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420700" y="2964425"/>
              <a:ext cx="15175" cy="9600"/>
            </a:xfrm>
            <a:custGeom>
              <a:rect b="b" l="l" r="r" t="t"/>
              <a:pathLst>
                <a:path extrusionOk="0" h="384" w="607">
                  <a:moveTo>
                    <a:pt x="48" y="0"/>
                  </a:moveTo>
                  <a:lnTo>
                    <a:pt x="0" y="335"/>
                  </a:lnTo>
                  <a:lnTo>
                    <a:pt x="543" y="383"/>
                  </a:lnTo>
                  <a:lnTo>
                    <a:pt x="607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352475" y="3078925"/>
              <a:ext cx="11175" cy="11600"/>
            </a:xfrm>
            <a:custGeom>
              <a:rect b="b" l="l" r="r" t="t"/>
              <a:pathLst>
                <a:path extrusionOk="0" h="464" w="447">
                  <a:moveTo>
                    <a:pt x="80" y="0"/>
                  </a:moveTo>
                  <a:lnTo>
                    <a:pt x="0" y="431"/>
                  </a:lnTo>
                  <a:lnTo>
                    <a:pt x="383" y="463"/>
                  </a:lnTo>
                  <a:lnTo>
                    <a:pt x="447" y="3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414700" y="3004700"/>
              <a:ext cx="14400" cy="6425"/>
            </a:xfrm>
            <a:custGeom>
              <a:rect b="b" l="l" r="r" t="t"/>
              <a:pathLst>
                <a:path extrusionOk="0" h="257" w="576">
                  <a:moveTo>
                    <a:pt x="49" y="1"/>
                  </a:moveTo>
                  <a:lnTo>
                    <a:pt x="1" y="240"/>
                  </a:lnTo>
                  <a:lnTo>
                    <a:pt x="543" y="256"/>
                  </a:lnTo>
                  <a:lnTo>
                    <a:pt x="575" y="33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406725" y="3056575"/>
              <a:ext cx="14000" cy="6400"/>
            </a:xfrm>
            <a:custGeom>
              <a:rect b="b" l="l" r="r" t="t"/>
              <a:pathLst>
                <a:path extrusionOk="0" h="256" w="560">
                  <a:moveTo>
                    <a:pt x="33" y="1"/>
                  </a:moveTo>
                  <a:lnTo>
                    <a:pt x="1" y="224"/>
                  </a:lnTo>
                  <a:lnTo>
                    <a:pt x="511" y="256"/>
                  </a:lnTo>
                  <a:lnTo>
                    <a:pt x="559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410725" y="3030650"/>
              <a:ext cx="13975" cy="6400"/>
            </a:xfrm>
            <a:custGeom>
              <a:rect b="b" l="l" r="r" t="t"/>
              <a:pathLst>
                <a:path extrusionOk="0" h="256" w="559">
                  <a:moveTo>
                    <a:pt x="48" y="0"/>
                  </a:moveTo>
                  <a:lnTo>
                    <a:pt x="0" y="224"/>
                  </a:lnTo>
                  <a:lnTo>
                    <a:pt x="527" y="256"/>
                  </a:lnTo>
                  <a:lnTo>
                    <a:pt x="559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395150" y="3029450"/>
              <a:ext cx="10800" cy="6800"/>
            </a:xfrm>
            <a:custGeom>
              <a:rect b="b" l="l" r="r" t="t"/>
              <a:pathLst>
                <a:path extrusionOk="0" h="272" w="432">
                  <a:moveTo>
                    <a:pt x="49" y="0"/>
                  </a:moveTo>
                  <a:lnTo>
                    <a:pt x="1" y="256"/>
                  </a:lnTo>
                  <a:lnTo>
                    <a:pt x="400" y="272"/>
                  </a:lnTo>
                  <a:lnTo>
                    <a:pt x="432" y="3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404325" y="3068150"/>
              <a:ext cx="14400" cy="9600"/>
            </a:xfrm>
            <a:custGeom>
              <a:rect b="b" l="l" r="r" t="t"/>
              <a:pathLst>
                <a:path extrusionOk="0" h="384" w="576">
                  <a:moveTo>
                    <a:pt x="65" y="0"/>
                  </a:moveTo>
                  <a:lnTo>
                    <a:pt x="1" y="352"/>
                  </a:lnTo>
                  <a:lnTo>
                    <a:pt x="512" y="383"/>
                  </a:lnTo>
                  <a:lnTo>
                    <a:pt x="575" y="1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1401550" y="3082500"/>
              <a:ext cx="14775" cy="13600"/>
            </a:xfrm>
            <a:custGeom>
              <a:rect b="b" l="l" r="r" t="t"/>
              <a:pathLst>
                <a:path extrusionOk="0" h="544" w="591">
                  <a:moveTo>
                    <a:pt x="80" y="1"/>
                  </a:moveTo>
                  <a:lnTo>
                    <a:pt x="0" y="480"/>
                  </a:lnTo>
                  <a:lnTo>
                    <a:pt x="511" y="544"/>
                  </a:lnTo>
                  <a:lnTo>
                    <a:pt x="591" y="3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1384375" y="2988750"/>
              <a:ext cx="13200" cy="8800"/>
            </a:xfrm>
            <a:custGeom>
              <a:rect b="b" l="l" r="r" t="t"/>
              <a:pathLst>
                <a:path extrusionOk="0" h="352" w="528">
                  <a:moveTo>
                    <a:pt x="49" y="1"/>
                  </a:moveTo>
                  <a:lnTo>
                    <a:pt x="1" y="320"/>
                  </a:lnTo>
                  <a:lnTo>
                    <a:pt x="464" y="352"/>
                  </a:lnTo>
                  <a:lnTo>
                    <a:pt x="528" y="1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1376000" y="2946450"/>
              <a:ext cx="11600" cy="10400"/>
            </a:xfrm>
            <a:custGeom>
              <a:rect b="b" l="l" r="r" t="t"/>
              <a:pathLst>
                <a:path extrusionOk="0" h="416" w="464">
                  <a:moveTo>
                    <a:pt x="65" y="1"/>
                  </a:moveTo>
                  <a:lnTo>
                    <a:pt x="1" y="400"/>
                  </a:lnTo>
                  <a:lnTo>
                    <a:pt x="384" y="416"/>
                  </a:lnTo>
                  <a:lnTo>
                    <a:pt x="464" y="1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1419100" y="2978775"/>
              <a:ext cx="14375" cy="6400"/>
            </a:xfrm>
            <a:custGeom>
              <a:rect b="b" l="l" r="r" t="t"/>
              <a:pathLst>
                <a:path extrusionOk="0" h="256" w="575">
                  <a:moveTo>
                    <a:pt x="32" y="1"/>
                  </a:moveTo>
                  <a:lnTo>
                    <a:pt x="0" y="240"/>
                  </a:lnTo>
                  <a:lnTo>
                    <a:pt x="527" y="256"/>
                  </a:lnTo>
                  <a:lnTo>
                    <a:pt x="575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1423075" y="2948850"/>
              <a:ext cx="15200" cy="10400"/>
            </a:xfrm>
            <a:custGeom>
              <a:rect b="b" l="l" r="r" t="t"/>
              <a:pathLst>
                <a:path extrusionOk="0" h="416" w="608">
                  <a:moveTo>
                    <a:pt x="49" y="1"/>
                  </a:moveTo>
                  <a:lnTo>
                    <a:pt x="1" y="400"/>
                  </a:lnTo>
                  <a:lnTo>
                    <a:pt x="544" y="416"/>
                  </a:lnTo>
                  <a:lnTo>
                    <a:pt x="607" y="33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392775" y="3041425"/>
              <a:ext cx="11575" cy="9200"/>
            </a:xfrm>
            <a:custGeom>
              <a:rect b="b" l="l" r="r" t="t"/>
              <a:pathLst>
                <a:path extrusionOk="0" h="368" w="463">
                  <a:moveTo>
                    <a:pt x="64" y="0"/>
                  </a:moveTo>
                  <a:lnTo>
                    <a:pt x="0" y="335"/>
                  </a:lnTo>
                  <a:lnTo>
                    <a:pt x="399" y="367"/>
                  </a:lnTo>
                  <a:lnTo>
                    <a:pt x="463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375200" y="3040625"/>
              <a:ext cx="13200" cy="8800"/>
            </a:xfrm>
            <a:custGeom>
              <a:rect b="b" l="l" r="r" t="t"/>
              <a:pathLst>
                <a:path extrusionOk="0" h="352" w="528">
                  <a:moveTo>
                    <a:pt x="49" y="0"/>
                  </a:moveTo>
                  <a:lnTo>
                    <a:pt x="1" y="319"/>
                  </a:lnTo>
                  <a:lnTo>
                    <a:pt x="480" y="351"/>
                  </a:lnTo>
                  <a:lnTo>
                    <a:pt x="527" y="1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1390775" y="3055375"/>
              <a:ext cx="11200" cy="6825"/>
            </a:xfrm>
            <a:custGeom>
              <a:rect b="b" l="l" r="r" t="t"/>
              <a:pathLst>
                <a:path extrusionOk="0" h="273" w="448">
                  <a:moveTo>
                    <a:pt x="48" y="1"/>
                  </a:moveTo>
                  <a:lnTo>
                    <a:pt x="0" y="240"/>
                  </a:lnTo>
                  <a:lnTo>
                    <a:pt x="415" y="272"/>
                  </a:lnTo>
                  <a:lnTo>
                    <a:pt x="447" y="3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1388375" y="3067350"/>
              <a:ext cx="11600" cy="9200"/>
            </a:xfrm>
            <a:custGeom>
              <a:rect b="b" l="l" r="r" t="t"/>
              <a:pathLst>
                <a:path extrusionOk="0" h="368" w="464">
                  <a:moveTo>
                    <a:pt x="64" y="0"/>
                  </a:moveTo>
                  <a:lnTo>
                    <a:pt x="0" y="336"/>
                  </a:lnTo>
                  <a:lnTo>
                    <a:pt x="415" y="368"/>
                  </a:lnTo>
                  <a:lnTo>
                    <a:pt x="463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370425" y="3066550"/>
              <a:ext cx="13575" cy="8800"/>
            </a:xfrm>
            <a:custGeom>
              <a:rect b="b" l="l" r="r" t="t"/>
              <a:pathLst>
                <a:path extrusionOk="0" h="352" w="543">
                  <a:moveTo>
                    <a:pt x="64" y="1"/>
                  </a:moveTo>
                  <a:lnTo>
                    <a:pt x="0" y="320"/>
                  </a:lnTo>
                  <a:lnTo>
                    <a:pt x="495" y="352"/>
                  </a:lnTo>
                  <a:lnTo>
                    <a:pt x="543" y="1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372825" y="3054175"/>
              <a:ext cx="13175" cy="7225"/>
            </a:xfrm>
            <a:custGeom>
              <a:rect b="b" l="l" r="r" t="t"/>
              <a:pathLst>
                <a:path extrusionOk="0" h="289" w="527">
                  <a:moveTo>
                    <a:pt x="48" y="1"/>
                  </a:moveTo>
                  <a:lnTo>
                    <a:pt x="0" y="256"/>
                  </a:lnTo>
                  <a:lnTo>
                    <a:pt x="495" y="288"/>
                  </a:lnTo>
                  <a:lnTo>
                    <a:pt x="527" y="3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1377600" y="3028250"/>
              <a:ext cx="13200" cy="7200"/>
            </a:xfrm>
            <a:custGeom>
              <a:rect b="b" l="l" r="r" t="t"/>
              <a:pathLst>
                <a:path extrusionOk="0" h="288" w="528">
                  <a:moveTo>
                    <a:pt x="48" y="0"/>
                  </a:moveTo>
                  <a:lnTo>
                    <a:pt x="1" y="272"/>
                  </a:lnTo>
                  <a:lnTo>
                    <a:pt x="479" y="288"/>
                  </a:lnTo>
                  <a:lnTo>
                    <a:pt x="527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1367625" y="3080125"/>
              <a:ext cx="14000" cy="12375"/>
            </a:xfrm>
            <a:custGeom>
              <a:rect b="b" l="l" r="r" t="t"/>
              <a:pathLst>
                <a:path extrusionOk="0" h="495" w="560">
                  <a:moveTo>
                    <a:pt x="80" y="0"/>
                  </a:moveTo>
                  <a:lnTo>
                    <a:pt x="1" y="447"/>
                  </a:lnTo>
                  <a:lnTo>
                    <a:pt x="479" y="495"/>
                  </a:lnTo>
                  <a:lnTo>
                    <a:pt x="559" y="3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385575" y="3081325"/>
              <a:ext cx="12400" cy="12775"/>
            </a:xfrm>
            <a:custGeom>
              <a:rect b="b" l="l" r="r" t="t"/>
              <a:pathLst>
                <a:path extrusionOk="0" h="511" w="496">
                  <a:moveTo>
                    <a:pt x="81" y="0"/>
                  </a:moveTo>
                  <a:lnTo>
                    <a:pt x="1" y="463"/>
                  </a:lnTo>
                  <a:lnTo>
                    <a:pt x="416" y="511"/>
                  </a:lnTo>
                  <a:lnTo>
                    <a:pt x="495" y="3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382000" y="3002325"/>
              <a:ext cx="13175" cy="7200"/>
            </a:xfrm>
            <a:custGeom>
              <a:rect b="b" l="l" r="r" t="t"/>
              <a:pathLst>
                <a:path extrusionOk="0" h="288" w="527">
                  <a:moveTo>
                    <a:pt x="48" y="0"/>
                  </a:moveTo>
                  <a:lnTo>
                    <a:pt x="0" y="271"/>
                  </a:lnTo>
                  <a:lnTo>
                    <a:pt x="479" y="287"/>
                  </a:lnTo>
                  <a:lnTo>
                    <a:pt x="527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379600" y="3014675"/>
              <a:ext cx="13575" cy="8800"/>
            </a:xfrm>
            <a:custGeom>
              <a:rect b="b" l="l" r="r" t="t"/>
              <a:pathLst>
                <a:path extrusionOk="0" h="352" w="543">
                  <a:moveTo>
                    <a:pt x="64" y="1"/>
                  </a:moveTo>
                  <a:lnTo>
                    <a:pt x="0" y="320"/>
                  </a:lnTo>
                  <a:lnTo>
                    <a:pt x="479" y="352"/>
                  </a:lnTo>
                  <a:lnTo>
                    <a:pt x="543" y="1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1293425" y="3045800"/>
              <a:ext cx="401000" cy="256275"/>
            </a:xfrm>
            <a:custGeom>
              <a:rect b="b" l="l" r="r" t="t"/>
              <a:pathLst>
                <a:path extrusionOk="0" h="10251" w="16040">
                  <a:moveTo>
                    <a:pt x="13581" y="1"/>
                  </a:moveTo>
                  <a:cubicBezTo>
                    <a:pt x="13581" y="1"/>
                    <a:pt x="13119" y="49"/>
                    <a:pt x="12321" y="687"/>
                  </a:cubicBezTo>
                  <a:cubicBezTo>
                    <a:pt x="11523" y="1341"/>
                    <a:pt x="8347" y="6879"/>
                    <a:pt x="8347" y="6879"/>
                  </a:cubicBezTo>
                  <a:cubicBezTo>
                    <a:pt x="8347" y="6879"/>
                    <a:pt x="5458" y="5076"/>
                    <a:pt x="4740" y="4581"/>
                  </a:cubicBezTo>
                  <a:cubicBezTo>
                    <a:pt x="4006" y="4086"/>
                    <a:pt x="3431" y="3161"/>
                    <a:pt x="3032" y="2618"/>
                  </a:cubicBezTo>
                  <a:cubicBezTo>
                    <a:pt x="2617" y="2075"/>
                    <a:pt x="2554" y="1996"/>
                    <a:pt x="2011" y="1964"/>
                  </a:cubicBezTo>
                  <a:cubicBezTo>
                    <a:pt x="1595" y="1940"/>
                    <a:pt x="1268" y="1730"/>
                    <a:pt x="1101" y="1730"/>
                  </a:cubicBezTo>
                  <a:cubicBezTo>
                    <a:pt x="1044" y="1730"/>
                    <a:pt x="1006" y="1755"/>
                    <a:pt x="990" y="1820"/>
                  </a:cubicBezTo>
                  <a:cubicBezTo>
                    <a:pt x="910" y="2075"/>
                    <a:pt x="1133" y="2187"/>
                    <a:pt x="1277" y="2251"/>
                  </a:cubicBezTo>
                  <a:cubicBezTo>
                    <a:pt x="1405" y="2299"/>
                    <a:pt x="1532" y="2331"/>
                    <a:pt x="1676" y="2331"/>
                  </a:cubicBezTo>
                  <a:cubicBezTo>
                    <a:pt x="1609" y="2340"/>
                    <a:pt x="1543" y="2344"/>
                    <a:pt x="1476" y="2344"/>
                  </a:cubicBezTo>
                  <a:cubicBezTo>
                    <a:pt x="1194" y="2344"/>
                    <a:pt x="919" y="2262"/>
                    <a:pt x="686" y="2107"/>
                  </a:cubicBezTo>
                  <a:cubicBezTo>
                    <a:pt x="397" y="1928"/>
                    <a:pt x="221" y="1827"/>
                    <a:pt x="120" y="1827"/>
                  </a:cubicBezTo>
                  <a:cubicBezTo>
                    <a:pt x="31" y="1827"/>
                    <a:pt x="0" y="1904"/>
                    <a:pt x="0" y="2075"/>
                  </a:cubicBezTo>
                  <a:cubicBezTo>
                    <a:pt x="0" y="2426"/>
                    <a:pt x="399" y="3017"/>
                    <a:pt x="686" y="3384"/>
                  </a:cubicBezTo>
                  <a:cubicBezTo>
                    <a:pt x="990" y="3751"/>
                    <a:pt x="2665" y="3895"/>
                    <a:pt x="2665" y="3895"/>
                  </a:cubicBezTo>
                  <a:cubicBezTo>
                    <a:pt x="3272" y="5060"/>
                    <a:pt x="3942" y="6193"/>
                    <a:pt x="4692" y="7278"/>
                  </a:cubicBezTo>
                  <a:cubicBezTo>
                    <a:pt x="5725" y="8715"/>
                    <a:pt x="7840" y="10251"/>
                    <a:pt x="8638" y="10251"/>
                  </a:cubicBezTo>
                  <a:cubicBezTo>
                    <a:pt x="8690" y="10251"/>
                    <a:pt x="8737" y="10244"/>
                    <a:pt x="8778" y="10230"/>
                  </a:cubicBezTo>
                  <a:cubicBezTo>
                    <a:pt x="9432" y="10007"/>
                    <a:pt x="12895" y="5682"/>
                    <a:pt x="13837" y="4485"/>
                  </a:cubicBezTo>
                  <a:cubicBezTo>
                    <a:pt x="14794" y="3272"/>
                    <a:pt x="16039" y="1852"/>
                    <a:pt x="15736" y="1054"/>
                  </a:cubicBezTo>
                  <a:lnTo>
                    <a:pt x="13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291025" y="3043400"/>
              <a:ext cx="405375" cy="261375"/>
            </a:xfrm>
            <a:custGeom>
              <a:rect b="b" l="l" r="r" t="t"/>
              <a:pathLst>
                <a:path extrusionOk="0" h="10455" w="16215">
                  <a:moveTo>
                    <a:pt x="13662" y="1"/>
                  </a:moveTo>
                  <a:cubicBezTo>
                    <a:pt x="13646" y="1"/>
                    <a:pt x="13167" y="49"/>
                    <a:pt x="12353" y="719"/>
                  </a:cubicBezTo>
                  <a:cubicBezTo>
                    <a:pt x="11587" y="1326"/>
                    <a:pt x="8826" y="6097"/>
                    <a:pt x="8411" y="6831"/>
                  </a:cubicBezTo>
                  <a:cubicBezTo>
                    <a:pt x="7916" y="6528"/>
                    <a:pt x="5538" y="5044"/>
                    <a:pt x="4884" y="4597"/>
                  </a:cubicBezTo>
                  <a:cubicBezTo>
                    <a:pt x="4293" y="4182"/>
                    <a:pt x="3783" y="3464"/>
                    <a:pt x="3416" y="2937"/>
                  </a:cubicBezTo>
                  <a:cubicBezTo>
                    <a:pt x="3336" y="2842"/>
                    <a:pt x="3272" y="2746"/>
                    <a:pt x="3208" y="2650"/>
                  </a:cubicBezTo>
                  <a:cubicBezTo>
                    <a:pt x="2793" y="2108"/>
                    <a:pt x="2698" y="1996"/>
                    <a:pt x="2107" y="1964"/>
                  </a:cubicBezTo>
                  <a:cubicBezTo>
                    <a:pt x="1900" y="1932"/>
                    <a:pt x="1708" y="1884"/>
                    <a:pt x="1517" y="1804"/>
                  </a:cubicBezTo>
                  <a:cubicBezTo>
                    <a:pt x="1391" y="1759"/>
                    <a:pt x="1281" y="1721"/>
                    <a:pt x="1188" y="1721"/>
                  </a:cubicBezTo>
                  <a:cubicBezTo>
                    <a:pt x="1152" y="1721"/>
                    <a:pt x="1117" y="1727"/>
                    <a:pt x="1086" y="1740"/>
                  </a:cubicBezTo>
                  <a:cubicBezTo>
                    <a:pt x="1038" y="1772"/>
                    <a:pt x="1006" y="1820"/>
                    <a:pt x="990" y="1884"/>
                  </a:cubicBezTo>
                  <a:cubicBezTo>
                    <a:pt x="942" y="1996"/>
                    <a:pt x="958" y="2124"/>
                    <a:pt x="1038" y="2219"/>
                  </a:cubicBezTo>
                  <a:cubicBezTo>
                    <a:pt x="974" y="2187"/>
                    <a:pt x="910" y="2155"/>
                    <a:pt x="846" y="2124"/>
                  </a:cubicBezTo>
                  <a:cubicBezTo>
                    <a:pt x="527" y="1927"/>
                    <a:pt x="349" y="1825"/>
                    <a:pt x="219" y="1825"/>
                  </a:cubicBezTo>
                  <a:cubicBezTo>
                    <a:pt x="180" y="1825"/>
                    <a:pt x="145" y="1834"/>
                    <a:pt x="112" y="1852"/>
                  </a:cubicBezTo>
                  <a:cubicBezTo>
                    <a:pt x="16" y="1900"/>
                    <a:pt x="0" y="2044"/>
                    <a:pt x="0" y="2171"/>
                  </a:cubicBezTo>
                  <a:cubicBezTo>
                    <a:pt x="0" y="2602"/>
                    <a:pt x="495" y="3273"/>
                    <a:pt x="703" y="3544"/>
                  </a:cubicBezTo>
                  <a:cubicBezTo>
                    <a:pt x="1006" y="3895"/>
                    <a:pt x="2362" y="4055"/>
                    <a:pt x="2698" y="4086"/>
                  </a:cubicBezTo>
                  <a:cubicBezTo>
                    <a:pt x="3288" y="5236"/>
                    <a:pt x="3974" y="6369"/>
                    <a:pt x="4708" y="7438"/>
                  </a:cubicBezTo>
                  <a:cubicBezTo>
                    <a:pt x="5746" y="8890"/>
                    <a:pt x="7868" y="10454"/>
                    <a:pt x="8746" y="10454"/>
                  </a:cubicBezTo>
                  <a:cubicBezTo>
                    <a:pt x="8794" y="10454"/>
                    <a:pt x="8858" y="10438"/>
                    <a:pt x="8906" y="10422"/>
                  </a:cubicBezTo>
                  <a:cubicBezTo>
                    <a:pt x="9608" y="10199"/>
                    <a:pt x="12991" y="5938"/>
                    <a:pt x="14013" y="4629"/>
                  </a:cubicBezTo>
                  <a:cubicBezTo>
                    <a:pt x="14124" y="4501"/>
                    <a:pt x="14220" y="4374"/>
                    <a:pt x="14332" y="4246"/>
                  </a:cubicBezTo>
                  <a:cubicBezTo>
                    <a:pt x="15257" y="3081"/>
                    <a:pt x="16215" y="1884"/>
                    <a:pt x="15928" y="1118"/>
                  </a:cubicBezTo>
                  <a:cubicBezTo>
                    <a:pt x="15910" y="1072"/>
                    <a:pt x="15876" y="1053"/>
                    <a:pt x="15841" y="1053"/>
                  </a:cubicBezTo>
                  <a:cubicBezTo>
                    <a:pt x="15780" y="1053"/>
                    <a:pt x="15716" y="1111"/>
                    <a:pt x="15736" y="1182"/>
                  </a:cubicBezTo>
                  <a:cubicBezTo>
                    <a:pt x="15992" y="1852"/>
                    <a:pt x="15018" y="3049"/>
                    <a:pt x="14172" y="4118"/>
                  </a:cubicBezTo>
                  <a:cubicBezTo>
                    <a:pt x="14060" y="4246"/>
                    <a:pt x="13965" y="4390"/>
                    <a:pt x="13869" y="4517"/>
                  </a:cubicBezTo>
                  <a:cubicBezTo>
                    <a:pt x="11714" y="7246"/>
                    <a:pt x="9321" y="10071"/>
                    <a:pt x="8842" y="10231"/>
                  </a:cubicBezTo>
                  <a:cubicBezTo>
                    <a:pt x="8808" y="10243"/>
                    <a:pt x="8768" y="10249"/>
                    <a:pt x="8723" y="10249"/>
                  </a:cubicBezTo>
                  <a:cubicBezTo>
                    <a:pt x="7999" y="10249"/>
                    <a:pt x="5890" y="8738"/>
                    <a:pt x="4884" y="7326"/>
                  </a:cubicBezTo>
                  <a:cubicBezTo>
                    <a:pt x="4134" y="6241"/>
                    <a:pt x="3448" y="5108"/>
                    <a:pt x="2841" y="3943"/>
                  </a:cubicBezTo>
                  <a:cubicBezTo>
                    <a:pt x="2825" y="3911"/>
                    <a:pt x="2793" y="3895"/>
                    <a:pt x="2761" y="3895"/>
                  </a:cubicBezTo>
                  <a:cubicBezTo>
                    <a:pt x="2139" y="3831"/>
                    <a:pt x="1054" y="3656"/>
                    <a:pt x="862" y="3416"/>
                  </a:cubicBezTo>
                  <a:cubicBezTo>
                    <a:pt x="543" y="3017"/>
                    <a:pt x="192" y="2475"/>
                    <a:pt x="192" y="2171"/>
                  </a:cubicBezTo>
                  <a:cubicBezTo>
                    <a:pt x="192" y="2124"/>
                    <a:pt x="192" y="2076"/>
                    <a:pt x="208" y="2028"/>
                  </a:cubicBezTo>
                  <a:cubicBezTo>
                    <a:pt x="399" y="2092"/>
                    <a:pt x="575" y="2171"/>
                    <a:pt x="735" y="2283"/>
                  </a:cubicBezTo>
                  <a:cubicBezTo>
                    <a:pt x="981" y="2452"/>
                    <a:pt x="1280" y="2536"/>
                    <a:pt x="1580" y="2536"/>
                  </a:cubicBezTo>
                  <a:cubicBezTo>
                    <a:pt x="1650" y="2536"/>
                    <a:pt x="1719" y="2531"/>
                    <a:pt x="1788" y="2522"/>
                  </a:cubicBezTo>
                  <a:cubicBezTo>
                    <a:pt x="1916" y="2507"/>
                    <a:pt x="1900" y="2315"/>
                    <a:pt x="1772" y="2315"/>
                  </a:cubicBezTo>
                  <a:cubicBezTo>
                    <a:pt x="1644" y="2315"/>
                    <a:pt x="1532" y="2299"/>
                    <a:pt x="1421" y="2251"/>
                  </a:cubicBezTo>
                  <a:cubicBezTo>
                    <a:pt x="1229" y="2155"/>
                    <a:pt x="1134" y="2092"/>
                    <a:pt x="1181" y="1916"/>
                  </a:cubicBezTo>
                  <a:lnTo>
                    <a:pt x="1181" y="1916"/>
                  </a:lnTo>
                  <a:cubicBezTo>
                    <a:pt x="1277" y="1932"/>
                    <a:pt x="1373" y="1948"/>
                    <a:pt x="1453" y="1996"/>
                  </a:cubicBezTo>
                  <a:cubicBezTo>
                    <a:pt x="1660" y="2076"/>
                    <a:pt x="1868" y="2139"/>
                    <a:pt x="2091" y="2155"/>
                  </a:cubicBezTo>
                  <a:cubicBezTo>
                    <a:pt x="2602" y="2187"/>
                    <a:pt x="2650" y="2235"/>
                    <a:pt x="3033" y="2778"/>
                  </a:cubicBezTo>
                  <a:cubicBezTo>
                    <a:pt x="3096" y="2858"/>
                    <a:pt x="3176" y="2953"/>
                    <a:pt x="3240" y="3049"/>
                  </a:cubicBezTo>
                  <a:cubicBezTo>
                    <a:pt x="3623" y="3592"/>
                    <a:pt x="4150" y="4326"/>
                    <a:pt x="4772" y="4757"/>
                  </a:cubicBezTo>
                  <a:cubicBezTo>
                    <a:pt x="5490" y="5251"/>
                    <a:pt x="8363" y="7039"/>
                    <a:pt x="8379" y="7055"/>
                  </a:cubicBezTo>
                  <a:cubicBezTo>
                    <a:pt x="8402" y="7066"/>
                    <a:pt x="8422" y="7071"/>
                    <a:pt x="8441" y="7071"/>
                  </a:cubicBezTo>
                  <a:cubicBezTo>
                    <a:pt x="8475" y="7071"/>
                    <a:pt x="8502" y="7054"/>
                    <a:pt x="8523" y="7023"/>
                  </a:cubicBezTo>
                  <a:cubicBezTo>
                    <a:pt x="8555" y="6975"/>
                    <a:pt x="11699" y="1501"/>
                    <a:pt x="12481" y="863"/>
                  </a:cubicBezTo>
                  <a:cubicBezTo>
                    <a:pt x="13231" y="256"/>
                    <a:pt x="13677" y="192"/>
                    <a:pt x="13693" y="192"/>
                  </a:cubicBezTo>
                  <a:cubicBezTo>
                    <a:pt x="13741" y="192"/>
                    <a:pt x="13773" y="145"/>
                    <a:pt x="13773" y="81"/>
                  </a:cubicBezTo>
                  <a:cubicBezTo>
                    <a:pt x="13773" y="33"/>
                    <a:pt x="13725" y="1"/>
                    <a:pt x="13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293025" y="3089050"/>
              <a:ext cx="94175" cy="63700"/>
            </a:xfrm>
            <a:custGeom>
              <a:rect b="b" l="l" r="r" t="t"/>
              <a:pathLst>
                <a:path extrusionOk="0" h="2548" w="3767">
                  <a:moveTo>
                    <a:pt x="1110" y="0"/>
                  </a:moveTo>
                  <a:cubicBezTo>
                    <a:pt x="1051" y="0"/>
                    <a:pt x="1010" y="25"/>
                    <a:pt x="990" y="90"/>
                  </a:cubicBezTo>
                  <a:cubicBezTo>
                    <a:pt x="926" y="345"/>
                    <a:pt x="1133" y="457"/>
                    <a:pt x="1277" y="521"/>
                  </a:cubicBezTo>
                  <a:cubicBezTo>
                    <a:pt x="1405" y="569"/>
                    <a:pt x="1548" y="601"/>
                    <a:pt x="1676" y="601"/>
                  </a:cubicBezTo>
                  <a:cubicBezTo>
                    <a:pt x="1612" y="610"/>
                    <a:pt x="1548" y="614"/>
                    <a:pt x="1484" y="614"/>
                  </a:cubicBezTo>
                  <a:cubicBezTo>
                    <a:pt x="1210" y="614"/>
                    <a:pt x="935" y="532"/>
                    <a:pt x="702" y="377"/>
                  </a:cubicBezTo>
                  <a:cubicBezTo>
                    <a:pt x="409" y="205"/>
                    <a:pt x="228" y="102"/>
                    <a:pt x="123" y="102"/>
                  </a:cubicBezTo>
                  <a:cubicBezTo>
                    <a:pt x="34" y="102"/>
                    <a:pt x="0" y="177"/>
                    <a:pt x="0" y="345"/>
                  </a:cubicBezTo>
                  <a:cubicBezTo>
                    <a:pt x="0" y="712"/>
                    <a:pt x="399" y="1287"/>
                    <a:pt x="702" y="1654"/>
                  </a:cubicBezTo>
                  <a:cubicBezTo>
                    <a:pt x="990" y="2021"/>
                    <a:pt x="2665" y="2165"/>
                    <a:pt x="2665" y="2165"/>
                  </a:cubicBezTo>
                  <a:cubicBezTo>
                    <a:pt x="2665" y="2165"/>
                    <a:pt x="2745" y="2308"/>
                    <a:pt x="2873" y="2548"/>
                  </a:cubicBezTo>
                  <a:cubicBezTo>
                    <a:pt x="3096" y="2245"/>
                    <a:pt x="3415" y="2021"/>
                    <a:pt x="3767" y="1893"/>
                  </a:cubicBezTo>
                  <a:cubicBezTo>
                    <a:pt x="3479" y="1526"/>
                    <a:pt x="3240" y="1159"/>
                    <a:pt x="3032" y="888"/>
                  </a:cubicBezTo>
                  <a:cubicBezTo>
                    <a:pt x="2633" y="345"/>
                    <a:pt x="2554" y="266"/>
                    <a:pt x="2011" y="234"/>
                  </a:cubicBezTo>
                  <a:cubicBezTo>
                    <a:pt x="1607" y="210"/>
                    <a:pt x="1283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1290625" y="3086425"/>
              <a:ext cx="99375" cy="68725"/>
            </a:xfrm>
            <a:custGeom>
              <a:rect b="b" l="l" r="r" t="t"/>
              <a:pathLst>
                <a:path extrusionOk="0" h="2749" w="3975">
                  <a:moveTo>
                    <a:pt x="1197" y="211"/>
                  </a:moveTo>
                  <a:cubicBezTo>
                    <a:pt x="1277" y="211"/>
                    <a:pt x="1373" y="243"/>
                    <a:pt x="1453" y="275"/>
                  </a:cubicBezTo>
                  <a:cubicBezTo>
                    <a:pt x="1660" y="355"/>
                    <a:pt x="1884" y="418"/>
                    <a:pt x="2107" y="434"/>
                  </a:cubicBezTo>
                  <a:cubicBezTo>
                    <a:pt x="2602" y="466"/>
                    <a:pt x="2666" y="514"/>
                    <a:pt x="3049" y="1057"/>
                  </a:cubicBezTo>
                  <a:cubicBezTo>
                    <a:pt x="3097" y="1137"/>
                    <a:pt x="3160" y="1216"/>
                    <a:pt x="3224" y="1296"/>
                  </a:cubicBezTo>
                  <a:cubicBezTo>
                    <a:pt x="3368" y="1504"/>
                    <a:pt x="3527" y="1727"/>
                    <a:pt x="3703" y="1951"/>
                  </a:cubicBezTo>
                  <a:cubicBezTo>
                    <a:pt x="3432" y="2078"/>
                    <a:pt x="3192" y="2254"/>
                    <a:pt x="2985" y="2477"/>
                  </a:cubicBezTo>
                  <a:cubicBezTo>
                    <a:pt x="2905" y="2318"/>
                    <a:pt x="2857" y="2222"/>
                    <a:pt x="2857" y="2222"/>
                  </a:cubicBezTo>
                  <a:cubicBezTo>
                    <a:pt x="2841" y="2190"/>
                    <a:pt x="2809" y="2174"/>
                    <a:pt x="2777" y="2174"/>
                  </a:cubicBezTo>
                  <a:cubicBezTo>
                    <a:pt x="2139" y="2110"/>
                    <a:pt x="1070" y="1935"/>
                    <a:pt x="878" y="1695"/>
                  </a:cubicBezTo>
                  <a:cubicBezTo>
                    <a:pt x="543" y="1296"/>
                    <a:pt x="208" y="754"/>
                    <a:pt x="208" y="450"/>
                  </a:cubicBezTo>
                  <a:cubicBezTo>
                    <a:pt x="208" y="403"/>
                    <a:pt x="208" y="355"/>
                    <a:pt x="224" y="307"/>
                  </a:cubicBezTo>
                  <a:cubicBezTo>
                    <a:pt x="399" y="371"/>
                    <a:pt x="575" y="450"/>
                    <a:pt x="735" y="562"/>
                  </a:cubicBezTo>
                  <a:cubicBezTo>
                    <a:pt x="988" y="727"/>
                    <a:pt x="1271" y="821"/>
                    <a:pt x="1561" y="821"/>
                  </a:cubicBezTo>
                  <a:cubicBezTo>
                    <a:pt x="1636" y="821"/>
                    <a:pt x="1712" y="815"/>
                    <a:pt x="1788" y="801"/>
                  </a:cubicBezTo>
                  <a:cubicBezTo>
                    <a:pt x="1916" y="786"/>
                    <a:pt x="1900" y="610"/>
                    <a:pt x="1772" y="610"/>
                  </a:cubicBezTo>
                  <a:cubicBezTo>
                    <a:pt x="1660" y="610"/>
                    <a:pt x="1533" y="578"/>
                    <a:pt x="1421" y="546"/>
                  </a:cubicBezTo>
                  <a:cubicBezTo>
                    <a:pt x="1229" y="450"/>
                    <a:pt x="1134" y="371"/>
                    <a:pt x="1197" y="211"/>
                  </a:cubicBezTo>
                  <a:close/>
                  <a:moveTo>
                    <a:pt x="1202" y="0"/>
                  </a:moveTo>
                  <a:cubicBezTo>
                    <a:pt x="1166" y="0"/>
                    <a:pt x="1133" y="6"/>
                    <a:pt x="1102" y="19"/>
                  </a:cubicBezTo>
                  <a:cubicBezTo>
                    <a:pt x="1054" y="51"/>
                    <a:pt x="1006" y="99"/>
                    <a:pt x="990" y="163"/>
                  </a:cubicBezTo>
                  <a:cubicBezTo>
                    <a:pt x="958" y="275"/>
                    <a:pt x="974" y="418"/>
                    <a:pt x="1054" y="514"/>
                  </a:cubicBezTo>
                  <a:cubicBezTo>
                    <a:pt x="974" y="482"/>
                    <a:pt x="910" y="434"/>
                    <a:pt x="846" y="403"/>
                  </a:cubicBezTo>
                  <a:cubicBezTo>
                    <a:pt x="534" y="215"/>
                    <a:pt x="348" y="106"/>
                    <a:pt x="221" y="106"/>
                  </a:cubicBezTo>
                  <a:cubicBezTo>
                    <a:pt x="186" y="106"/>
                    <a:pt x="156" y="114"/>
                    <a:pt x="128" y="131"/>
                  </a:cubicBezTo>
                  <a:cubicBezTo>
                    <a:pt x="16" y="195"/>
                    <a:pt x="0" y="323"/>
                    <a:pt x="0" y="450"/>
                  </a:cubicBezTo>
                  <a:cubicBezTo>
                    <a:pt x="0" y="897"/>
                    <a:pt x="511" y="1552"/>
                    <a:pt x="719" y="1823"/>
                  </a:cubicBezTo>
                  <a:cubicBezTo>
                    <a:pt x="1006" y="2174"/>
                    <a:pt x="2378" y="2334"/>
                    <a:pt x="2698" y="2365"/>
                  </a:cubicBezTo>
                  <a:cubicBezTo>
                    <a:pt x="2729" y="2429"/>
                    <a:pt x="2793" y="2541"/>
                    <a:pt x="2873" y="2701"/>
                  </a:cubicBezTo>
                  <a:cubicBezTo>
                    <a:pt x="2889" y="2717"/>
                    <a:pt x="2921" y="2748"/>
                    <a:pt x="2953" y="2748"/>
                  </a:cubicBezTo>
                  <a:lnTo>
                    <a:pt x="2969" y="2748"/>
                  </a:lnTo>
                  <a:cubicBezTo>
                    <a:pt x="2985" y="2748"/>
                    <a:pt x="3017" y="2733"/>
                    <a:pt x="3033" y="2717"/>
                  </a:cubicBezTo>
                  <a:cubicBezTo>
                    <a:pt x="3272" y="2429"/>
                    <a:pt x="3559" y="2222"/>
                    <a:pt x="3895" y="2078"/>
                  </a:cubicBezTo>
                  <a:cubicBezTo>
                    <a:pt x="3958" y="2062"/>
                    <a:pt x="3974" y="1982"/>
                    <a:pt x="3942" y="1935"/>
                  </a:cubicBezTo>
                  <a:cubicBezTo>
                    <a:pt x="3735" y="1679"/>
                    <a:pt x="3543" y="1408"/>
                    <a:pt x="3384" y="1184"/>
                  </a:cubicBezTo>
                  <a:cubicBezTo>
                    <a:pt x="3320" y="1105"/>
                    <a:pt x="3272" y="1009"/>
                    <a:pt x="3208" y="929"/>
                  </a:cubicBezTo>
                  <a:cubicBezTo>
                    <a:pt x="2809" y="387"/>
                    <a:pt x="2714" y="275"/>
                    <a:pt x="2107" y="243"/>
                  </a:cubicBezTo>
                  <a:cubicBezTo>
                    <a:pt x="1916" y="211"/>
                    <a:pt x="1708" y="163"/>
                    <a:pt x="1533" y="83"/>
                  </a:cubicBezTo>
                  <a:cubicBezTo>
                    <a:pt x="1395" y="38"/>
                    <a:pt x="1291" y="0"/>
                    <a:pt x="1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4"/>
          <p:cNvGrpSpPr/>
          <p:nvPr/>
        </p:nvGrpSpPr>
        <p:grpSpPr>
          <a:xfrm>
            <a:off x="7265270" y="1575226"/>
            <a:ext cx="1593654" cy="1865196"/>
            <a:chOff x="3084850" y="2028225"/>
            <a:chExt cx="1262800" cy="1643200"/>
          </a:xfrm>
        </p:grpSpPr>
        <p:sp>
          <p:nvSpPr>
            <p:cNvPr id="426" name="Google Shape;426;p34"/>
            <p:cNvSpPr/>
            <p:nvPr/>
          </p:nvSpPr>
          <p:spPr>
            <a:xfrm>
              <a:off x="3087225" y="2089450"/>
              <a:ext cx="1257625" cy="835500"/>
            </a:xfrm>
            <a:custGeom>
              <a:rect b="b" l="l" r="r" t="t"/>
              <a:pathLst>
                <a:path extrusionOk="0" h="33420" w="50305">
                  <a:moveTo>
                    <a:pt x="2331" y="1"/>
                  </a:moveTo>
                  <a:cubicBezTo>
                    <a:pt x="1038" y="1"/>
                    <a:pt x="1" y="1038"/>
                    <a:pt x="1" y="2331"/>
                  </a:cubicBezTo>
                  <a:lnTo>
                    <a:pt x="1" y="31089"/>
                  </a:lnTo>
                  <a:cubicBezTo>
                    <a:pt x="1" y="32382"/>
                    <a:pt x="1038" y="33419"/>
                    <a:pt x="2331" y="33419"/>
                  </a:cubicBezTo>
                  <a:lnTo>
                    <a:pt x="47990" y="33419"/>
                  </a:lnTo>
                  <a:cubicBezTo>
                    <a:pt x="49267" y="33419"/>
                    <a:pt x="50304" y="32382"/>
                    <a:pt x="50304" y="31089"/>
                  </a:cubicBezTo>
                  <a:lnTo>
                    <a:pt x="50304" y="2331"/>
                  </a:lnTo>
                  <a:cubicBezTo>
                    <a:pt x="50304" y="1038"/>
                    <a:pt x="49267" y="1"/>
                    <a:pt x="4799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084850" y="2087050"/>
              <a:ext cx="1262800" cy="840275"/>
            </a:xfrm>
            <a:custGeom>
              <a:rect b="b" l="l" r="r" t="t"/>
              <a:pathLst>
                <a:path extrusionOk="0" h="33611" w="50512">
                  <a:moveTo>
                    <a:pt x="48085" y="193"/>
                  </a:moveTo>
                  <a:cubicBezTo>
                    <a:pt x="49314" y="193"/>
                    <a:pt x="50304" y="1198"/>
                    <a:pt x="50304" y="2427"/>
                  </a:cubicBezTo>
                  <a:lnTo>
                    <a:pt x="50304" y="31185"/>
                  </a:lnTo>
                  <a:cubicBezTo>
                    <a:pt x="50304" y="32414"/>
                    <a:pt x="49314" y="33419"/>
                    <a:pt x="48085" y="33419"/>
                  </a:cubicBezTo>
                  <a:lnTo>
                    <a:pt x="2426" y="33419"/>
                  </a:lnTo>
                  <a:cubicBezTo>
                    <a:pt x="1197" y="33419"/>
                    <a:pt x="208" y="32414"/>
                    <a:pt x="208" y="31185"/>
                  </a:cubicBezTo>
                  <a:lnTo>
                    <a:pt x="208" y="2427"/>
                  </a:lnTo>
                  <a:cubicBezTo>
                    <a:pt x="208" y="1198"/>
                    <a:pt x="1197" y="193"/>
                    <a:pt x="2426" y="193"/>
                  </a:cubicBezTo>
                  <a:close/>
                  <a:moveTo>
                    <a:pt x="2426" y="1"/>
                  </a:moveTo>
                  <a:cubicBezTo>
                    <a:pt x="1085" y="1"/>
                    <a:pt x="0" y="1086"/>
                    <a:pt x="0" y="2427"/>
                  </a:cubicBezTo>
                  <a:lnTo>
                    <a:pt x="0" y="31185"/>
                  </a:lnTo>
                  <a:cubicBezTo>
                    <a:pt x="0" y="32526"/>
                    <a:pt x="1085" y="33611"/>
                    <a:pt x="2426" y="33611"/>
                  </a:cubicBezTo>
                  <a:lnTo>
                    <a:pt x="48085" y="33611"/>
                  </a:lnTo>
                  <a:cubicBezTo>
                    <a:pt x="49426" y="33611"/>
                    <a:pt x="50511" y="32526"/>
                    <a:pt x="50511" y="31185"/>
                  </a:cubicBezTo>
                  <a:lnTo>
                    <a:pt x="50511" y="2427"/>
                  </a:lnTo>
                  <a:cubicBezTo>
                    <a:pt x="50511" y="1086"/>
                    <a:pt x="49426" y="1"/>
                    <a:pt x="48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087225" y="2089450"/>
              <a:ext cx="1257625" cy="835500"/>
            </a:xfrm>
            <a:custGeom>
              <a:rect b="b" l="l" r="r" t="t"/>
              <a:pathLst>
                <a:path extrusionOk="0" h="33420" w="50305">
                  <a:moveTo>
                    <a:pt x="2331" y="1"/>
                  </a:moveTo>
                  <a:cubicBezTo>
                    <a:pt x="1038" y="1"/>
                    <a:pt x="1" y="1038"/>
                    <a:pt x="1" y="2331"/>
                  </a:cubicBezTo>
                  <a:lnTo>
                    <a:pt x="1" y="31089"/>
                  </a:lnTo>
                  <a:cubicBezTo>
                    <a:pt x="1" y="32382"/>
                    <a:pt x="1038" y="33419"/>
                    <a:pt x="2331" y="33419"/>
                  </a:cubicBezTo>
                  <a:lnTo>
                    <a:pt x="47990" y="33419"/>
                  </a:lnTo>
                  <a:cubicBezTo>
                    <a:pt x="49267" y="33419"/>
                    <a:pt x="50304" y="32382"/>
                    <a:pt x="50304" y="31089"/>
                  </a:cubicBezTo>
                  <a:lnTo>
                    <a:pt x="50304" y="2331"/>
                  </a:lnTo>
                  <a:cubicBezTo>
                    <a:pt x="50304" y="1038"/>
                    <a:pt x="49267" y="1"/>
                    <a:pt x="4799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3084850" y="2087050"/>
              <a:ext cx="1262800" cy="840275"/>
            </a:xfrm>
            <a:custGeom>
              <a:rect b="b" l="l" r="r" t="t"/>
              <a:pathLst>
                <a:path extrusionOk="0" h="33611" w="50512">
                  <a:moveTo>
                    <a:pt x="48085" y="193"/>
                  </a:moveTo>
                  <a:cubicBezTo>
                    <a:pt x="49314" y="193"/>
                    <a:pt x="50304" y="1198"/>
                    <a:pt x="50304" y="2427"/>
                  </a:cubicBezTo>
                  <a:lnTo>
                    <a:pt x="50304" y="31185"/>
                  </a:lnTo>
                  <a:cubicBezTo>
                    <a:pt x="50304" y="32414"/>
                    <a:pt x="49314" y="33419"/>
                    <a:pt x="48085" y="33419"/>
                  </a:cubicBezTo>
                  <a:lnTo>
                    <a:pt x="2426" y="33419"/>
                  </a:lnTo>
                  <a:cubicBezTo>
                    <a:pt x="1197" y="33419"/>
                    <a:pt x="208" y="32414"/>
                    <a:pt x="208" y="31185"/>
                  </a:cubicBezTo>
                  <a:lnTo>
                    <a:pt x="208" y="2427"/>
                  </a:lnTo>
                  <a:cubicBezTo>
                    <a:pt x="208" y="1198"/>
                    <a:pt x="1197" y="193"/>
                    <a:pt x="2426" y="193"/>
                  </a:cubicBezTo>
                  <a:close/>
                  <a:moveTo>
                    <a:pt x="2426" y="1"/>
                  </a:moveTo>
                  <a:cubicBezTo>
                    <a:pt x="1085" y="1"/>
                    <a:pt x="0" y="1086"/>
                    <a:pt x="0" y="2427"/>
                  </a:cubicBezTo>
                  <a:lnTo>
                    <a:pt x="0" y="31185"/>
                  </a:lnTo>
                  <a:cubicBezTo>
                    <a:pt x="0" y="32526"/>
                    <a:pt x="1085" y="33611"/>
                    <a:pt x="2426" y="33611"/>
                  </a:cubicBezTo>
                  <a:lnTo>
                    <a:pt x="48085" y="33611"/>
                  </a:lnTo>
                  <a:cubicBezTo>
                    <a:pt x="49426" y="33611"/>
                    <a:pt x="50511" y="32526"/>
                    <a:pt x="50511" y="31185"/>
                  </a:cubicBezTo>
                  <a:lnTo>
                    <a:pt x="50511" y="2427"/>
                  </a:lnTo>
                  <a:cubicBezTo>
                    <a:pt x="50511" y="1086"/>
                    <a:pt x="49426" y="1"/>
                    <a:pt x="48085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470650" y="255665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1" y="1"/>
                  </a:moveTo>
                  <a:lnTo>
                    <a:pt x="1" y="3288"/>
                  </a:lnTo>
                  <a:lnTo>
                    <a:pt x="5890" y="3288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470650" y="26540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632650" y="255665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0" y="1"/>
                  </a:moveTo>
                  <a:lnTo>
                    <a:pt x="0" y="3288"/>
                  </a:lnTo>
                  <a:lnTo>
                    <a:pt x="5889" y="3288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795025" y="245890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1" y="1"/>
                  </a:moveTo>
                  <a:lnTo>
                    <a:pt x="1" y="3304"/>
                  </a:lnTo>
                  <a:lnTo>
                    <a:pt x="5874" y="3304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795025" y="236155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1" y="1"/>
                  </a:moveTo>
                  <a:lnTo>
                    <a:pt x="1" y="3304"/>
                  </a:lnTo>
                  <a:lnTo>
                    <a:pt x="5874" y="3304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795025" y="2181225"/>
              <a:ext cx="146850" cy="67850"/>
            </a:xfrm>
            <a:custGeom>
              <a:rect b="b" l="l" r="r" t="t"/>
              <a:pathLst>
                <a:path extrusionOk="0" h="2714" w="5874">
                  <a:moveTo>
                    <a:pt x="1" y="0"/>
                  </a:moveTo>
                  <a:lnTo>
                    <a:pt x="1" y="2713"/>
                  </a:lnTo>
                  <a:lnTo>
                    <a:pt x="5874" y="2713"/>
                  </a:lnTo>
                  <a:lnTo>
                    <a:pt x="5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3632650" y="2181225"/>
              <a:ext cx="147250" cy="67850"/>
            </a:xfrm>
            <a:custGeom>
              <a:rect b="b" l="l" r="r" t="t"/>
              <a:pathLst>
                <a:path extrusionOk="0" h="2714" w="5890">
                  <a:moveTo>
                    <a:pt x="0" y="0"/>
                  </a:moveTo>
                  <a:lnTo>
                    <a:pt x="0" y="2713"/>
                  </a:lnTo>
                  <a:lnTo>
                    <a:pt x="5889" y="2713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632650" y="26540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0" y="1"/>
                  </a:moveTo>
                  <a:lnTo>
                    <a:pt x="0" y="3304"/>
                  </a:lnTo>
                  <a:lnTo>
                    <a:pt x="5889" y="3304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632650" y="226420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0" y="1"/>
                  </a:moveTo>
                  <a:lnTo>
                    <a:pt x="0" y="3288"/>
                  </a:lnTo>
                  <a:lnTo>
                    <a:pt x="5889" y="3288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632650" y="236155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0" y="1"/>
                  </a:moveTo>
                  <a:lnTo>
                    <a:pt x="0" y="3304"/>
                  </a:lnTo>
                  <a:lnTo>
                    <a:pt x="5889" y="3304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632650" y="24589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0" y="1"/>
                  </a:moveTo>
                  <a:lnTo>
                    <a:pt x="0" y="3304"/>
                  </a:lnTo>
                  <a:lnTo>
                    <a:pt x="5889" y="3304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795025" y="265400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1" y="1"/>
                  </a:moveTo>
                  <a:lnTo>
                    <a:pt x="1" y="3304"/>
                  </a:lnTo>
                  <a:lnTo>
                    <a:pt x="5874" y="3304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136700" y="2264200"/>
              <a:ext cx="156825" cy="82225"/>
            </a:xfrm>
            <a:custGeom>
              <a:rect b="b" l="l" r="r" t="t"/>
              <a:pathLst>
                <a:path extrusionOk="0" h="3289" w="6273">
                  <a:moveTo>
                    <a:pt x="1" y="1"/>
                  </a:moveTo>
                  <a:lnTo>
                    <a:pt x="1" y="3288"/>
                  </a:lnTo>
                  <a:lnTo>
                    <a:pt x="6273" y="3288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3136700" y="245890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1" y="1"/>
                  </a:moveTo>
                  <a:lnTo>
                    <a:pt x="1" y="3304"/>
                  </a:lnTo>
                  <a:lnTo>
                    <a:pt x="6273" y="3304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136700" y="2556650"/>
              <a:ext cx="156825" cy="82225"/>
            </a:xfrm>
            <a:custGeom>
              <a:rect b="b" l="l" r="r" t="t"/>
              <a:pathLst>
                <a:path extrusionOk="0" h="3289" w="6273">
                  <a:moveTo>
                    <a:pt x="1" y="1"/>
                  </a:moveTo>
                  <a:lnTo>
                    <a:pt x="1" y="3288"/>
                  </a:lnTo>
                  <a:lnTo>
                    <a:pt x="6273" y="3288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136700" y="236155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1" y="1"/>
                  </a:moveTo>
                  <a:lnTo>
                    <a:pt x="1" y="3304"/>
                  </a:lnTo>
                  <a:lnTo>
                    <a:pt x="6273" y="3304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119000" y="2181225"/>
              <a:ext cx="156825" cy="67850"/>
            </a:xfrm>
            <a:custGeom>
              <a:rect b="b" l="l" r="r" t="t"/>
              <a:pathLst>
                <a:path extrusionOk="0" h="2714" w="6273">
                  <a:moveTo>
                    <a:pt x="0" y="0"/>
                  </a:moveTo>
                  <a:lnTo>
                    <a:pt x="0" y="2713"/>
                  </a:lnTo>
                  <a:lnTo>
                    <a:pt x="6272" y="2713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136700" y="265400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1" y="1"/>
                  </a:moveTo>
                  <a:lnTo>
                    <a:pt x="1" y="3304"/>
                  </a:lnTo>
                  <a:lnTo>
                    <a:pt x="6273" y="3304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957000" y="226420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1" y="1"/>
                  </a:moveTo>
                  <a:lnTo>
                    <a:pt x="1" y="3288"/>
                  </a:lnTo>
                  <a:lnTo>
                    <a:pt x="5890" y="3288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795025" y="2556650"/>
              <a:ext cx="146850" cy="82225"/>
            </a:xfrm>
            <a:custGeom>
              <a:rect b="b" l="l" r="r" t="t"/>
              <a:pathLst>
                <a:path extrusionOk="0" h="3289" w="5874">
                  <a:moveTo>
                    <a:pt x="1" y="1"/>
                  </a:moveTo>
                  <a:lnTo>
                    <a:pt x="1" y="3288"/>
                  </a:lnTo>
                  <a:lnTo>
                    <a:pt x="5874" y="3288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3957000" y="255665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1" y="1"/>
                  </a:moveTo>
                  <a:lnTo>
                    <a:pt x="1" y="3288"/>
                  </a:lnTo>
                  <a:lnTo>
                    <a:pt x="5890" y="3288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957000" y="236155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957000" y="24589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957000" y="26540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795025" y="2264200"/>
              <a:ext cx="146850" cy="82225"/>
            </a:xfrm>
            <a:custGeom>
              <a:rect b="b" l="l" r="r" t="t"/>
              <a:pathLst>
                <a:path extrusionOk="0" h="3289" w="5874">
                  <a:moveTo>
                    <a:pt x="1" y="1"/>
                  </a:moveTo>
                  <a:lnTo>
                    <a:pt x="1" y="3288"/>
                  </a:lnTo>
                  <a:lnTo>
                    <a:pt x="5874" y="3288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119000" y="265400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0" y="1"/>
                  </a:moveTo>
                  <a:lnTo>
                    <a:pt x="0" y="3304"/>
                  </a:lnTo>
                  <a:lnTo>
                    <a:pt x="6272" y="3304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957000" y="2181225"/>
              <a:ext cx="147250" cy="67850"/>
            </a:xfrm>
            <a:custGeom>
              <a:rect b="b" l="l" r="r" t="t"/>
              <a:pathLst>
                <a:path extrusionOk="0" h="2714" w="5890">
                  <a:moveTo>
                    <a:pt x="1" y="0"/>
                  </a:moveTo>
                  <a:lnTo>
                    <a:pt x="1" y="2713"/>
                  </a:lnTo>
                  <a:lnTo>
                    <a:pt x="5890" y="2713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119000" y="2556650"/>
              <a:ext cx="156825" cy="82225"/>
            </a:xfrm>
            <a:custGeom>
              <a:rect b="b" l="l" r="r" t="t"/>
              <a:pathLst>
                <a:path extrusionOk="0" h="3289" w="6273">
                  <a:moveTo>
                    <a:pt x="0" y="1"/>
                  </a:moveTo>
                  <a:lnTo>
                    <a:pt x="0" y="3288"/>
                  </a:lnTo>
                  <a:lnTo>
                    <a:pt x="6272" y="3288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957000" y="2751350"/>
              <a:ext cx="147250" cy="87400"/>
            </a:xfrm>
            <a:custGeom>
              <a:rect b="b" l="l" r="r" t="t"/>
              <a:pathLst>
                <a:path extrusionOk="0" h="3496" w="5890">
                  <a:moveTo>
                    <a:pt x="1" y="1"/>
                  </a:moveTo>
                  <a:lnTo>
                    <a:pt x="1" y="3496"/>
                  </a:lnTo>
                  <a:lnTo>
                    <a:pt x="5890" y="3496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119000" y="245890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0" y="1"/>
                  </a:moveTo>
                  <a:lnTo>
                    <a:pt x="0" y="3304"/>
                  </a:lnTo>
                  <a:lnTo>
                    <a:pt x="6272" y="3304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3632650" y="2751350"/>
              <a:ext cx="147250" cy="87400"/>
            </a:xfrm>
            <a:custGeom>
              <a:rect b="b" l="l" r="r" t="t"/>
              <a:pathLst>
                <a:path extrusionOk="0" h="3496" w="5890">
                  <a:moveTo>
                    <a:pt x="0" y="1"/>
                  </a:moveTo>
                  <a:lnTo>
                    <a:pt x="0" y="3496"/>
                  </a:lnTo>
                  <a:lnTo>
                    <a:pt x="5889" y="3496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3795025" y="2751350"/>
              <a:ext cx="146850" cy="87400"/>
            </a:xfrm>
            <a:custGeom>
              <a:rect b="b" l="l" r="r" t="t"/>
              <a:pathLst>
                <a:path extrusionOk="0" h="3496" w="5874">
                  <a:moveTo>
                    <a:pt x="1" y="1"/>
                  </a:moveTo>
                  <a:lnTo>
                    <a:pt x="1" y="3496"/>
                  </a:lnTo>
                  <a:lnTo>
                    <a:pt x="5874" y="349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119000" y="2361550"/>
              <a:ext cx="156825" cy="82625"/>
            </a:xfrm>
            <a:custGeom>
              <a:rect b="b" l="l" r="r" t="t"/>
              <a:pathLst>
                <a:path extrusionOk="0" h="3305" w="6273">
                  <a:moveTo>
                    <a:pt x="0" y="1"/>
                  </a:moveTo>
                  <a:lnTo>
                    <a:pt x="0" y="3304"/>
                  </a:lnTo>
                  <a:lnTo>
                    <a:pt x="6272" y="3304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119000" y="2751350"/>
              <a:ext cx="156825" cy="87400"/>
            </a:xfrm>
            <a:custGeom>
              <a:rect b="b" l="l" r="r" t="t"/>
              <a:pathLst>
                <a:path extrusionOk="0" h="3496" w="6273">
                  <a:moveTo>
                    <a:pt x="0" y="1"/>
                  </a:moveTo>
                  <a:lnTo>
                    <a:pt x="0" y="3496"/>
                  </a:lnTo>
                  <a:lnTo>
                    <a:pt x="6272" y="3496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3136700" y="2751350"/>
              <a:ext cx="156825" cy="87400"/>
            </a:xfrm>
            <a:custGeom>
              <a:rect b="b" l="l" r="r" t="t"/>
              <a:pathLst>
                <a:path extrusionOk="0" h="3496" w="6273">
                  <a:moveTo>
                    <a:pt x="1" y="1"/>
                  </a:moveTo>
                  <a:lnTo>
                    <a:pt x="1" y="3496"/>
                  </a:lnTo>
                  <a:lnTo>
                    <a:pt x="6273" y="3496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119000" y="2264200"/>
              <a:ext cx="156825" cy="82225"/>
            </a:xfrm>
            <a:custGeom>
              <a:rect b="b" l="l" r="r" t="t"/>
              <a:pathLst>
                <a:path extrusionOk="0" h="3289" w="6273">
                  <a:moveTo>
                    <a:pt x="0" y="1"/>
                  </a:moveTo>
                  <a:lnTo>
                    <a:pt x="0" y="3288"/>
                  </a:lnTo>
                  <a:lnTo>
                    <a:pt x="6272" y="3288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3136700" y="2181225"/>
              <a:ext cx="156825" cy="67850"/>
            </a:xfrm>
            <a:custGeom>
              <a:rect b="b" l="l" r="r" t="t"/>
              <a:pathLst>
                <a:path extrusionOk="0" h="2714" w="6273">
                  <a:moveTo>
                    <a:pt x="1" y="0"/>
                  </a:moveTo>
                  <a:lnTo>
                    <a:pt x="1" y="2713"/>
                  </a:lnTo>
                  <a:lnTo>
                    <a:pt x="6273" y="2713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3308675" y="2181225"/>
              <a:ext cx="146850" cy="67850"/>
            </a:xfrm>
            <a:custGeom>
              <a:rect b="b" l="l" r="r" t="t"/>
              <a:pathLst>
                <a:path extrusionOk="0" h="2714" w="5874">
                  <a:moveTo>
                    <a:pt x="0" y="0"/>
                  </a:moveTo>
                  <a:lnTo>
                    <a:pt x="0" y="2713"/>
                  </a:lnTo>
                  <a:lnTo>
                    <a:pt x="5873" y="2713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3308675" y="2556650"/>
              <a:ext cx="146850" cy="82225"/>
            </a:xfrm>
            <a:custGeom>
              <a:rect b="b" l="l" r="r" t="t"/>
              <a:pathLst>
                <a:path extrusionOk="0" h="3289" w="5874">
                  <a:moveTo>
                    <a:pt x="0" y="1"/>
                  </a:moveTo>
                  <a:lnTo>
                    <a:pt x="0" y="3288"/>
                  </a:lnTo>
                  <a:lnTo>
                    <a:pt x="5873" y="3288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3470650" y="2181225"/>
              <a:ext cx="147250" cy="67850"/>
            </a:xfrm>
            <a:custGeom>
              <a:rect b="b" l="l" r="r" t="t"/>
              <a:pathLst>
                <a:path extrusionOk="0" h="2714" w="5890">
                  <a:moveTo>
                    <a:pt x="1" y="0"/>
                  </a:moveTo>
                  <a:lnTo>
                    <a:pt x="1" y="2713"/>
                  </a:lnTo>
                  <a:lnTo>
                    <a:pt x="5890" y="2713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3470650" y="236155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3308675" y="265400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0" y="1"/>
                  </a:moveTo>
                  <a:lnTo>
                    <a:pt x="0" y="3304"/>
                  </a:lnTo>
                  <a:lnTo>
                    <a:pt x="5873" y="3304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470650" y="2264200"/>
              <a:ext cx="147250" cy="82225"/>
            </a:xfrm>
            <a:custGeom>
              <a:rect b="b" l="l" r="r" t="t"/>
              <a:pathLst>
                <a:path extrusionOk="0" h="3289" w="5890">
                  <a:moveTo>
                    <a:pt x="1" y="1"/>
                  </a:moveTo>
                  <a:lnTo>
                    <a:pt x="1" y="3288"/>
                  </a:lnTo>
                  <a:lnTo>
                    <a:pt x="5890" y="3288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3308675" y="2264200"/>
              <a:ext cx="146850" cy="82225"/>
            </a:xfrm>
            <a:custGeom>
              <a:rect b="b" l="l" r="r" t="t"/>
              <a:pathLst>
                <a:path extrusionOk="0" h="3289" w="5874">
                  <a:moveTo>
                    <a:pt x="0" y="1"/>
                  </a:moveTo>
                  <a:lnTo>
                    <a:pt x="0" y="3288"/>
                  </a:lnTo>
                  <a:lnTo>
                    <a:pt x="5873" y="3288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3470650" y="2458900"/>
              <a:ext cx="147250" cy="82625"/>
            </a:xfrm>
            <a:custGeom>
              <a:rect b="b" l="l" r="r" t="t"/>
              <a:pathLst>
                <a:path extrusionOk="0" h="3305" w="5890">
                  <a:moveTo>
                    <a:pt x="1" y="1"/>
                  </a:moveTo>
                  <a:lnTo>
                    <a:pt x="1" y="3304"/>
                  </a:lnTo>
                  <a:lnTo>
                    <a:pt x="5890" y="3304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308675" y="245890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0" y="1"/>
                  </a:moveTo>
                  <a:lnTo>
                    <a:pt x="0" y="3304"/>
                  </a:lnTo>
                  <a:lnTo>
                    <a:pt x="5873" y="3304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3308675" y="2751350"/>
              <a:ext cx="146850" cy="87400"/>
            </a:xfrm>
            <a:custGeom>
              <a:rect b="b" l="l" r="r" t="t"/>
              <a:pathLst>
                <a:path extrusionOk="0" h="3496" w="5874">
                  <a:moveTo>
                    <a:pt x="0" y="1"/>
                  </a:moveTo>
                  <a:lnTo>
                    <a:pt x="0" y="3496"/>
                  </a:lnTo>
                  <a:lnTo>
                    <a:pt x="5873" y="3496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3308675" y="2361550"/>
              <a:ext cx="146850" cy="82625"/>
            </a:xfrm>
            <a:custGeom>
              <a:rect b="b" l="l" r="r" t="t"/>
              <a:pathLst>
                <a:path extrusionOk="0" h="3305" w="5874">
                  <a:moveTo>
                    <a:pt x="0" y="1"/>
                  </a:moveTo>
                  <a:lnTo>
                    <a:pt x="0" y="3304"/>
                  </a:lnTo>
                  <a:lnTo>
                    <a:pt x="5873" y="3304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3470650" y="2751350"/>
              <a:ext cx="147250" cy="87400"/>
            </a:xfrm>
            <a:custGeom>
              <a:rect b="b" l="l" r="r" t="t"/>
              <a:pathLst>
                <a:path extrusionOk="0" h="3496" w="5890">
                  <a:moveTo>
                    <a:pt x="1" y="1"/>
                  </a:moveTo>
                  <a:lnTo>
                    <a:pt x="1" y="3496"/>
                  </a:lnTo>
                  <a:lnTo>
                    <a:pt x="5890" y="3496"/>
                  </a:lnTo>
                  <a:lnTo>
                    <a:pt x="5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3184575" y="2093450"/>
              <a:ext cx="42725" cy="42300"/>
            </a:xfrm>
            <a:custGeom>
              <a:rect b="b" l="l" r="r" t="t"/>
              <a:pathLst>
                <a:path extrusionOk="0" h="1692" w="1709">
                  <a:moveTo>
                    <a:pt x="863" y="0"/>
                  </a:moveTo>
                  <a:cubicBezTo>
                    <a:pt x="384" y="0"/>
                    <a:pt x="1" y="383"/>
                    <a:pt x="1" y="846"/>
                  </a:cubicBezTo>
                  <a:cubicBezTo>
                    <a:pt x="1" y="1309"/>
                    <a:pt x="384" y="1692"/>
                    <a:pt x="863" y="1692"/>
                  </a:cubicBezTo>
                  <a:cubicBezTo>
                    <a:pt x="1326" y="1692"/>
                    <a:pt x="1709" y="1309"/>
                    <a:pt x="1709" y="846"/>
                  </a:cubicBezTo>
                  <a:cubicBezTo>
                    <a:pt x="1709" y="383"/>
                    <a:pt x="132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3174200" y="2090925"/>
              <a:ext cx="55500" cy="47225"/>
            </a:xfrm>
            <a:custGeom>
              <a:rect b="b" l="l" r="r" t="t"/>
              <a:pathLst>
                <a:path extrusionOk="0" h="1889" w="2220">
                  <a:moveTo>
                    <a:pt x="1278" y="197"/>
                  </a:moveTo>
                  <a:cubicBezTo>
                    <a:pt x="1677" y="197"/>
                    <a:pt x="2012" y="532"/>
                    <a:pt x="2012" y="947"/>
                  </a:cubicBezTo>
                  <a:cubicBezTo>
                    <a:pt x="2012" y="1399"/>
                    <a:pt x="1649" y="1699"/>
                    <a:pt x="1265" y="1699"/>
                  </a:cubicBezTo>
                  <a:cubicBezTo>
                    <a:pt x="1080" y="1699"/>
                    <a:pt x="891" y="1630"/>
                    <a:pt x="735" y="1474"/>
                  </a:cubicBezTo>
                  <a:cubicBezTo>
                    <a:pt x="272" y="1011"/>
                    <a:pt x="607" y="197"/>
                    <a:pt x="1278" y="197"/>
                  </a:cubicBezTo>
                  <a:close/>
                  <a:moveTo>
                    <a:pt x="1267" y="0"/>
                  </a:moveTo>
                  <a:cubicBezTo>
                    <a:pt x="1035" y="0"/>
                    <a:pt x="798" y="86"/>
                    <a:pt x="607" y="277"/>
                  </a:cubicBezTo>
                  <a:cubicBezTo>
                    <a:pt x="1" y="867"/>
                    <a:pt x="432" y="1889"/>
                    <a:pt x="1278" y="1889"/>
                  </a:cubicBezTo>
                  <a:cubicBezTo>
                    <a:pt x="1788" y="1889"/>
                    <a:pt x="2219" y="1474"/>
                    <a:pt x="2219" y="947"/>
                  </a:cubicBezTo>
                  <a:cubicBezTo>
                    <a:pt x="2219" y="375"/>
                    <a:pt x="1752" y="0"/>
                    <a:pt x="1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3249225" y="2093325"/>
              <a:ext cx="49900" cy="42425"/>
            </a:xfrm>
            <a:custGeom>
              <a:rect b="b" l="l" r="r" t="t"/>
              <a:pathLst>
                <a:path extrusionOk="0" h="1697" w="1996">
                  <a:moveTo>
                    <a:pt x="1128" y="1"/>
                  </a:moveTo>
                  <a:cubicBezTo>
                    <a:pt x="921" y="1"/>
                    <a:pt x="711" y="76"/>
                    <a:pt x="543" y="245"/>
                  </a:cubicBezTo>
                  <a:cubicBezTo>
                    <a:pt x="0" y="787"/>
                    <a:pt x="383" y="1697"/>
                    <a:pt x="1133" y="1697"/>
                  </a:cubicBezTo>
                  <a:cubicBezTo>
                    <a:pt x="1612" y="1697"/>
                    <a:pt x="1995" y="1314"/>
                    <a:pt x="1995" y="851"/>
                  </a:cubicBezTo>
                  <a:cubicBezTo>
                    <a:pt x="1995" y="341"/>
                    <a:pt x="1567" y="1"/>
                    <a:pt x="1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3245750" y="2090650"/>
              <a:ext cx="63350" cy="47525"/>
            </a:xfrm>
            <a:custGeom>
              <a:rect b="b" l="l" r="r" t="t"/>
              <a:pathLst>
                <a:path extrusionOk="0" h="1901" w="2534">
                  <a:moveTo>
                    <a:pt x="1272" y="208"/>
                  </a:moveTo>
                  <a:cubicBezTo>
                    <a:pt x="1687" y="208"/>
                    <a:pt x="2023" y="543"/>
                    <a:pt x="2023" y="958"/>
                  </a:cubicBezTo>
                  <a:cubicBezTo>
                    <a:pt x="2023" y="1410"/>
                    <a:pt x="1659" y="1710"/>
                    <a:pt x="1276" y="1710"/>
                  </a:cubicBezTo>
                  <a:cubicBezTo>
                    <a:pt x="1091" y="1710"/>
                    <a:pt x="901" y="1641"/>
                    <a:pt x="746" y="1485"/>
                  </a:cubicBezTo>
                  <a:cubicBezTo>
                    <a:pt x="283" y="1006"/>
                    <a:pt x="602" y="208"/>
                    <a:pt x="1272" y="208"/>
                  </a:cubicBezTo>
                  <a:close/>
                  <a:moveTo>
                    <a:pt x="1257" y="1"/>
                  </a:moveTo>
                  <a:cubicBezTo>
                    <a:pt x="6" y="1"/>
                    <a:pt x="1" y="1900"/>
                    <a:pt x="1242" y="1900"/>
                  </a:cubicBezTo>
                  <a:cubicBezTo>
                    <a:pt x="1252" y="1900"/>
                    <a:pt x="1262" y="1900"/>
                    <a:pt x="1272" y="1900"/>
                  </a:cubicBezTo>
                  <a:lnTo>
                    <a:pt x="1288" y="1900"/>
                  </a:lnTo>
                  <a:cubicBezTo>
                    <a:pt x="2533" y="1884"/>
                    <a:pt x="2533" y="33"/>
                    <a:pt x="1288" y="1"/>
                  </a:cubicBezTo>
                  <a:lnTo>
                    <a:pt x="1272" y="1"/>
                  </a:lnTo>
                  <a:cubicBezTo>
                    <a:pt x="1267" y="1"/>
                    <a:pt x="1262" y="1"/>
                    <a:pt x="1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3195350" y="2030800"/>
              <a:ext cx="22375" cy="97775"/>
            </a:xfrm>
            <a:custGeom>
              <a:rect b="b" l="l" r="r" t="t"/>
              <a:pathLst>
                <a:path extrusionOk="0" h="3911" w="895">
                  <a:moveTo>
                    <a:pt x="432" y="1"/>
                  </a:moveTo>
                  <a:cubicBezTo>
                    <a:pt x="192" y="1"/>
                    <a:pt x="1" y="208"/>
                    <a:pt x="1" y="448"/>
                  </a:cubicBezTo>
                  <a:lnTo>
                    <a:pt x="1" y="3464"/>
                  </a:lnTo>
                  <a:cubicBezTo>
                    <a:pt x="1" y="3703"/>
                    <a:pt x="192" y="3911"/>
                    <a:pt x="448" y="3911"/>
                  </a:cubicBezTo>
                  <a:cubicBezTo>
                    <a:pt x="687" y="3911"/>
                    <a:pt x="895" y="3703"/>
                    <a:pt x="895" y="3464"/>
                  </a:cubicBezTo>
                  <a:lnTo>
                    <a:pt x="895" y="448"/>
                  </a:lnTo>
                  <a:cubicBezTo>
                    <a:pt x="895" y="208"/>
                    <a:pt x="687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3192575" y="2028425"/>
              <a:ext cx="27550" cy="102550"/>
            </a:xfrm>
            <a:custGeom>
              <a:rect b="b" l="l" r="r" t="t"/>
              <a:pathLst>
                <a:path extrusionOk="0" h="4102" w="1102">
                  <a:moveTo>
                    <a:pt x="559" y="207"/>
                  </a:moveTo>
                  <a:cubicBezTo>
                    <a:pt x="750" y="207"/>
                    <a:pt x="894" y="351"/>
                    <a:pt x="894" y="543"/>
                  </a:cubicBezTo>
                  <a:lnTo>
                    <a:pt x="894" y="3559"/>
                  </a:lnTo>
                  <a:cubicBezTo>
                    <a:pt x="894" y="3750"/>
                    <a:pt x="750" y="3894"/>
                    <a:pt x="559" y="3894"/>
                  </a:cubicBezTo>
                  <a:cubicBezTo>
                    <a:pt x="367" y="3894"/>
                    <a:pt x="208" y="3750"/>
                    <a:pt x="208" y="3559"/>
                  </a:cubicBezTo>
                  <a:lnTo>
                    <a:pt x="208" y="543"/>
                  </a:lnTo>
                  <a:cubicBezTo>
                    <a:pt x="208" y="351"/>
                    <a:pt x="367" y="207"/>
                    <a:pt x="559" y="207"/>
                  </a:cubicBezTo>
                  <a:close/>
                  <a:moveTo>
                    <a:pt x="543" y="0"/>
                  </a:moveTo>
                  <a:cubicBezTo>
                    <a:pt x="255" y="0"/>
                    <a:pt x="0" y="239"/>
                    <a:pt x="0" y="543"/>
                  </a:cubicBezTo>
                  <a:lnTo>
                    <a:pt x="0" y="3559"/>
                  </a:lnTo>
                  <a:cubicBezTo>
                    <a:pt x="0" y="3862"/>
                    <a:pt x="255" y="4101"/>
                    <a:pt x="559" y="4101"/>
                  </a:cubicBezTo>
                  <a:cubicBezTo>
                    <a:pt x="862" y="4101"/>
                    <a:pt x="1101" y="3862"/>
                    <a:pt x="1101" y="3559"/>
                  </a:cubicBezTo>
                  <a:lnTo>
                    <a:pt x="1101" y="543"/>
                  </a:lnTo>
                  <a:cubicBezTo>
                    <a:pt x="1101" y="239"/>
                    <a:pt x="846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3267575" y="2030800"/>
              <a:ext cx="22375" cy="97775"/>
            </a:xfrm>
            <a:custGeom>
              <a:rect b="b" l="l" r="r" t="t"/>
              <a:pathLst>
                <a:path extrusionOk="0" h="3911" w="895">
                  <a:moveTo>
                    <a:pt x="447" y="1"/>
                  </a:moveTo>
                  <a:cubicBezTo>
                    <a:pt x="208" y="1"/>
                    <a:pt x="0" y="208"/>
                    <a:pt x="0" y="448"/>
                  </a:cubicBezTo>
                  <a:lnTo>
                    <a:pt x="0" y="3464"/>
                  </a:lnTo>
                  <a:cubicBezTo>
                    <a:pt x="0" y="3703"/>
                    <a:pt x="208" y="3911"/>
                    <a:pt x="447" y="3911"/>
                  </a:cubicBezTo>
                  <a:cubicBezTo>
                    <a:pt x="703" y="3911"/>
                    <a:pt x="894" y="3703"/>
                    <a:pt x="894" y="3464"/>
                  </a:cubicBezTo>
                  <a:lnTo>
                    <a:pt x="894" y="448"/>
                  </a:lnTo>
                  <a:cubicBezTo>
                    <a:pt x="894" y="208"/>
                    <a:pt x="703" y="1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3265175" y="2028425"/>
              <a:ext cx="27150" cy="102550"/>
            </a:xfrm>
            <a:custGeom>
              <a:rect b="b" l="l" r="r" t="t"/>
              <a:pathLst>
                <a:path extrusionOk="0" h="4102" w="1086">
                  <a:moveTo>
                    <a:pt x="543" y="207"/>
                  </a:moveTo>
                  <a:cubicBezTo>
                    <a:pt x="735" y="207"/>
                    <a:pt x="894" y="351"/>
                    <a:pt x="894" y="543"/>
                  </a:cubicBezTo>
                  <a:lnTo>
                    <a:pt x="894" y="3559"/>
                  </a:lnTo>
                  <a:cubicBezTo>
                    <a:pt x="894" y="3750"/>
                    <a:pt x="735" y="3894"/>
                    <a:pt x="543" y="3894"/>
                  </a:cubicBezTo>
                  <a:cubicBezTo>
                    <a:pt x="352" y="3894"/>
                    <a:pt x="192" y="3750"/>
                    <a:pt x="192" y="3559"/>
                  </a:cubicBezTo>
                  <a:lnTo>
                    <a:pt x="192" y="543"/>
                  </a:lnTo>
                  <a:cubicBezTo>
                    <a:pt x="192" y="351"/>
                    <a:pt x="352" y="207"/>
                    <a:pt x="543" y="207"/>
                  </a:cubicBezTo>
                  <a:close/>
                  <a:moveTo>
                    <a:pt x="543" y="0"/>
                  </a:moveTo>
                  <a:cubicBezTo>
                    <a:pt x="240" y="0"/>
                    <a:pt x="1" y="239"/>
                    <a:pt x="1" y="543"/>
                  </a:cubicBezTo>
                  <a:lnTo>
                    <a:pt x="1" y="3559"/>
                  </a:lnTo>
                  <a:cubicBezTo>
                    <a:pt x="1" y="3862"/>
                    <a:pt x="240" y="4101"/>
                    <a:pt x="543" y="4101"/>
                  </a:cubicBezTo>
                  <a:cubicBezTo>
                    <a:pt x="847" y="4101"/>
                    <a:pt x="1086" y="3862"/>
                    <a:pt x="1086" y="3559"/>
                  </a:cubicBezTo>
                  <a:lnTo>
                    <a:pt x="1086" y="543"/>
                  </a:lnTo>
                  <a:cubicBezTo>
                    <a:pt x="1086" y="239"/>
                    <a:pt x="847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134550" y="2093325"/>
              <a:ext cx="49900" cy="42425"/>
            </a:xfrm>
            <a:custGeom>
              <a:rect b="b" l="l" r="r" t="t"/>
              <a:pathLst>
                <a:path extrusionOk="0" h="1697" w="1996">
                  <a:moveTo>
                    <a:pt x="1128" y="1"/>
                  </a:moveTo>
                  <a:cubicBezTo>
                    <a:pt x="921" y="1"/>
                    <a:pt x="712" y="76"/>
                    <a:pt x="543" y="245"/>
                  </a:cubicBezTo>
                  <a:cubicBezTo>
                    <a:pt x="1" y="787"/>
                    <a:pt x="384" y="1697"/>
                    <a:pt x="1134" y="1697"/>
                  </a:cubicBezTo>
                  <a:lnTo>
                    <a:pt x="1150" y="1697"/>
                  </a:lnTo>
                  <a:cubicBezTo>
                    <a:pt x="1613" y="1697"/>
                    <a:pt x="1996" y="1314"/>
                    <a:pt x="1996" y="851"/>
                  </a:cubicBezTo>
                  <a:cubicBezTo>
                    <a:pt x="1996" y="341"/>
                    <a:pt x="1568" y="1"/>
                    <a:pt x="1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4131100" y="2090650"/>
              <a:ext cx="55750" cy="47525"/>
            </a:xfrm>
            <a:custGeom>
              <a:rect b="b" l="l" r="r" t="t"/>
              <a:pathLst>
                <a:path extrusionOk="0" h="1901" w="2230">
                  <a:moveTo>
                    <a:pt x="1288" y="208"/>
                  </a:moveTo>
                  <a:cubicBezTo>
                    <a:pt x="1687" y="208"/>
                    <a:pt x="2022" y="543"/>
                    <a:pt x="2022" y="958"/>
                  </a:cubicBezTo>
                  <a:cubicBezTo>
                    <a:pt x="2022" y="1410"/>
                    <a:pt x="1659" y="1710"/>
                    <a:pt x="1275" y="1710"/>
                  </a:cubicBezTo>
                  <a:cubicBezTo>
                    <a:pt x="1090" y="1710"/>
                    <a:pt x="901" y="1641"/>
                    <a:pt x="745" y="1485"/>
                  </a:cubicBezTo>
                  <a:cubicBezTo>
                    <a:pt x="282" y="1006"/>
                    <a:pt x="618" y="208"/>
                    <a:pt x="1272" y="208"/>
                  </a:cubicBezTo>
                  <a:close/>
                  <a:moveTo>
                    <a:pt x="1256" y="1"/>
                  </a:moveTo>
                  <a:cubicBezTo>
                    <a:pt x="6" y="1"/>
                    <a:pt x="0" y="1900"/>
                    <a:pt x="1257" y="1900"/>
                  </a:cubicBezTo>
                  <a:cubicBezTo>
                    <a:pt x="1267" y="1900"/>
                    <a:pt x="1277" y="1900"/>
                    <a:pt x="1288" y="1900"/>
                  </a:cubicBezTo>
                  <a:cubicBezTo>
                    <a:pt x="1799" y="1900"/>
                    <a:pt x="2229" y="1485"/>
                    <a:pt x="2229" y="958"/>
                  </a:cubicBezTo>
                  <a:cubicBezTo>
                    <a:pt x="2229" y="432"/>
                    <a:pt x="1799" y="1"/>
                    <a:pt x="1288" y="1"/>
                  </a:cubicBezTo>
                  <a:lnTo>
                    <a:pt x="1272" y="1"/>
                  </a:lnTo>
                  <a:cubicBezTo>
                    <a:pt x="1267" y="1"/>
                    <a:pt x="1262" y="1"/>
                    <a:pt x="1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4213550" y="2093450"/>
              <a:ext cx="42325" cy="42300"/>
            </a:xfrm>
            <a:custGeom>
              <a:rect b="b" l="l" r="r" t="t"/>
              <a:pathLst>
                <a:path extrusionOk="0" h="1692" w="1693">
                  <a:moveTo>
                    <a:pt x="847" y="0"/>
                  </a:moveTo>
                  <a:cubicBezTo>
                    <a:pt x="384" y="0"/>
                    <a:pt x="1" y="383"/>
                    <a:pt x="1" y="846"/>
                  </a:cubicBezTo>
                  <a:cubicBezTo>
                    <a:pt x="1" y="1309"/>
                    <a:pt x="384" y="1692"/>
                    <a:pt x="847" y="1692"/>
                  </a:cubicBezTo>
                  <a:cubicBezTo>
                    <a:pt x="1325" y="1692"/>
                    <a:pt x="1692" y="1309"/>
                    <a:pt x="1692" y="846"/>
                  </a:cubicBezTo>
                  <a:cubicBezTo>
                    <a:pt x="1692" y="383"/>
                    <a:pt x="1325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4203175" y="2090925"/>
              <a:ext cx="55500" cy="47225"/>
            </a:xfrm>
            <a:custGeom>
              <a:rect b="b" l="l" r="r" t="t"/>
              <a:pathLst>
                <a:path extrusionOk="0" h="1889" w="2220">
                  <a:moveTo>
                    <a:pt x="1262" y="197"/>
                  </a:moveTo>
                  <a:cubicBezTo>
                    <a:pt x="1677" y="197"/>
                    <a:pt x="2012" y="532"/>
                    <a:pt x="2012" y="947"/>
                  </a:cubicBezTo>
                  <a:cubicBezTo>
                    <a:pt x="2012" y="1399"/>
                    <a:pt x="1648" y="1699"/>
                    <a:pt x="1265" y="1699"/>
                  </a:cubicBezTo>
                  <a:cubicBezTo>
                    <a:pt x="1080" y="1699"/>
                    <a:pt x="891" y="1630"/>
                    <a:pt x="735" y="1474"/>
                  </a:cubicBezTo>
                  <a:cubicBezTo>
                    <a:pt x="272" y="1011"/>
                    <a:pt x="591" y="197"/>
                    <a:pt x="1262" y="197"/>
                  </a:cubicBezTo>
                  <a:close/>
                  <a:moveTo>
                    <a:pt x="1262" y="0"/>
                  </a:moveTo>
                  <a:cubicBezTo>
                    <a:pt x="1027" y="0"/>
                    <a:pt x="788" y="86"/>
                    <a:pt x="591" y="277"/>
                  </a:cubicBezTo>
                  <a:cubicBezTo>
                    <a:pt x="1" y="867"/>
                    <a:pt x="416" y="1889"/>
                    <a:pt x="1262" y="1889"/>
                  </a:cubicBezTo>
                  <a:cubicBezTo>
                    <a:pt x="1788" y="1889"/>
                    <a:pt x="2219" y="1474"/>
                    <a:pt x="2219" y="947"/>
                  </a:cubicBezTo>
                  <a:cubicBezTo>
                    <a:pt x="2219" y="375"/>
                    <a:pt x="1752" y="0"/>
                    <a:pt x="1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4152125" y="2030800"/>
              <a:ext cx="22350" cy="97775"/>
            </a:xfrm>
            <a:custGeom>
              <a:rect b="b" l="l" r="r" t="t"/>
              <a:pathLst>
                <a:path extrusionOk="0" h="3911" w="894">
                  <a:moveTo>
                    <a:pt x="447" y="1"/>
                  </a:moveTo>
                  <a:cubicBezTo>
                    <a:pt x="208" y="1"/>
                    <a:pt x="0" y="208"/>
                    <a:pt x="0" y="448"/>
                  </a:cubicBezTo>
                  <a:lnTo>
                    <a:pt x="0" y="3464"/>
                  </a:lnTo>
                  <a:cubicBezTo>
                    <a:pt x="0" y="3703"/>
                    <a:pt x="208" y="3911"/>
                    <a:pt x="447" y="3911"/>
                  </a:cubicBezTo>
                  <a:cubicBezTo>
                    <a:pt x="702" y="3911"/>
                    <a:pt x="894" y="3703"/>
                    <a:pt x="894" y="3464"/>
                  </a:cubicBezTo>
                  <a:lnTo>
                    <a:pt x="894" y="448"/>
                  </a:lnTo>
                  <a:cubicBezTo>
                    <a:pt x="894" y="208"/>
                    <a:pt x="702" y="1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4149525" y="2028225"/>
              <a:ext cx="27950" cy="102750"/>
            </a:xfrm>
            <a:custGeom>
              <a:rect b="b" l="l" r="r" t="t"/>
              <a:pathLst>
                <a:path extrusionOk="0" h="4110" w="1118">
                  <a:moveTo>
                    <a:pt x="525" y="214"/>
                  </a:moveTo>
                  <a:cubicBezTo>
                    <a:pt x="533" y="214"/>
                    <a:pt x="542" y="215"/>
                    <a:pt x="551" y="215"/>
                  </a:cubicBezTo>
                  <a:cubicBezTo>
                    <a:pt x="742" y="215"/>
                    <a:pt x="902" y="359"/>
                    <a:pt x="902" y="551"/>
                  </a:cubicBezTo>
                  <a:lnTo>
                    <a:pt x="902" y="3567"/>
                  </a:lnTo>
                  <a:cubicBezTo>
                    <a:pt x="902" y="3758"/>
                    <a:pt x="742" y="3902"/>
                    <a:pt x="551" y="3902"/>
                  </a:cubicBezTo>
                  <a:cubicBezTo>
                    <a:pt x="359" y="3902"/>
                    <a:pt x="216" y="3758"/>
                    <a:pt x="216" y="3567"/>
                  </a:cubicBezTo>
                  <a:lnTo>
                    <a:pt x="216" y="551"/>
                  </a:lnTo>
                  <a:cubicBezTo>
                    <a:pt x="216" y="368"/>
                    <a:pt x="346" y="214"/>
                    <a:pt x="525" y="214"/>
                  </a:cubicBezTo>
                  <a:close/>
                  <a:moveTo>
                    <a:pt x="559" y="0"/>
                  </a:moveTo>
                  <a:cubicBezTo>
                    <a:pt x="280" y="0"/>
                    <a:pt x="0" y="184"/>
                    <a:pt x="8" y="551"/>
                  </a:cubicBezTo>
                  <a:lnTo>
                    <a:pt x="8" y="3567"/>
                  </a:lnTo>
                  <a:cubicBezTo>
                    <a:pt x="8" y="3870"/>
                    <a:pt x="264" y="4109"/>
                    <a:pt x="551" y="4109"/>
                  </a:cubicBezTo>
                  <a:cubicBezTo>
                    <a:pt x="854" y="4109"/>
                    <a:pt x="1109" y="3870"/>
                    <a:pt x="1109" y="3567"/>
                  </a:cubicBezTo>
                  <a:lnTo>
                    <a:pt x="1109" y="551"/>
                  </a:lnTo>
                  <a:cubicBezTo>
                    <a:pt x="1117" y="184"/>
                    <a:pt x="838" y="0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4224725" y="2030800"/>
              <a:ext cx="21975" cy="97775"/>
            </a:xfrm>
            <a:custGeom>
              <a:rect b="b" l="l" r="r" t="t"/>
              <a:pathLst>
                <a:path extrusionOk="0" h="3911" w="879">
                  <a:moveTo>
                    <a:pt x="447" y="1"/>
                  </a:moveTo>
                  <a:cubicBezTo>
                    <a:pt x="192" y="1"/>
                    <a:pt x="1" y="208"/>
                    <a:pt x="1" y="448"/>
                  </a:cubicBezTo>
                  <a:lnTo>
                    <a:pt x="1" y="3464"/>
                  </a:lnTo>
                  <a:cubicBezTo>
                    <a:pt x="1" y="3719"/>
                    <a:pt x="208" y="3911"/>
                    <a:pt x="447" y="3911"/>
                  </a:cubicBezTo>
                  <a:cubicBezTo>
                    <a:pt x="687" y="3895"/>
                    <a:pt x="878" y="3703"/>
                    <a:pt x="878" y="3464"/>
                  </a:cubicBezTo>
                  <a:lnTo>
                    <a:pt x="878" y="448"/>
                  </a:lnTo>
                  <a:cubicBezTo>
                    <a:pt x="878" y="208"/>
                    <a:pt x="687" y="1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4221925" y="2028500"/>
              <a:ext cx="27575" cy="102475"/>
            </a:xfrm>
            <a:custGeom>
              <a:rect b="b" l="l" r="r" t="t"/>
              <a:pathLst>
                <a:path extrusionOk="0" h="4099" w="1103">
                  <a:moveTo>
                    <a:pt x="559" y="204"/>
                  </a:moveTo>
                  <a:cubicBezTo>
                    <a:pt x="751" y="204"/>
                    <a:pt x="895" y="348"/>
                    <a:pt x="895" y="540"/>
                  </a:cubicBezTo>
                  <a:lnTo>
                    <a:pt x="895" y="3556"/>
                  </a:lnTo>
                  <a:cubicBezTo>
                    <a:pt x="895" y="3747"/>
                    <a:pt x="751" y="3891"/>
                    <a:pt x="559" y="3891"/>
                  </a:cubicBezTo>
                  <a:cubicBezTo>
                    <a:pt x="547" y="3893"/>
                    <a:pt x="535" y="3894"/>
                    <a:pt x="523" y="3894"/>
                  </a:cubicBezTo>
                  <a:cubicBezTo>
                    <a:pt x="443" y="3894"/>
                    <a:pt x="373" y="3851"/>
                    <a:pt x="304" y="3795"/>
                  </a:cubicBezTo>
                  <a:cubicBezTo>
                    <a:pt x="240" y="3731"/>
                    <a:pt x="208" y="3652"/>
                    <a:pt x="208" y="3556"/>
                  </a:cubicBezTo>
                  <a:lnTo>
                    <a:pt x="208" y="540"/>
                  </a:lnTo>
                  <a:cubicBezTo>
                    <a:pt x="208" y="348"/>
                    <a:pt x="368" y="204"/>
                    <a:pt x="559" y="204"/>
                  </a:cubicBezTo>
                  <a:close/>
                  <a:moveTo>
                    <a:pt x="552" y="1"/>
                  </a:moveTo>
                  <a:cubicBezTo>
                    <a:pt x="276" y="1"/>
                    <a:pt x="1" y="181"/>
                    <a:pt x="1" y="540"/>
                  </a:cubicBezTo>
                  <a:lnTo>
                    <a:pt x="1" y="3556"/>
                  </a:lnTo>
                  <a:cubicBezTo>
                    <a:pt x="17" y="3859"/>
                    <a:pt x="256" y="4098"/>
                    <a:pt x="544" y="4098"/>
                  </a:cubicBezTo>
                  <a:lnTo>
                    <a:pt x="559" y="4098"/>
                  </a:lnTo>
                  <a:cubicBezTo>
                    <a:pt x="863" y="4098"/>
                    <a:pt x="1102" y="3843"/>
                    <a:pt x="1102" y="3556"/>
                  </a:cubicBezTo>
                  <a:lnTo>
                    <a:pt x="1102" y="540"/>
                  </a:lnTo>
                  <a:cubicBezTo>
                    <a:pt x="1102" y="181"/>
                    <a:pt x="827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663350" y="2093450"/>
              <a:ext cx="42325" cy="42300"/>
            </a:xfrm>
            <a:custGeom>
              <a:rect b="b" l="l" r="r" t="t"/>
              <a:pathLst>
                <a:path extrusionOk="0" h="1692" w="1693">
                  <a:moveTo>
                    <a:pt x="847" y="0"/>
                  </a:moveTo>
                  <a:cubicBezTo>
                    <a:pt x="384" y="0"/>
                    <a:pt x="1" y="383"/>
                    <a:pt x="1" y="846"/>
                  </a:cubicBezTo>
                  <a:cubicBezTo>
                    <a:pt x="1" y="1309"/>
                    <a:pt x="384" y="1692"/>
                    <a:pt x="847" y="1692"/>
                  </a:cubicBezTo>
                  <a:cubicBezTo>
                    <a:pt x="1310" y="1692"/>
                    <a:pt x="1693" y="1309"/>
                    <a:pt x="1693" y="846"/>
                  </a:cubicBezTo>
                  <a:cubicBezTo>
                    <a:pt x="1693" y="383"/>
                    <a:pt x="131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653000" y="2090925"/>
              <a:ext cx="55075" cy="47225"/>
            </a:xfrm>
            <a:custGeom>
              <a:rect b="b" l="l" r="r" t="t"/>
              <a:pathLst>
                <a:path extrusionOk="0" h="1889" w="2203">
                  <a:moveTo>
                    <a:pt x="1261" y="197"/>
                  </a:moveTo>
                  <a:cubicBezTo>
                    <a:pt x="1676" y="197"/>
                    <a:pt x="2011" y="532"/>
                    <a:pt x="2011" y="947"/>
                  </a:cubicBezTo>
                  <a:cubicBezTo>
                    <a:pt x="2011" y="1399"/>
                    <a:pt x="1640" y="1699"/>
                    <a:pt x="1257" y="1699"/>
                  </a:cubicBezTo>
                  <a:cubicBezTo>
                    <a:pt x="1072" y="1699"/>
                    <a:pt x="885" y="1630"/>
                    <a:pt x="734" y="1474"/>
                  </a:cubicBezTo>
                  <a:cubicBezTo>
                    <a:pt x="255" y="1011"/>
                    <a:pt x="591" y="197"/>
                    <a:pt x="1261" y="197"/>
                  </a:cubicBezTo>
                  <a:close/>
                  <a:moveTo>
                    <a:pt x="1257" y="0"/>
                  </a:moveTo>
                  <a:cubicBezTo>
                    <a:pt x="1025" y="0"/>
                    <a:pt x="787" y="86"/>
                    <a:pt x="591" y="277"/>
                  </a:cubicBezTo>
                  <a:cubicBezTo>
                    <a:pt x="0" y="867"/>
                    <a:pt x="415" y="1889"/>
                    <a:pt x="1261" y="1889"/>
                  </a:cubicBezTo>
                  <a:cubicBezTo>
                    <a:pt x="1787" y="1889"/>
                    <a:pt x="2202" y="1474"/>
                    <a:pt x="2202" y="947"/>
                  </a:cubicBezTo>
                  <a:cubicBezTo>
                    <a:pt x="2202" y="375"/>
                    <a:pt x="1742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3735175" y="2093450"/>
              <a:ext cx="42325" cy="42300"/>
            </a:xfrm>
            <a:custGeom>
              <a:rect b="b" l="l" r="r" t="t"/>
              <a:pathLst>
                <a:path extrusionOk="0" h="1692" w="1693">
                  <a:moveTo>
                    <a:pt x="846" y="0"/>
                  </a:moveTo>
                  <a:cubicBezTo>
                    <a:pt x="384" y="0"/>
                    <a:pt x="1" y="383"/>
                    <a:pt x="1" y="846"/>
                  </a:cubicBezTo>
                  <a:cubicBezTo>
                    <a:pt x="1" y="1309"/>
                    <a:pt x="384" y="1692"/>
                    <a:pt x="846" y="1692"/>
                  </a:cubicBezTo>
                  <a:cubicBezTo>
                    <a:pt x="1309" y="1692"/>
                    <a:pt x="1692" y="1309"/>
                    <a:pt x="1692" y="846"/>
                  </a:cubicBezTo>
                  <a:cubicBezTo>
                    <a:pt x="1692" y="383"/>
                    <a:pt x="1309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724400" y="2090925"/>
              <a:ext cx="55500" cy="47225"/>
            </a:xfrm>
            <a:custGeom>
              <a:rect b="b" l="l" r="r" t="t"/>
              <a:pathLst>
                <a:path extrusionOk="0" h="1889" w="2220">
                  <a:moveTo>
                    <a:pt x="1277" y="197"/>
                  </a:moveTo>
                  <a:cubicBezTo>
                    <a:pt x="1692" y="197"/>
                    <a:pt x="2028" y="532"/>
                    <a:pt x="2028" y="947"/>
                  </a:cubicBezTo>
                  <a:cubicBezTo>
                    <a:pt x="2028" y="1399"/>
                    <a:pt x="1657" y="1699"/>
                    <a:pt x="1274" y="1699"/>
                  </a:cubicBezTo>
                  <a:cubicBezTo>
                    <a:pt x="1089" y="1699"/>
                    <a:pt x="901" y="1630"/>
                    <a:pt x="751" y="1474"/>
                  </a:cubicBezTo>
                  <a:cubicBezTo>
                    <a:pt x="272" y="1011"/>
                    <a:pt x="607" y="197"/>
                    <a:pt x="1277" y="197"/>
                  </a:cubicBezTo>
                  <a:close/>
                  <a:moveTo>
                    <a:pt x="1267" y="0"/>
                  </a:moveTo>
                  <a:cubicBezTo>
                    <a:pt x="1034" y="0"/>
                    <a:pt x="798" y="86"/>
                    <a:pt x="607" y="277"/>
                  </a:cubicBezTo>
                  <a:cubicBezTo>
                    <a:pt x="1" y="867"/>
                    <a:pt x="432" y="1889"/>
                    <a:pt x="1277" y="1889"/>
                  </a:cubicBezTo>
                  <a:cubicBezTo>
                    <a:pt x="1804" y="1889"/>
                    <a:pt x="2219" y="1474"/>
                    <a:pt x="2219" y="947"/>
                  </a:cubicBezTo>
                  <a:cubicBezTo>
                    <a:pt x="2219" y="375"/>
                    <a:pt x="1752" y="0"/>
                    <a:pt x="1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3673725" y="2030800"/>
              <a:ext cx="22375" cy="97775"/>
            </a:xfrm>
            <a:custGeom>
              <a:rect b="b" l="l" r="r" t="t"/>
              <a:pathLst>
                <a:path extrusionOk="0" h="3911" w="895">
                  <a:moveTo>
                    <a:pt x="448" y="1"/>
                  </a:moveTo>
                  <a:cubicBezTo>
                    <a:pt x="192" y="1"/>
                    <a:pt x="1" y="208"/>
                    <a:pt x="1" y="448"/>
                  </a:cubicBezTo>
                  <a:lnTo>
                    <a:pt x="1" y="3464"/>
                  </a:lnTo>
                  <a:cubicBezTo>
                    <a:pt x="1" y="3703"/>
                    <a:pt x="208" y="3911"/>
                    <a:pt x="448" y="3911"/>
                  </a:cubicBezTo>
                  <a:cubicBezTo>
                    <a:pt x="687" y="3911"/>
                    <a:pt x="895" y="3703"/>
                    <a:pt x="895" y="3464"/>
                  </a:cubicBezTo>
                  <a:lnTo>
                    <a:pt x="895" y="448"/>
                  </a:lnTo>
                  <a:cubicBezTo>
                    <a:pt x="895" y="208"/>
                    <a:pt x="687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3671150" y="2028225"/>
              <a:ext cx="27550" cy="102750"/>
            </a:xfrm>
            <a:custGeom>
              <a:rect b="b" l="l" r="r" t="t"/>
              <a:pathLst>
                <a:path extrusionOk="0" h="4110" w="1102">
                  <a:moveTo>
                    <a:pt x="551" y="215"/>
                  </a:moveTo>
                  <a:cubicBezTo>
                    <a:pt x="742" y="215"/>
                    <a:pt x="902" y="359"/>
                    <a:pt x="902" y="551"/>
                  </a:cubicBezTo>
                  <a:lnTo>
                    <a:pt x="902" y="3567"/>
                  </a:lnTo>
                  <a:cubicBezTo>
                    <a:pt x="902" y="3758"/>
                    <a:pt x="742" y="3902"/>
                    <a:pt x="551" y="3902"/>
                  </a:cubicBezTo>
                  <a:cubicBezTo>
                    <a:pt x="359" y="3902"/>
                    <a:pt x="200" y="3758"/>
                    <a:pt x="200" y="3567"/>
                  </a:cubicBezTo>
                  <a:lnTo>
                    <a:pt x="200" y="551"/>
                  </a:lnTo>
                  <a:cubicBezTo>
                    <a:pt x="200" y="359"/>
                    <a:pt x="359" y="215"/>
                    <a:pt x="551" y="215"/>
                  </a:cubicBezTo>
                  <a:close/>
                  <a:moveTo>
                    <a:pt x="551" y="0"/>
                  </a:moveTo>
                  <a:cubicBezTo>
                    <a:pt x="275" y="0"/>
                    <a:pt x="0" y="184"/>
                    <a:pt x="8" y="551"/>
                  </a:cubicBezTo>
                  <a:lnTo>
                    <a:pt x="8" y="3567"/>
                  </a:lnTo>
                  <a:cubicBezTo>
                    <a:pt x="8" y="3870"/>
                    <a:pt x="248" y="4109"/>
                    <a:pt x="551" y="4109"/>
                  </a:cubicBezTo>
                  <a:cubicBezTo>
                    <a:pt x="854" y="4109"/>
                    <a:pt x="1093" y="3870"/>
                    <a:pt x="1093" y="3567"/>
                  </a:cubicBezTo>
                  <a:lnTo>
                    <a:pt x="1093" y="551"/>
                  </a:lnTo>
                  <a:cubicBezTo>
                    <a:pt x="1101" y="184"/>
                    <a:pt x="826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3746350" y="2030800"/>
              <a:ext cx="21975" cy="97775"/>
            </a:xfrm>
            <a:custGeom>
              <a:rect b="b" l="l" r="r" t="t"/>
              <a:pathLst>
                <a:path extrusionOk="0" h="3911" w="879">
                  <a:moveTo>
                    <a:pt x="431" y="1"/>
                  </a:moveTo>
                  <a:cubicBezTo>
                    <a:pt x="192" y="1"/>
                    <a:pt x="1" y="208"/>
                    <a:pt x="1" y="448"/>
                  </a:cubicBezTo>
                  <a:lnTo>
                    <a:pt x="1" y="3464"/>
                  </a:lnTo>
                  <a:cubicBezTo>
                    <a:pt x="1" y="3703"/>
                    <a:pt x="192" y="3911"/>
                    <a:pt x="431" y="3911"/>
                  </a:cubicBezTo>
                  <a:lnTo>
                    <a:pt x="447" y="3911"/>
                  </a:lnTo>
                  <a:cubicBezTo>
                    <a:pt x="687" y="3911"/>
                    <a:pt x="878" y="3703"/>
                    <a:pt x="878" y="3464"/>
                  </a:cubicBezTo>
                  <a:lnTo>
                    <a:pt x="878" y="448"/>
                  </a:lnTo>
                  <a:cubicBezTo>
                    <a:pt x="878" y="208"/>
                    <a:pt x="687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3743550" y="2028425"/>
              <a:ext cx="27550" cy="102550"/>
            </a:xfrm>
            <a:custGeom>
              <a:rect b="b" l="l" r="r" t="t"/>
              <a:pathLst>
                <a:path extrusionOk="0" h="4102" w="1102">
                  <a:moveTo>
                    <a:pt x="517" y="206"/>
                  </a:moveTo>
                  <a:cubicBezTo>
                    <a:pt x="526" y="206"/>
                    <a:pt x="535" y="207"/>
                    <a:pt x="543" y="207"/>
                  </a:cubicBezTo>
                  <a:cubicBezTo>
                    <a:pt x="735" y="207"/>
                    <a:pt x="895" y="351"/>
                    <a:pt x="895" y="543"/>
                  </a:cubicBezTo>
                  <a:lnTo>
                    <a:pt x="895" y="3559"/>
                  </a:lnTo>
                  <a:cubicBezTo>
                    <a:pt x="895" y="3750"/>
                    <a:pt x="751" y="3894"/>
                    <a:pt x="559" y="3894"/>
                  </a:cubicBezTo>
                  <a:lnTo>
                    <a:pt x="543" y="3894"/>
                  </a:lnTo>
                  <a:cubicBezTo>
                    <a:pt x="368" y="3894"/>
                    <a:pt x="208" y="3750"/>
                    <a:pt x="208" y="3559"/>
                  </a:cubicBezTo>
                  <a:lnTo>
                    <a:pt x="208" y="543"/>
                  </a:lnTo>
                  <a:cubicBezTo>
                    <a:pt x="208" y="360"/>
                    <a:pt x="339" y="206"/>
                    <a:pt x="517" y="206"/>
                  </a:cubicBezTo>
                  <a:close/>
                  <a:moveTo>
                    <a:pt x="543" y="0"/>
                  </a:moveTo>
                  <a:cubicBezTo>
                    <a:pt x="240" y="0"/>
                    <a:pt x="1" y="239"/>
                    <a:pt x="1" y="543"/>
                  </a:cubicBezTo>
                  <a:lnTo>
                    <a:pt x="1" y="3559"/>
                  </a:lnTo>
                  <a:cubicBezTo>
                    <a:pt x="1" y="3862"/>
                    <a:pt x="256" y="4101"/>
                    <a:pt x="543" y="4101"/>
                  </a:cubicBezTo>
                  <a:lnTo>
                    <a:pt x="559" y="4101"/>
                  </a:lnTo>
                  <a:cubicBezTo>
                    <a:pt x="847" y="4101"/>
                    <a:pt x="1102" y="3862"/>
                    <a:pt x="1102" y="3559"/>
                  </a:cubicBezTo>
                  <a:lnTo>
                    <a:pt x="1102" y="543"/>
                  </a:lnTo>
                  <a:cubicBezTo>
                    <a:pt x="1102" y="239"/>
                    <a:pt x="847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157450" y="2363425"/>
              <a:ext cx="88700" cy="75550"/>
            </a:xfrm>
            <a:custGeom>
              <a:rect b="b" l="l" r="r" t="t"/>
              <a:pathLst>
                <a:path extrusionOk="0" h="3022" w="3548">
                  <a:moveTo>
                    <a:pt x="3248" y="1"/>
                  </a:moveTo>
                  <a:cubicBezTo>
                    <a:pt x="3203" y="1"/>
                    <a:pt x="3157" y="16"/>
                    <a:pt x="3113" y="54"/>
                  </a:cubicBezTo>
                  <a:lnTo>
                    <a:pt x="144" y="2671"/>
                  </a:lnTo>
                  <a:cubicBezTo>
                    <a:pt x="1" y="2798"/>
                    <a:pt x="96" y="3022"/>
                    <a:pt x="272" y="3022"/>
                  </a:cubicBezTo>
                  <a:cubicBezTo>
                    <a:pt x="320" y="3022"/>
                    <a:pt x="368" y="3006"/>
                    <a:pt x="416" y="2974"/>
                  </a:cubicBezTo>
                  <a:lnTo>
                    <a:pt x="3384" y="357"/>
                  </a:lnTo>
                  <a:cubicBezTo>
                    <a:pt x="3548" y="218"/>
                    <a:pt x="3414" y="1"/>
                    <a:pt x="3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180175" y="2363450"/>
              <a:ext cx="65075" cy="71150"/>
            </a:xfrm>
            <a:custGeom>
              <a:rect b="b" l="l" r="r" t="t"/>
              <a:pathLst>
                <a:path extrusionOk="0" h="2846" w="2603">
                  <a:moveTo>
                    <a:pt x="277" y="1"/>
                  </a:moveTo>
                  <a:cubicBezTo>
                    <a:pt x="129" y="1"/>
                    <a:pt x="0" y="187"/>
                    <a:pt x="129" y="340"/>
                  </a:cubicBezTo>
                  <a:lnTo>
                    <a:pt x="2188" y="2782"/>
                  </a:lnTo>
                  <a:cubicBezTo>
                    <a:pt x="2220" y="2829"/>
                    <a:pt x="2284" y="2845"/>
                    <a:pt x="2331" y="2845"/>
                  </a:cubicBezTo>
                  <a:cubicBezTo>
                    <a:pt x="2507" y="2845"/>
                    <a:pt x="2603" y="2654"/>
                    <a:pt x="2491" y="2526"/>
                  </a:cubicBezTo>
                  <a:lnTo>
                    <a:pt x="432" y="84"/>
                  </a:lnTo>
                  <a:cubicBezTo>
                    <a:pt x="386" y="25"/>
                    <a:pt x="330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3978950" y="2270475"/>
              <a:ext cx="88300" cy="75550"/>
            </a:xfrm>
            <a:custGeom>
              <a:rect b="b" l="l" r="r" t="t"/>
              <a:pathLst>
                <a:path extrusionOk="0" h="3022" w="3532">
                  <a:moveTo>
                    <a:pt x="3240" y="0"/>
                  </a:moveTo>
                  <a:cubicBezTo>
                    <a:pt x="3197" y="0"/>
                    <a:pt x="3153" y="16"/>
                    <a:pt x="3113" y="53"/>
                  </a:cubicBezTo>
                  <a:lnTo>
                    <a:pt x="144" y="2670"/>
                  </a:lnTo>
                  <a:cubicBezTo>
                    <a:pt x="1" y="2798"/>
                    <a:pt x="81" y="3021"/>
                    <a:pt x="272" y="3021"/>
                  </a:cubicBezTo>
                  <a:cubicBezTo>
                    <a:pt x="320" y="3021"/>
                    <a:pt x="368" y="3005"/>
                    <a:pt x="400" y="2974"/>
                  </a:cubicBezTo>
                  <a:lnTo>
                    <a:pt x="3368" y="356"/>
                  </a:lnTo>
                  <a:cubicBezTo>
                    <a:pt x="3532" y="218"/>
                    <a:pt x="3398" y="0"/>
                    <a:pt x="32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4001650" y="2270675"/>
              <a:ext cx="64700" cy="70950"/>
            </a:xfrm>
            <a:custGeom>
              <a:rect b="b" l="l" r="r" t="t"/>
              <a:pathLst>
                <a:path extrusionOk="0" h="2838" w="2588">
                  <a:moveTo>
                    <a:pt x="280" y="0"/>
                  </a:moveTo>
                  <a:cubicBezTo>
                    <a:pt x="132" y="0"/>
                    <a:pt x="1" y="179"/>
                    <a:pt x="130" y="332"/>
                  </a:cubicBezTo>
                  <a:lnTo>
                    <a:pt x="2173" y="2774"/>
                  </a:lnTo>
                  <a:cubicBezTo>
                    <a:pt x="2221" y="2806"/>
                    <a:pt x="2269" y="2838"/>
                    <a:pt x="2332" y="2838"/>
                  </a:cubicBezTo>
                  <a:cubicBezTo>
                    <a:pt x="2508" y="2838"/>
                    <a:pt x="2588" y="2646"/>
                    <a:pt x="2492" y="2519"/>
                  </a:cubicBezTo>
                  <a:lnTo>
                    <a:pt x="433" y="77"/>
                  </a:lnTo>
                  <a:cubicBezTo>
                    <a:pt x="387" y="23"/>
                    <a:pt x="333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3492600" y="2270625"/>
              <a:ext cx="88025" cy="75400"/>
            </a:xfrm>
            <a:custGeom>
              <a:rect b="b" l="l" r="r" t="t"/>
              <a:pathLst>
                <a:path extrusionOk="0" h="3016" w="3521">
                  <a:moveTo>
                    <a:pt x="3234" y="0"/>
                  </a:moveTo>
                  <a:cubicBezTo>
                    <a:pt x="3194" y="0"/>
                    <a:pt x="3152" y="14"/>
                    <a:pt x="3112" y="47"/>
                  </a:cubicBezTo>
                  <a:lnTo>
                    <a:pt x="144" y="2664"/>
                  </a:lnTo>
                  <a:cubicBezTo>
                    <a:pt x="0" y="2792"/>
                    <a:pt x="80" y="3015"/>
                    <a:pt x="272" y="3015"/>
                  </a:cubicBezTo>
                  <a:cubicBezTo>
                    <a:pt x="320" y="3015"/>
                    <a:pt x="368" y="2999"/>
                    <a:pt x="399" y="2968"/>
                  </a:cubicBezTo>
                  <a:lnTo>
                    <a:pt x="3368" y="350"/>
                  </a:lnTo>
                  <a:cubicBezTo>
                    <a:pt x="3520" y="211"/>
                    <a:pt x="3390" y="0"/>
                    <a:pt x="3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515300" y="2270675"/>
              <a:ext cx="65100" cy="70950"/>
            </a:xfrm>
            <a:custGeom>
              <a:rect b="b" l="l" r="r" t="t"/>
              <a:pathLst>
                <a:path extrusionOk="0" h="2838" w="2604">
                  <a:moveTo>
                    <a:pt x="280" y="0"/>
                  </a:moveTo>
                  <a:cubicBezTo>
                    <a:pt x="131" y="0"/>
                    <a:pt x="0" y="179"/>
                    <a:pt x="130" y="332"/>
                  </a:cubicBezTo>
                  <a:lnTo>
                    <a:pt x="2189" y="2774"/>
                  </a:lnTo>
                  <a:cubicBezTo>
                    <a:pt x="2220" y="2806"/>
                    <a:pt x="2268" y="2838"/>
                    <a:pt x="2332" y="2838"/>
                  </a:cubicBezTo>
                  <a:cubicBezTo>
                    <a:pt x="2508" y="2838"/>
                    <a:pt x="2603" y="2646"/>
                    <a:pt x="2492" y="2519"/>
                  </a:cubicBezTo>
                  <a:lnTo>
                    <a:pt x="433" y="77"/>
                  </a:lnTo>
                  <a:cubicBezTo>
                    <a:pt x="387" y="23"/>
                    <a:pt x="33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4148525" y="2268825"/>
              <a:ext cx="88350" cy="75200"/>
            </a:xfrm>
            <a:custGeom>
              <a:rect b="b" l="l" r="r" t="t"/>
              <a:pathLst>
                <a:path extrusionOk="0" h="3008" w="3534">
                  <a:moveTo>
                    <a:pt x="3251" y="0"/>
                  </a:moveTo>
                  <a:cubicBezTo>
                    <a:pt x="3206" y="0"/>
                    <a:pt x="3158" y="17"/>
                    <a:pt x="3112" y="55"/>
                  </a:cubicBezTo>
                  <a:lnTo>
                    <a:pt x="144" y="2673"/>
                  </a:lnTo>
                  <a:cubicBezTo>
                    <a:pt x="0" y="2784"/>
                    <a:pt x="96" y="3008"/>
                    <a:pt x="272" y="3008"/>
                  </a:cubicBezTo>
                  <a:cubicBezTo>
                    <a:pt x="320" y="3008"/>
                    <a:pt x="367" y="2992"/>
                    <a:pt x="415" y="2960"/>
                  </a:cubicBezTo>
                  <a:lnTo>
                    <a:pt x="3384" y="342"/>
                  </a:lnTo>
                  <a:cubicBezTo>
                    <a:pt x="3533" y="205"/>
                    <a:pt x="3411" y="0"/>
                    <a:pt x="3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4171225" y="2268675"/>
              <a:ext cx="65100" cy="71375"/>
            </a:xfrm>
            <a:custGeom>
              <a:rect b="b" l="l" r="r" t="t"/>
              <a:pathLst>
                <a:path extrusionOk="0" h="2855" w="2604">
                  <a:moveTo>
                    <a:pt x="280" y="0"/>
                  </a:moveTo>
                  <a:cubicBezTo>
                    <a:pt x="131" y="0"/>
                    <a:pt x="0" y="179"/>
                    <a:pt x="130" y="333"/>
                  </a:cubicBezTo>
                  <a:lnTo>
                    <a:pt x="2189" y="2774"/>
                  </a:lnTo>
                  <a:cubicBezTo>
                    <a:pt x="2220" y="2822"/>
                    <a:pt x="2284" y="2838"/>
                    <a:pt x="2332" y="2838"/>
                  </a:cubicBezTo>
                  <a:lnTo>
                    <a:pt x="2332" y="2854"/>
                  </a:lnTo>
                  <a:cubicBezTo>
                    <a:pt x="2508" y="2854"/>
                    <a:pt x="2603" y="2647"/>
                    <a:pt x="2492" y="2519"/>
                  </a:cubicBezTo>
                  <a:lnTo>
                    <a:pt x="433" y="77"/>
                  </a:lnTo>
                  <a:cubicBezTo>
                    <a:pt x="387" y="23"/>
                    <a:pt x="33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933875" y="3047800"/>
              <a:ext cx="120125" cy="604475"/>
            </a:xfrm>
            <a:custGeom>
              <a:rect b="b" l="l" r="r" t="t"/>
              <a:pathLst>
                <a:path extrusionOk="0" h="24179" w="4805">
                  <a:moveTo>
                    <a:pt x="814" y="0"/>
                  </a:moveTo>
                  <a:cubicBezTo>
                    <a:pt x="814" y="0"/>
                    <a:pt x="192" y="3464"/>
                    <a:pt x="96" y="5459"/>
                  </a:cubicBezTo>
                  <a:cubicBezTo>
                    <a:pt x="16" y="7437"/>
                    <a:pt x="479" y="8858"/>
                    <a:pt x="671" y="10853"/>
                  </a:cubicBezTo>
                  <a:cubicBezTo>
                    <a:pt x="862" y="12848"/>
                    <a:pt x="2091" y="20476"/>
                    <a:pt x="2091" y="21082"/>
                  </a:cubicBezTo>
                  <a:cubicBezTo>
                    <a:pt x="2123" y="21657"/>
                    <a:pt x="1963" y="22232"/>
                    <a:pt x="1612" y="22694"/>
                  </a:cubicBezTo>
                  <a:cubicBezTo>
                    <a:pt x="1245" y="23221"/>
                    <a:pt x="0" y="23700"/>
                    <a:pt x="96" y="23891"/>
                  </a:cubicBezTo>
                  <a:cubicBezTo>
                    <a:pt x="161" y="24010"/>
                    <a:pt x="443" y="24179"/>
                    <a:pt x="922" y="24179"/>
                  </a:cubicBezTo>
                  <a:cubicBezTo>
                    <a:pt x="1155" y="24179"/>
                    <a:pt x="1433" y="24139"/>
                    <a:pt x="1756" y="24035"/>
                  </a:cubicBezTo>
                  <a:cubicBezTo>
                    <a:pt x="2761" y="23700"/>
                    <a:pt x="2809" y="23365"/>
                    <a:pt x="3176" y="23365"/>
                  </a:cubicBezTo>
                  <a:cubicBezTo>
                    <a:pt x="3559" y="23365"/>
                    <a:pt x="4373" y="23125"/>
                    <a:pt x="4230" y="22567"/>
                  </a:cubicBezTo>
                  <a:cubicBezTo>
                    <a:pt x="4086" y="22008"/>
                    <a:pt x="3384" y="20811"/>
                    <a:pt x="3432" y="18721"/>
                  </a:cubicBezTo>
                  <a:cubicBezTo>
                    <a:pt x="3527" y="13901"/>
                    <a:pt x="3288" y="5554"/>
                    <a:pt x="3288" y="5554"/>
                  </a:cubicBezTo>
                  <a:lnTo>
                    <a:pt x="4804" y="910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931875" y="3045400"/>
              <a:ext cx="124500" cy="609275"/>
            </a:xfrm>
            <a:custGeom>
              <a:rect b="b" l="l" r="r" t="t"/>
              <a:pathLst>
                <a:path extrusionOk="0" h="24371" w="4980">
                  <a:moveTo>
                    <a:pt x="974" y="224"/>
                  </a:moveTo>
                  <a:lnTo>
                    <a:pt x="4756" y="1086"/>
                  </a:lnTo>
                  <a:lnTo>
                    <a:pt x="3272" y="5618"/>
                  </a:lnTo>
                  <a:cubicBezTo>
                    <a:pt x="3272" y="5634"/>
                    <a:pt x="3256" y="5650"/>
                    <a:pt x="3256" y="5666"/>
                  </a:cubicBezTo>
                  <a:cubicBezTo>
                    <a:pt x="3272" y="5746"/>
                    <a:pt x="3496" y="14045"/>
                    <a:pt x="3400" y="18817"/>
                  </a:cubicBezTo>
                  <a:cubicBezTo>
                    <a:pt x="3384" y="19982"/>
                    <a:pt x="3591" y="21147"/>
                    <a:pt x="4038" y="22216"/>
                  </a:cubicBezTo>
                  <a:cubicBezTo>
                    <a:pt x="4102" y="22375"/>
                    <a:pt x="4166" y="22535"/>
                    <a:pt x="4214" y="22679"/>
                  </a:cubicBezTo>
                  <a:cubicBezTo>
                    <a:pt x="4246" y="22790"/>
                    <a:pt x="4214" y="22918"/>
                    <a:pt x="4150" y="23014"/>
                  </a:cubicBezTo>
                  <a:cubicBezTo>
                    <a:pt x="3958" y="23253"/>
                    <a:pt x="3512" y="23365"/>
                    <a:pt x="3272" y="23365"/>
                  </a:cubicBezTo>
                  <a:cubicBezTo>
                    <a:pt x="3081" y="23365"/>
                    <a:pt x="2905" y="23445"/>
                    <a:pt x="2761" y="23556"/>
                  </a:cubicBezTo>
                  <a:cubicBezTo>
                    <a:pt x="2474" y="23764"/>
                    <a:pt x="2155" y="23923"/>
                    <a:pt x="1804" y="24035"/>
                  </a:cubicBezTo>
                  <a:cubicBezTo>
                    <a:pt x="1483" y="24142"/>
                    <a:pt x="1214" y="24181"/>
                    <a:pt x="995" y="24181"/>
                  </a:cubicBezTo>
                  <a:cubicBezTo>
                    <a:pt x="593" y="24181"/>
                    <a:pt x="360" y="24048"/>
                    <a:pt x="288" y="23955"/>
                  </a:cubicBezTo>
                  <a:cubicBezTo>
                    <a:pt x="431" y="23828"/>
                    <a:pt x="591" y="23716"/>
                    <a:pt x="767" y="23620"/>
                  </a:cubicBezTo>
                  <a:cubicBezTo>
                    <a:pt x="1134" y="23413"/>
                    <a:pt x="1565" y="23141"/>
                    <a:pt x="1788" y="22854"/>
                  </a:cubicBezTo>
                  <a:cubicBezTo>
                    <a:pt x="2139" y="22375"/>
                    <a:pt x="2315" y="21785"/>
                    <a:pt x="2267" y="21178"/>
                  </a:cubicBezTo>
                  <a:cubicBezTo>
                    <a:pt x="2267" y="20875"/>
                    <a:pt x="1995" y="18992"/>
                    <a:pt x="1676" y="16806"/>
                  </a:cubicBezTo>
                  <a:cubicBezTo>
                    <a:pt x="1325" y="14539"/>
                    <a:pt x="942" y="11970"/>
                    <a:pt x="846" y="10933"/>
                  </a:cubicBezTo>
                  <a:cubicBezTo>
                    <a:pt x="783" y="10215"/>
                    <a:pt x="671" y="9560"/>
                    <a:pt x="575" y="8938"/>
                  </a:cubicBezTo>
                  <a:cubicBezTo>
                    <a:pt x="400" y="7837"/>
                    <a:pt x="224" y="6815"/>
                    <a:pt x="288" y="5555"/>
                  </a:cubicBezTo>
                  <a:cubicBezTo>
                    <a:pt x="368" y="3783"/>
                    <a:pt x="878" y="815"/>
                    <a:pt x="974" y="224"/>
                  </a:cubicBezTo>
                  <a:close/>
                  <a:moveTo>
                    <a:pt x="910" y="1"/>
                  </a:moveTo>
                  <a:cubicBezTo>
                    <a:pt x="894" y="1"/>
                    <a:pt x="862" y="1"/>
                    <a:pt x="846" y="17"/>
                  </a:cubicBezTo>
                  <a:cubicBezTo>
                    <a:pt x="814" y="33"/>
                    <a:pt x="799" y="49"/>
                    <a:pt x="799" y="81"/>
                  </a:cubicBezTo>
                  <a:cubicBezTo>
                    <a:pt x="783" y="112"/>
                    <a:pt x="176" y="3560"/>
                    <a:pt x="80" y="5539"/>
                  </a:cubicBezTo>
                  <a:cubicBezTo>
                    <a:pt x="32" y="6815"/>
                    <a:pt x="192" y="7869"/>
                    <a:pt x="384" y="8970"/>
                  </a:cubicBezTo>
                  <a:cubicBezTo>
                    <a:pt x="479" y="9592"/>
                    <a:pt x="591" y="10231"/>
                    <a:pt x="655" y="10965"/>
                  </a:cubicBezTo>
                  <a:cubicBezTo>
                    <a:pt x="751" y="11986"/>
                    <a:pt x="1134" y="14571"/>
                    <a:pt x="1469" y="16838"/>
                  </a:cubicBezTo>
                  <a:cubicBezTo>
                    <a:pt x="1788" y="18928"/>
                    <a:pt x="2075" y="20891"/>
                    <a:pt x="2075" y="21194"/>
                  </a:cubicBezTo>
                  <a:cubicBezTo>
                    <a:pt x="2107" y="21737"/>
                    <a:pt x="1948" y="22296"/>
                    <a:pt x="1612" y="22742"/>
                  </a:cubicBezTo>
                  <a:cubicBezTo>
                    <a:pt x="1437" y="22998"/>
                    <a:pt x="1006" y="23253"/>
                    <a:pt x="671" y="23461"/>
                  </a:cubicBezTo>
                  <a:cubicBezTo>
                    <a:pt x="240" y="23716"/>
                    <a:pt x="1" y="23860"/>
                    <a:pt x="96" y="24019"/>
                  </a:cubicBezTo>
                  <a:cubicBezTo>
                    <a:pt x="192" y="24211"/>
                    <a:pt x="511" y="24370"/>
                    <a:pt x="990" y="24370"/>
                  </a:cubicBezTo>
                  <a:cubicBezTo>
                    <a:pt x="1293" y="24370"/>
                    <a:pt x="1596" y="24322"/>
                    <a:pt x="1868" y="24211"/>
                  </a:cubicBezTo>
                  <a:cubicBezTo>
                    <a:pt x="2235" y="24099"/>
                    <a:pt x="2570" y="23939"/>
                    <a:pt x="2873" y="23716"/>
                  </a:cubicBezTo>
                  <a:cubicBezTo>
                    <a:pt x="2985" y="23620"/>
                    <a:pt x="3129" y="23572"/>
                    <a:pt x="3256" y="23556"/>
                  </a:cubicBezTo>
                  <a:cubicBezTo>
                    <a:pt x="3544" y="23556"/>
                    <a:pt x="4054" y="23445"/>
                    <a:pt x="4294" y="23125"/>
                  </a:cubicBezTo>
                  <a:cubicBezTo>
                    <a:pt x="4405" y="22998"/>
                    <a:pt x="4453" y="22806"/>
                    <a:pt x="4405" y="22631"/>
                  </a:cubicBezTo>
                  <a:cubicBezTo>
                    <a:pt x="4357" y="22471"/>
                    <a:pt x="4294" y="22312"/>
                    <a:pt x="4230" y="22152"/>
                  </a:cubicBezTo>
                  <a:cubicBezTo>
                    <a:pt x="3799" y="21099"/>
                    <a:pt x="3575" y="19966"/>
                    <a:pt x="3607" y="18817"/>
                  </a:cubicBezTo>
                  <a:cubicBezTo>
                    <a:pt x="3703" y="14156"/>
                    <a:pt x="3480" y="6097"/>
                    <a:pt x="3464" y="5666"/>
                  </a:cubicBezTo>
                  <a:lnTo>
                    <a:pt x="4980" y="1038"/>
                  </a:lnTo>
                  <a:cubicBezTo>
                    <a:pt x="4980" y="1022"/>
                    <a:pt x="4980" y="990"/>
                    <a:pt x="4964" y="958"/>
                  </a:cubicBezTo>
                  <a:cubicBezTo>
                    <a:pt x="4948" y="942"/>
                    <a:pt x="4932" y="926"/>
                    <a:pt x="4900" y="910"/>
                  </a:cubicBezTo>
                  <a:lnTo>
                    <a:pt x="9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933875" y="3593600"/>
              <a:ext cx="109350" cy="58675"/>
            </a:xfrm>
            <a:custGeom>
              <a:rect b="b" l="l" r="r" t="t"/>
              <a:pathLst>
                <a:path extrusionOk="0" h="2347" w="4374">
                  <a:moveTo>
                    <a:pt x="3958" y="1"/>
                  </a:moveTo>
                  <a:cubicBezTo>
                    <a:pt x="3511" y="352"/>
                    <a:pt x="3033" y="655"/>
                    <a:pt x="2522" y="926"/>
                  </a:cubicBezTo>
                  <a:cubicBezTo>
                    <a:pt x="2464" y="947"/>
                    <a:pt x="2399" y="956"/>
                    <a:pt x="2330" y="956"/>
                  </a:cubicBezTo>
                  <a:cubicBezTo>
                    <a:pt x="2129" y="956"/>
                    <a:pt x="1889" y="881"/>
                    <a:pt x="1676" y="798"/>
                  </a:cubicBezTo>
                  <a:lnTo>
                    <a:pt x="1612" y="862"/>
                  </a:lnTo>
                  <a:cubicBezTo>
                    <a:pt x="1245" y="1389"/>
                    <a:pt x="0" y="1868"/>
                    <a:pt x="96" y="2059"/>
                  </a:cubicBezTo>
                  <a:cubicBezTo>
                    <a:pt x="161" y="2178"/>
                    <a:pt x="443" y="2347"/>
                    <a:pt x="922" y="2347"/>
                  </a:cubicBezTo>
                  <a:cubicBezTo>
                    <a:pt x="1155" y="2347"/>
                    <a:pt x="1433" y="2307"/>
                    <a:pt x="1756" y="2203"/>
                  </a:cubicBezTo>
                  <a:cubicBezTo>
                    <a:pt x="2761" y="1868"/>
                    <a:pt x="2809" y="1533"/>
                    <a:pt x="3176" y="1533"/>
                  </a:cubicBezTo>
                  <a:cubicBezTo>
                    <a:pt x="3559" y="1533"/>
                    <a:pt x="4373" y="1293"/>
                    <a:pt x="4230" y="735"/>
                  </a:cubicBezTo>
                  <a:cubicBezTo>
                    <a:pt x="4182" y="559"/>
                    <a:pt x="4086" y="320"/>
                    <a:pt x="3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931875" y="3591200"/>
              <a:ext cx="111350" cy="63475"/>
            </a:xfrm>
            <a:custGeom>
              <a:rect b="b" l="l" r="r" t="t"/>
              <a:pathLst>
                <a:path extrusionOk="0" h="2539" w="4454">
                  <a:moveTo>
                    <a:pt x="3990" y="256"/>
                  </a:moveTo>
                  <a:cubicBezTo>
                    <a:pt x="4006" y="288"/>
                    <a:pt x="4022" y="336"/>
                    <a:pt x="4038" y="368"/>
                  </a:cubicBezTo>
                  <a:cubicBezTo>
                    <a:pt x="4102" y="527"/>
                    <a:pt x="4166" y="687"/>
                    <a:pt x="4214" y="847"/>
                  </a:cubicBezTo>
                  <a:cubicBezTo>
                    <a:pt x="4246" y="958"/>
                    <a:pt x="4214" y="1086"/>
                    <a:pt x="4150" y="1182"/>
                  </a:cubicBezTo>
                  <a:cubicBezTo>
                    <a:pt x="3958" y="1421"/>
                    <a:pt x="3512" y="1533"/>
                    <a:pt x="3272" y="1533"/>
                  </a:cubicBezTo>
                  <a:cubicBezTo>
                    <a:pt x="3081" y="1533"/>
                    <a:pt x="2905" y="1613"/>
                    <a:pt x="2761" y="1724"/>
                  </a:cubicBezTo>
                  <a:cubicBezTo>
                    <a:pt x="2474" y="1932"/>
                    <a:pt x="2155" y="2091"/>
                    <a:pt x="1804" y="2203"/>
                  </a:cubicBezTo>
                  <a:cubicBezTo>
                    <a:pt x="1483" y="2310"/>
                    <a:pt x="1214" y="2349"/>
                    <a:pt x="995" y="2349"/>
                  </a:cubicBezTo>
                  <a:cubicBezTo>
                    <a:pt x="593" y="2349"/>
                    <a:pt x="360" y="2216"/>
                    <a:pt x="288" y="2123"/>
                  </a:cubicBezTo>
                  <a:cubicBezTo>
                    <a:pt x="431" y="1996"/>
                    <a:pt x="591" y="1884"/>
                    <a:pt x="767" y="1788"/>
                  </a:cubicBezTo>
                  <a:cubicBezTo>
                    <a:pt x="1134" y="1581"/>
                    <a:pt x="1565" y="1309"/>
                    <a:pt x="1788" y="1022"/>
                  </a:cubicBezTo>
                  <a:lnTo>
                    <a:pt x="1788" y="1006"/>
                  </a:lnTo>
                  <a:cubicBezTo>
                    <a:pt x="2024" y="1099"/>
                    <a:pt x="2220" y="1145"/>
                    <a:pt x="2390" y="1145"/>
                  </a:cubicBezTo>
                  <a:cubicBezTo>
                    <a:pt x="2484" y="1145"/>
                    <a:pt x="2570" y="1130"/>
                    <a:pt x="2650" y="1102"/>
                  </a:cubicBezTo>
                  <a:cubicBezTo>
                    <a:pt x="3113" y="863"/>
                    <a:pt x="3575" y="575"/>
                    <a:pt x="3990" y="256"/>
                  </a:cubicBezTo>
                  <a:close/>
                  <a:moveTo>
                    <a:pt x="4045" y="1"/>
                  </a:moveTo>
                  <a:cubicBezTo>
                    <a:pt x="4026" y="1"/>
                    <a:pt x="4006" y="6"/>
                    <a:pt x="3990" y="17"/>
                  </a:cubicBezTo>
                  <a:cubicBezTo>
                    <a:pt x="3544" y="352"/>
                    <a:pt x="3065" y="655"/>
                    <a:pt x="2570" y="926"/>
                  </a:cubicBezTo>
                  <a:cubicBezTo>
                    <a:pt x="2523" y="945"/>
                    <a:pt x="2466" y="954"/>
                    <a:pt x="2400" y="954"/>
                  </a:cubicBezTo>
                  <a:cubicBezTo>
                    <a:pt x="2239" y="954"/>
                    <a:pt x="2025" y="900"/>
                    <a:pt x="1788" y="799"/>
                  </a:cubicBezTo>
                  <a:cubicBezTo>
                    <a:pt x="1775" y="794"/>
                    <a:pt x="1762" y="792"/>
                    <a:pt x="1750" y="792"/>
                  </a:cubicBezTo>
                  <a:cubicBezTo>
                    <a:pt x="1717" y="792"/>
                    <a:pt x="1688" y="807"/>
                    <a:pt x="1676" y="831"/>
                  </a:cubicBezTo>
                  <a:lnTo>
                    <a:pt x="1612" y="910"/>
                  </a:lnTo>
                  <a:cubicBezTo>
                    <a:pt x="1437" y="1166"/>
                    <a:pt x="1006" y="1421"/>
                    <a:pt x="671" y="1629"/>
                  </a:cubicBezTo>
                  <a:cubicBezTo>
                    <a:pt x="240" y="1884"/>
                    <a:pt x="1" y="2028"/>
                    <a:pt x="96" y="2187"/>
                  </a:cubicBezTo>
                  <a:cubicBezTo>
                    <a:pt x="192" y="2379"/>
                    <a:pt x="511" y="2538"/>
                    <a:pt x="990" y="2538"/>
                  </a:cubicBezTo>
                  <a:cubicBezTo>
                    <a:pt x="1293" y="2538"/>
                    <a:pt x="1596" y="2490"/>
                    <a:pt x="1868" y="2379"/>
                  </a:cubicBezTo>
                  <a:cubicBezTo>
                    <a:pt x="2235" y="2267"/>
                    <a:pt x="2570" y="2107"/>
                    <a:pt x="2873" y="1884"/>
                  </a:cubicBezTo>
                  <a:cubicBezTo>
                    <a:pt x="2985" y="1788"/>
                    <a:pt x="3129" y="1740"/>
                    <a:pt x="3256" y="1724"/>
                  </a:cubicBezTo>
                  <a:cubicBezTo>
                    <a:pt x="3544" y="1724"/>
                    <a:pt x="4054" y="1613"/>
                    <a:pt x="4294" y="1293"/>
                  </a:cubicBezTo>
                  <a:cubicBezTo>
                    <a:pt x="4405" y="1166"/>
                    <a:pt x="4453" y="974"/>
                    <a:pt x="4405" y="799"/>
                  </a:cubicBezTo>
                  <a:cubicBezTo>
                    <a:pt x="4357" y="639"/>
                    <a:pt x="4294" y="464"/>
                    <a:pt x="4230" y="304"/>
                  </a:cubicBezTo>
                  <a:cubicBezTo>
                    <a:pt x="4198" y="224"/>
                    <a:pt x="4166" y="144"/>
                    <a:pt x="4134" y="65"/>
                  </a:cubicBezTo>
                  <a:cubicBezTo>
                    <a:pt x="4123" y="22"/>
                    <a:pt x="4084" y="1"/>
                    <a:pt x="4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045975" y="2473375"/>
              <a:ext cx="162825" cy="385850"/>
            </a:xfrm>
            <a:custGeom>
              <a:rect b="b" l="l" r="r" t="t"/>
              <a:pathLst>
                <a:path extrusionOk="0" h="15434" w="6513">
                  <a:moveTo>
                    <a:pt x="2645" y="1"/>
                  </a:moveTo>
                  <a:cubicBezTo>
                    <a:pt x="2565" y="1"/>
                    <a:pt x="2487" y="5"/>
                    <a:pt x="2411" y="12"/>
                  </a:cubicBezTo>
                  <a:cubicBezTo>
                    <a:pt x="1150" y="140"/>
                    <a:pt x="1" y="427"/>
                    <a:pt x="160" y="1114"/>
                  </a:cubicBezTo>
                  <a:cubicBezTo>
                    <a:pt x="304" y="1784"/>
                    <a:pt x="528" y="2550"/>
                    <a:pt x="528" y="2550"/>
                  </a:cubicBezTo>
                  <a:lnTo>
                    <a:pt x="591" y="2709"/>
                  </a:lnTo>
                  <a:cubicBezTo>
                    <a:pt x="591" y="2709"/>
                    <a:pt x="1836" y="3667"/>
                    <a:pt x="1709" y="4784"/>
                  </a:cubicBezTo>
                  <a:cubicBezTo>
                    <a:pt x="1581" y="5885"/>
                    <a:pt x="416" y="11423"/>
                    <a:pt x="1485" y="13530"/>
                  </a:cubicBezTo>
                  <a:cubicBezTo>
                    <a:pt x="2274" y="15072"/>
                    <a:pt x="3184" y="15433"/>
                    <a:pt x="4101" y="15433"/>
                  </a:cubicBezTo>
                  <a:cubicBezTo>
                    <a:pt x="4427" y="15433"/>
                    <a:pt x="4754" y="15387"/>
                    <a:pt x="5076" y="15333"/>
                  </a:cubicBezTo>
                  <a:cubicBezTo>
                    <a:pt x="6305" y="15126"/>
                    <a:pt x="6177" y="11774"/>
                    <a:pt x="6129" y="10561"/>
                  </a:cubicBezTo>
                  <a:cubicBezTo>
                    <a:pt x="6081" y="9364"/>
                    <a:pt x="6512" y="3827"/>
                    <a:pt x="5986" y="2326"/>
                  </a:cubicBezTo>
                  <a:cubicBezTo>
                    <a:pt x="5491" y="917"/>
                    <a:pt x="3883" y="1"/>
                    <a:pt x="2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4046375" y="2471000"/>
              <a:ext cx="161225" cy="390900"/>
            </a:xfrm>
            <a:custGeom>
              <a:rect b="b" l="l" r="r" t="t"/>
              <a:pathLst>
                <a:path extrusionOk="0" h="15636" w="6449">
                  <a:moveTo>
                    <a:pt x="2614" y="194"/>
                  </a:moveTo>
                  <a:cubicBezTo>
                    <a:pt x="3812" y="194"/>
                    <a:pt x="5406" y="1095"/>
                    <a:pt x="5874" y="2453"/>
                  </a:cubicBezTo>
                  <a:cubicBezTo>
                    <a:pt x="6241" y="3491"/>
                    <a:pt x="6129" y="6635"/>
                    <a:pt x="6049" y="8709"/>
                  </a:cubicBezTo>
                  <a:cubicBezTo>
                    <a:pt x="6017" y="9603"/>
                    <a:pt x="6002" y="10305"/>
                    <a:pt x="6017" y="10672"/>
                  </a:cubicBezTo>
                  <a:cubicBezTo>
                    <a:pt x="6177" y="14359"/>
                    <a:pt x="5571" y="15237"/>
                    <a:pt x="5044" y="15332"/>
                  </a:cubicBezTo>
                  <a:cubicBezTo>
                    <a:pt x="4725" y="15385"/>
                    <a:pt x="4410" y="15426"/>
                    <a:pt x="4101" y="15426"/>
                  </a:cubicBezTo>
                  <a:cubicBezTo>
                    <a:pt x="3189" y="15426"/>
                    <a:pt x="2328" y="15067"/>
                    <a:pt x="1565" y="13577"/>
                  </a:cubicBezTo>
                  <a:cubicBezTo>
                    <a:pt x="671" y="11837"/>
                    <a:pt x="1341" y="7736"/>
                    <a:pt x="1661" y="5757"/>
                  </a:cubicBezTo>
                  <a:cubicBezTo>
                    <a:pt x="1724" y="5374"/>
                    <a:pt x="1772" y="5071"/>
                    <a:pt x="1804" y="4879"/>
                  </a:cubicBezTo>
                  <a:cubicBezTo>
                    <a:pt x="1916" y="3810"/>
                    <a:pt x="847" y="2884"/>
                    <a:pt x="671" y="2741"/>
                  </a:cubicBezTo>
                  <a:lnTo>
                    <a:pt x="607" y="2613"/>
                  </a:lnTo>
                  <a:cubicBezTo>
                    <a:pt x="591" y="2549"/>
                    <a:pt x="384" y="1831"/>
                    <a:pt x="240" y="1177"/>
                  </a:cubicBezTo>
                  <a:cubicBezTo>
                    <a:pt x="208" y="1065"/>
                    <a:pt x="240" y="953"/>
                    <a:pt x="304" y="857"/>
                  </a:cubicBezTo>
                  <a:cubicBezTo>
                    <a:pt x="464" y="650"/>
                    <a:pt x="958" y="347"/>
                    <a:pt x="2411" y="203"/>
                  </a:cubicBezTo>
                  <a:cubicBezTo>
                    <a:pt x="2477" y="197"/>
                    <a:pt x="2545" y="194"/>
                    <a:pt x="2614" y="194"/>
                  </a:cubicBezTo>
                  <a:close/>
                  <a:moveTo>
                    <a:pt x="2635" y="0"/>
                  </a:moveTo>
                  <a:cubicBezTo>
                    <a:pt x="2553" y="0"/>
                    <a:pt x="2473" y="4"/>
                    <a:pt x="2395" y="12"/>
                  </a:cubicBezTo>
                  <a:cubicBezTo>
                    <a:pt x="1150" y="139"/>
                    <a:pt x="400" y="379"/>
                    <a:pt x="144" y="746"/>
                  </a:cubicBezTo>
                  <a:cubicBezTo>
                    <a:pt x="33" y="889"/>
                    <a:pt x="1" y="1065"/>
                    <a:pt x="49" y="1224"/>
                  </a:cubicBezTo>
                  <a:cubicBezTo>
                    <a:pt x="192" y="1895"/>
                    <a:pt x="416" y="2661"/>
                    <a:pt x="416" y="2677"/>
                  </a:cubicBezTo>
                  <a:lnTo>
                    <a:pt x="432" y="2677"/>
                  </a:lnTo>
                  <a:lnTo>
                    <a:pt x="496" y="2836"/>
                  </a:lnTo>
                  <a:cubicBezTo>
                    <a:pt x="496" y="2852"/>
                    <a:pt x="512" y="2868"/>
                    <a:pt x="528" y="2884"/>
                  </a:cubicBezTo>
                  <a:cubicBezTo>
                    <a:pt x="528" y="2900"/>
                    <a:pt x="1724" y="3826"/>
                    <a:pt x="1597" y="4863"/>
                  </a:cubicBezTo>
                  <a:cubicBezTo>
                    <a:pt x="1581" y="5039"/>
                    <a:pt x="1533" y="5342"/>
                    <a:pt x="1469" y="5725"/>
                  </a:cubicBezTo>
                  <a:cubicBezTo>
                    <a:pt x="1150" y="7720"/>
                    <a:pt x="464" y="11869"/>
                    <a:pt x="1373" y="13657"/>
                  </a:cubicBezTo>
                  <a:cubicBezTo>
                    <a:pt x="2187" y="15253"/>
                    <a:pt x="3113" y="15636"/>
                    <a:pt x="4070" y="15636"/>
                  </a:cubicBezTo>
                  <a:cubicBezTo>
                    <a:pt x="4406" y="15620"/>
                    <a:pt x="4741" y="15588"/>
                    <a:pt x="5076" y="15524"/>
                  </a:cubicBezTo>
                  <a:cubicBezTo>
                    <a:pt x="5986" y="15380"/>
                    <a:pt x="6353" y="13784"/>
                    <a:pt x="6209" y="10656"/>
                  </a:cubicBezTo>
                  <a:cubicBezTo>
                    <a:pt x="6193" y="10305"/>
                    <a:pt x="6225" y="9603"/>
                    <a:pt x="6257" y="8709"/>
                  </a:cubicBezTo>
                  <a:cubicBezTo>
                    <a:pt x="6337" y="6491"/>
                    <a:pt x="6448" y="3459"/>
                    <a:pt x="6065" y="2390"/>
                  </a:cubicBezTo>
                  <a:cubicBezTo>
                    <a:pt x="5556" y="920"/>
                    <a:pt x="3905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4123375" y="2496425"/>
              <a:ext cx="72250" cy="140050"/>
            </a:xfrm>
            <a:custGeom>
              <a:rect b="b" l="l" r="r" t="t"/>
              <a:pathLst>
                <a:path extrusionOk="0" h="5602" w="2890">
                  <a:moveTo>
                    <a:pt x="145" y="0"/>
                  </a:moveTo>
                  <a:cubicBezTo>
                    <a:pt x="113" y="0"/>
                    <a:pt x="81" y="16"/>
                    <a:pt x="81" y="48"/>
                  </a:cubicBezTo>
                  <a:cubicBezTo>
                    <a:pt x="81" y="112"/>
                    <a:pt x="1" y="1357"/>
                    <a:pt x="863" y="2043"/>
                  </a:cubicBezTo>
                  <a:cubicBezTo>
                    <a:pt x="1677" y="2681"/>
                    <a:pt x="2794" y="4261"/>
                    <a:pt x="2794" y="5554"/>
                  </a:cubicBezTo>
                  <a:cubicBezTo>
                    <a:pt x="2794" y="5586"/>
                    <a:pt x="2810" y="5602"/>
                    <a:pt x="2842" y="5602"/>
                  </a:cubicBezTo>
                  <a:cubicBezTo>
                    <a:pt x="2874" y="5602"/>
                    <a:pt x="2890" y="5586"/>
                    <a:pt x="2890" y="5554"/>
                  </a:cubicBezTo>
                  <a:cubicBezTo>
                    <a:pt x="2890" y="4229"/>
                    <a:pt x="1756" y="2617"/>
                    <a:pt x="927" y="1963"/>
                  </a:cubicBezTo>
                  <a:cubicBezTo>
                    <a:pt x="113" y="1309"/>
                    <a:pt x="177" y="64"/>
                    <a:pt x="177" y="64"/>
                  </a:cubicBezTo>
                  <a:cubicBezTo>
                    <a:pt x="192" y="32"/>
                    <a:pt x="161" y="16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4165425" y="2583325"/>
              <a:ext cx="17425" cy="103825"/>
            </a:xfrm>
            <a:custGeom>
              <a:rect b="b" l="l" r="r" t="t"/>
              <a:pathLst>
                <a:path extrusionOk="0" h="4153" w="697">
                  <a:moveTo>
                    <a:pt x="64" y="0"/>
                  </a:moveTo>
                  <a:cubicBezTo>
                    <a:pt x="34" y="0"/>
                    <a:pt x="1" y="27"/>
                    <a:pt x="11" y="67"/>
                  </a:cubicBezTo>
                  <a:cubicBezTo>
                    <a:pt x="11" y="83"/>
                    <a:pt x="601" y="2269"/>
                    <a:pt x="90" y="4089"/>
                  </a:cubicBezTo>
                  <a:cubicBezTo>
                    <a:pt x="90" y="4121"/>
                    <a:pt x="106" y="4152"/>
                    <a:pt x="138" y="4152"/>
                  </a:cubicBezTo>
                  <a:cubicBezTo>
                    <a:pt x="170" y="4152"/>
                    <a:pt x="186" y="4137"/>
                    <a:pt x="186" y="4121"/>
                  </a:cubicBezTo>
                  <a:cubicBezTo>
                    <a:pt x="697" y="2269"/>
                    <a:pt x="122" y="51"/>
                    <a:pt x="106" y="35"/>
                  </a:cubicBezTo>
                  <a:cubicBezTo>
                    <a:pt x="100" y="11"/>
                    <a:pt x="83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979350" y="3062550"/>
              <a:ext cx="179275" cy="606350"/>
            </a:xfrm>
            <a:custGeom>
              <a:rect b="b" l="l" r="r" t="t"/>
              <a:pathLst>
                <a:path extrusionOk="0" h="24254" w="7171">
                  <a:moveTo>
                    <a:pt x="990" y="1"/>
                  </a:moveTo>
                  <a:cubicBezTo>
                    <a:pt x="990" y="1"/>
                    <a:pt x="1" y="4517"/>
                    <a:pt x="910" y="8411"/>
                  </a:cubicBezTo>
                  <a:cubicBezTo>
                    <a:pt x="1166" y="9481"/>
                    <a:pt x="5044" y="19024"/>
                    <a:pt x="5347" y="20556"/>
                  </a:cubicBezTo>
                  <a:cubicBezTo>
                    <a:pt x="5650" y="22088"/>
                    <a:pt x="5650" y="23461"/>
                    <a:pt x="6273" y="24003"/>
                  </a:cubicBezTo>
                  <a:cubicBezTo>
                    <a:pt x="6457" y="24163"/>
                    <a:pt x="6620" y="24254"/>
                    <a:pt x="6750" y="24254"/>
                  </a:cubicBezTo>
                  <a:cubicBezTo>
                    <a:pt x="7048" y="24254"/>
                    <a:pt x="7170" y="23774"/>
                    <a:pt x="6959" y="22551"/>
                  </a:cubicBezTo>
                  <a:cubicBezTo>
                    <a:pt x="6751" y="21562"/>
                    <a:pt x="6416" y="20620"/>
                    <a:pt x="5953" y="19726"/>
                  </a:cubicBezTo>
                  <a:cubicBezTo>
                    <a:pt x="5953" y="19726"/>
                    <a:pt x="4804" y="12385"/>
                    <a:pt x="4661" y="10773"/>
                  </a:cubicBezTo>
                  <a:cubicBezTo>
                    <a:pt x="4501" y="9177"/>
                    <a:pt x="3592" y="7262"/>
                    <a:pt x="3592" y="7262"/>
                  </a:cubicBezTo>
                  <a:lnTo>
                    <a:pt x="5044" y="1006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976950" y="3060175"/>
              <a:ext cx="183175" cy="611250"/>
            </a:xfrm>
            <a:custGeom>
              <a:rect b="b" l="l" r="r" t="t"/>
              <a:pathLst>
                <a:path extrusionOk="0" h="24450" w="7327">
                  <a:moveTo>
                    <a:pt x="1166" y="224"/>
                  </a:moveTo>
                  <a:lnTo>
                    <a:pt x="5012" y="1165"/>
                  </a:lnTo>
                  <a:lnTo>
                    <a:pt x="3576" y="7341"/>
                  </a:lnTo>
                  <a:cubicBezTo>
                    <a:pt x="3576" y="7357"/>
                    <a:pt x="3576" y="7389"/>
                    <a:pt x="3592" y="7405"/>
                  </a:cubicBezTo>
                  <a:cubicBezTo>
                    <a:pt x="3608" y="7421"/>
                    <a:pt x="4501" y="9320"/>
                    <a:pt x="4645" y="10884"/>
                  </a:cubicBezTo>
                  <a:cubicBezTo>
                    <a:pt x="4805" y="12464"/>
                    <a:pt x="5938" y="19758"/>
                    <a:pt x="5954" y="19821"/>
                  </a:cubicBezTo>
                  <a:cubicBezTo>
                    <a:pt x="5954" y="19837"/>
                    <a:pt x="5954" y="19853"/>
                    <a:pt x="5954" y="19853"/>
                  </a:cubicBezTo>
                  <a:cubicBezTo>
                    <a:pt x="6417" y="20747"/>
                    <a:pt x="6736" y="21689"/>
                    <a:pt x="6943" y="22662"/>
                  </a:cubicBezTo>
                  <a:cubicBezTo>
                    <a:pt x="7183" y="23923"/>
                    <a:pt x="6991" y="24178"/>
                    <a:pt x="6911" y="24226"/>
                  </a:cubicBezTo>
                  <a:cubicBezTo>
                    <a:pt x="6889" y="24241"/>
                    <a:pt x="6863" y="24248"/>
                    <a:pt x="6834" y="24248"/>
                  </a:cubicBezTo>
                  <a:cubicBezTo>
                    <a:pt x="6734" y="24248"/>
                    <a:pt x="6593" y="24167"/>
                    <a:pt x="6433" y="24019"/>
                  </a:cubicBezTo>
                  <a:cubicBezTo>
                    <a:pt x="6018" y="23652"/>
                    <a:pt x="5890" y="22822"/>
                    <a:pt x="5746" y="21864"/>
                  </a:cubicBezTo>
                  <a:cubicBezTo>
                    <a:pt x="5682" y="21465"/>
                    <a:pt x="5635" y="21066"/>
                    <a:pt x="5539" y="20635"/>
                  </a:cubicBezTo>
                  <a:cubicBezTo>
                    <a:pt x="5363" y="19758"/>
                    <a:pt x="4039" y="16279"/>
                    <a:pt x="2858" y="13214"/>
                  </a:cubicBezTo>
                  <a:cubicBezTo>
                    <a:pt x="2012" y="11012"/>
                    <a:pt x="1214" y="8937"/>
                    <a:pt x="1102" y="8475"/>
                  </a:cubicBezTo>
                  <a:cubicBezTo>
                    <a:pt x="288" y="4964"/>
                    <a:pt x="1022" y="910"/>
                    <a:pt x="1166" y="224"/>
                  </a:cubicBezTo>
                  <a:close/>
                  <a:moveTo>
                    <a:pt x="1118" y="0"/>
                  </a:moveTo>
                  <a:cubicBezTo>
                    <a:pt x="1086" y="0"/>
                    <a:pt x="1054" y="0"/>
                    <a:pt x="1038" y="16"/>
                  </a:cubicBezTo>
                  <a:cubicBezTo>
                    <a:pt x="1006" y="32"/>
                    <a:pt x="990" y="48"/>
                    <a:pt x="990" y="80"/>
                  </a:cubicBezTo>
                  <a:cubicBezTo>
                    <a:pt x="974" y="128"/>
                    <a:pt x="1" y="4660"/>
                    <a:pt x="911" y="8522"/>
                  </a:cubicBezTo>
                  <a:cubicBezTo>
                    <a:pt x="1022" y="8985"/>
                    <a:pt x="1788" y="10980"/>
                    <a:pt x="2666" y="13278"/>
                  </a:cubicBezTo>
                  <a:cubicBezTo>
                    <a:pt x="3847" y="16342"/>
                    <a:pt x="5172" y="19805"/>
                    <a:pt x="5347" y="20667"/>
                  </a:cubicBezTo>
                  <a:cubicBezTo>
                    <a:pt x="5427" y="21098"/>
                    <a:pt x="5491" y="21497"/>
                    <a:pt x="5555" y="21896"/>
                  </a:cubicBezTo>
                  <a:cubicBezTo>
                    <a:pt x="5698" y="22933"/>
                    <a:pt x="5826" y="23763"/>
                    <a:pt x="6289" y="24162"/>
                  </a:cubicBezTo>
                  <a:cubicBezTo>
                    <a:pt x="6448" y="24322"/>
                    <a:pt x="6640" y="24418"/>
                    <a:pt x="6847" y="24450"/>
                  </a:cubicBezTo>
                  <a:cubicBezTo>
                    <a:pt x="6895" y="24450"/>
                    <a:pt x="6959" y="24434"/>
                    <a:pt x="7007" y="24402"/>
                  </a:cubicBezTo>
                  <a:cubicBezTo>
                    <a:pt x="7294" y="24242"/>
                    <a:pt x="7326" y="23684"/>
                    <a:pt x="7151" y="22614"/>
                  </a:cubicBezTo>
                  <a:cubicBezTo>
                    <a:pt x="6943" y="21641"/>
                    <a:pt x="6608" y="20683"/>
                    <a:pt x="6145" y="19774"/>
                  </a:cubicBezTo>
                  <a:cubicBezTo>
                    <a:pt x="6081" y="19406"/>
                    <a:pt x="4996" y="12416"/>
                    <a:pt x="4853" y="10868"/>
                  </a:cubicBezTo>
                  <a:cubicBezTo>
                    <a:pt x="4709" y="9368"/>
                    <a:pt x="3911" y="7613"/>
                    <a:pt x="3783" y="7341"/>
                  </a:cubicBezTo>
                  <a:lnTo>
                    <a:pt x="5236" y="1117"/>
                  </a:lnTo>
                  <a:cubicBezTo>
                    <a:pt x="5236" y="1069"/>
                    <a:pt x="5204" y="1006"/>
                    <a:pt x="5156" y="990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4118200" y="3605575"/>
              <a:ext cx="40425" cy="63325"/>
            </a:xfrm>
            <a:custGeom>
              <a:rect b="b" l="l" r="r" t="t"/>
              <a:pathLst>
                <a:path extrusionOk="0" h="2533" w="1617">
                  <a:moveTo>
                    <a:pt x="1197" y="0"/>
                  </a:moveTo>
                  <a:cubicBezTo>
                    <a:pt x="1139" y="366"/>
                    <a:pt x="1000" y="678"/>
                    <a:pt x="719" y="678"/>
                  </a:cubicBezTo>
                  <a:cubicBezTo>
                    <a:pt x="693" y="678"/>
                    <a:pt x="667" y="676"/>
                    <a:pt x="639" y="671"/>
                  </a:cubicBezTo>
                  <a:cubicBezTo>
                    <a:pt x="320" y="607"/>
                    <a:pt x="64" y="367"/>
                    <a:pt x="1" y="48"/>
                  </a:cubicBezTo>
                  <a:lnTo>
                    <a:pt x="1" y="48"/>
                  </a:lnTo>
                  <a:cubicBezTo>
                    <a:pt x="144" y="1054"/>
                    <a:pt x="272" y="1899"/>
                    <a:pt x="719" y="2282"/>
                  </a:cubicBezTo>
                  <a:cubicBezTo>
                    <a:pt x="903" y="2442"/>
                    <a:pt x="1066" y="2533"/>
                    <a:pt x="1196" y="2533"/>
                  </a:cubicBezTo>
                  <a:cubicBezTo>
                    <a:pt x="1494" y="2533"/>
                    <a:pt x="1616" y="2053"/>
                    <a:pt x="1405" y="830"/>
                  </a:cubicBezTo>
                  <a:cubicBezTo>
                    <a:pt x="1341" y="543"/>
                    <a:pt x="1277" y="272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4115400" y="3603075"/>
              <a:ext cx="44725" cy="68350"/>
            </a:xfrm>
            <a:custGeom>
              <a:rect b="b" l="l" r="r" t="t"/>
              <a:pathLst>
                <a:path extrusionOk="0" h="2734" w="1789">
                  <a:moveTo>
                    <a:pt x="1309" y="467"/>
                  </a:moveTo>
                  <a:cubicBezTo>
                    <a:pt x="1357" y="627"/>
                    <a:pt x="1389" y="787"/>
                    <a:pt x="1405" y="946"/>
                  </a:cubicBezTo>
                  <a:cubicBezTo>
                    <a:pt x="1645" y="2223"/>
                    <a:pt x="1453" y="2462"/>
                    <a:pt x="1373" y="2510"/>
                  </a:cubicBezTo>
                  <a:cubicBezTo>
                    <a:pt x="1351" y="2525"/>
                    <a:pt x="1325" y="2532"/>
                    <a:pt x="1296" y="2532"/>
                  </a:cubicBezTo>
                  <a:cubicBezTo>
                    <a:pt x="1196" y="2532"/>
                    <a:pt x="1055" y="2451"/>
                    <a:pt x="895" y="2303"/>
                  </a:cubicBezTo>
                  <a:cubicBezTo>
                    <a:pt x="543" y="2015"/>
                    <a:pt x="400" y="1393"/>
                    <a:pt x="288" y="659"/>
                  </a:cubicBezTo>
                  <a:lnTo>
                    <a:pt x="288" y="659"/>
                  </a:lnTo>
                  <a:cubicBezTo>
                    <a:pt x="416" y="771"/>
                    <a:pt x="559" y="834"/>
                    <a:pt x="735" y="866"/>
                  </a:cubicBezTo>
                  <a:cubicBezTo>
                    <a:pt x="770" y="876"/>
                    <a:pt x="807" y="882"/>
                    <a:pt x="844" y="882"/>
                  </a:cubicBezTo>
                  <a:cubicBezTo>
                    <a:pt x="924" y="882"/>
                    <a:pt x="1005" y="857"/>
                    <a:pt x="1070" y="803"/>
                  </a:cubicBezTo>
                  <a:cubicBezTo>
                    <a:pt x="1182" y="723"/>
                    <a:pt x="1262" y="611"/>
                    <a:pt x="1309" y="467"/>
                  </a:cubicBezTo>
                  <a:close/>
                  <a:moveTo>
                    <a:pt x="1333" y="0"/>
                  </a:moveTo>
                  <a:cubicBezTo>
                    <a:pt x="1326" y="0"/>
                    <a:pt x="1318" y="2"/>
                    <a:pt x="1309" y="5"/>
                  </a:cubicBezTo>
                  <a:cubicBezTo>
                    <a:pt x="1262" y="5"/>
                    <a:pt x="1230" y="36"/>
                    <a:pt x="1214" y="84"/>
                  </a:cubicBezTo>
                  <a:cubicBezTo>
                    <a:pt x="1198" y="292"/>
                    <a:pt x="1102" y="499"/>
                    <a:pt x="958" y="643"/>
                  </a:cubicBezTo>
                  <a:cubicBezTo>
                    <a:pt x="912" y="666"/>
                    <a:pt x="865" y="681"/>
                    <a:pt x="818" y="681"/>
                  </a:cubicBezTo>
                  <a:cubicBezTo>
                    <a:pt x="801" y="681"/>
                    <a:pt x="784" y="679"/>
                    <a:pt x="767" y="675"/>
                  </a:cubicBezTo>
                  <a:cubicBezTo>
                    <a:pt x="480" y="627"/>
                    <a:pt x="272" y="404"/>
                    <a:pt x="208" y="132"/>
                  </a:cubicBezTo>
                  <a:cubicBezTo>
                    <a:pt x="192" y="84"/>
                    <a:pt x="144" y="52"/>
                    <a:pt x="97" y="52"/>
                  </a:cubicBezTo>
                  <a:cubicBezTo>
                    <a:pt x="33" y="68"/>
                    <a:pt x="1" y="116"/>
                    <a:pt x="17" y="164"/>
                  </a:cubicBezTo>
                  <a:lnTo>
                    <a:pt x="17" y="180"/>
                  </a:lnTo>
                  <a:cubicBezTo>
                    <a:pt x="160" y="1217"/>
                    <a:pt x="288" y="2047"/>
                    <a:pt x="751" y="2446"/>
                  </a:cubicBezTo>
                  <a:cubicBezTo>
                    <a:pt x="910" y="2606"/>
                    <a:pt x="1102" y="2702"/>
                    <a:pt x="1309" y="2734"/>
                  </a:cubicBezTo>
                  <a:cubicBezTo>
                    <a:pt x="1357" y="2734"/>
                    <a:pt x="1421" y="2718"/>
                    <a:pt x="1469" y="2686"/>
                  </a:cubicBezTo>
                  <a:cubicBezTo>
                    <a:pt x="1740" y="2542"/>
                    <a:pt x="1788" y="1952"/>
                    <a:pt x="1613" y="914"/>
                  </a:cubicBezTo>
                  <a:cubicBezTo>
                    <a:pt x="1565" y="627"/>
                    <a:pt x="1485" y="340"/>
                    <a:pt x="1405" y="68"/>
                  </a:cubicBezTo>
                  <a:cubicBezTo>
                    <a:pt x="1392" y="29"/>
                    <a:pt x="1368" y="0"/>
                    <a:pt x="13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4116600" y="3595600"/>
              <a:ext cx="425" cy="2425"/>
            </a:xfrm>
            <a:custGeom>
              <a:rect b="b" l="l" r="r" t="t"/>
              <a:pathLst>
                <a:path extrusionOk="0" h="97" w="17">
                  <a:moveTo>
                    <a:pt x="1" y="0"/>
                  </a:moveTo>
                  <a:cubicBezTo>
                    <a:pt x="1" y="32"/>
                    <a:pt x="1" y="64"/>
                    <a:pt x="17" y="96"/>
                  </a:cubicBezTo>
                  <a:cubicBezTo>
                    <a:pt x="17" y="64"/>
                    <a:pt x="17" y="32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4113800" y="3592800"/>
              <a:ext cx="5625" cy="8000"/>
            </a:xfrm>
            <a:custGeom>
              <a:rect b="b" l="l" r="r" t="t"/>
              <a:pathLst>
                <a:path extrusionOk="0" h="320" w="225">
                  <a:moveTo>
                    <a:pt x="113" y="1"/>
                  </a:moveTo>
                  <a:cubicBezTo>
                    <a:pt x="49" y="1"/>
                    <a:pt x="1" y="48"/>
                    <a:pt x="1" y="112"/>
                  </a:cubicBezTo>
                  <a:cubicBezTo>
                    <a:pt x="1" y="144"/>
                    <a:pt x="17" y="176"/>
                    <a:pt x="17" y="208"/>
                  </a:cubicBezTo>
                  <a:lnTo>
                    <a:pt x="17" y="224"/>
                  </a:lnTo>
                  <a:cubicBezTo>
                    <a:pt x="33" y="272"/>
                    <a:pt x="81" y="320"/>
                    <a:pt x="129" y="320"/>
                  </a:cubicBezTo>
                  <a:cubicBezTo>
                    <a:pt x="192" y="304"/>
                    <a:pt x="224" y="256"/>
                    <a:pt x="224" y="208"/>
                  </a:cubicBezTo>
                  <a:cubicBezTo>
                    <a:pt x="224" y="176"/>
                    <a:pt x="224" y="144"/>
                    <a:pt x="224" y="112"/>
                  </a:cubicBezTo>
                  <a:cubicBezTo>
                    <a:pt x="224" y="80"/>
                    <a:pt x="208" y="64"/>
                    <a:pt x="192" y="33"/>
                  </a:cubicBezTo>
                  <a:cubicBezTo>
                    <a:pt x="161" y="17"/>
                    <a:pt x="145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888775" y="2676350"/>
              <a:ext cx="166400" cy="160025"/>
            </a:xfrm>
            <a:custGeom>
              <a:rect b="b" l="l" r="r" t="t"/>
              <a:pathLst>
                <a:path extrusionOk="0" h="6401" w="6656">
                  <a:moveTo>
                    <a:pt x="6002" y="1"/>
                  </a:moveTo>
                  <a:cubicBezTo>
                    <a:pt x="5523" y="112"/>
                    <a:pt x="5108" y="400"/>
                    <a:pt x="4837" y="814"/>
                  </a:cubicBezTo>
                  <a:cubicBezTo>
                    <a:pt x="4438" y="1469"/>
                    <a:pt x="719" y="4262"/>
                    <a:pt x="352" y="4565"/>
                  </a:cubicBezTo>
                  <a:cubicBezTo>
                    <a:pt x="1" y="4868"/>
                    <a:pt x="49" y="6400"/>
                    <a:pt x="959" y="6400"/>
                  </a:cubicBezTo>
                  <a:cubicBezTo>
                    <a:pt x="1868" y="6400"/>
                    <a:pt x="4916" y="4070"/>
                    <a:pt x="4916" y="4070"/>
                  </a:cubicBezTo>
                  <a:cubicBezTo>
                    <a:pt x="4916" y="4070"/>
                    <a:pt x="5842" y="2937"/>
                    <a:pt x="6145" y="1932"/>
                  </a:cubicBezTo>
                  <a:cubicBezTo>
                    <a:pt x="6448" y="910"/>
                    <a:pt x="6656" y="96"/>
                    <a:pt x="6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3888375" y="2673950"/>
              <a:ext cx="166800" cy="164800"/>
            </a:xfrm>
            <a:custGeom>
              <a:rect b="b" l="l" r="r" t="t"/>
              <a:pathLst>
                <a:path extrusionOk="0" h="6592" w="6672">
                  <a:moveTo>
                    <a:pt x="6018" y="192"/>
                  </a:moveTo>
                  <a:cubicBezTo>
                    <a:pt x="6129" y="208"/>
                    <a:pt x="6225" y="272"/>
                    <a:pt x="6273" y="352"/>
                  </a:cubicBezTo>
                  <a:cubicBezTo>
                    <a:pt x="6464" y="655"/>
                    <a:pt x="6241" y="1405"/>
                    <a:pt x="6066" y="1996"/>
                  </a:cubicBezTo>
                  <a:cubicBezTo>
                    <a:pt x="5778" y="2937"/>
                    <a:pt x="4948" y="3975"/>
                    <a:pt x="4869" y="4086"/>
                  </a:cubicBezTo>
                  <a:cubicBezTo>
                    <a:pt x="3815" y="4884"/>
                    <a:pt x="1661" y="6400"/>
                    <a:pt x="975" y="6400"/>
                  </a:cubicBezTo>
                  <a:cubicBezTo>
                    <a:pt x="687" y="6384"/>
                    <a:pt x="432" y="6177"/>
                    <a:pt x="368" y="5906"/>
                  </a:cubicBezTo>
                  <a:cubicBezTo>
                    <a:pt x="208" y="5459"/>
                    <a:pt x="272" y="4884"/>
                    <a:pt x="448" y="4741"/>
                  </a:cubicBezTo>
                  <a:cubicBezTo>
                    <a:pt x="512" y="4677"/>
                    <a:pt x="751" y="4501"/>
                    <a:pt x="1070" y="4246"/>
                  </a:cubicBezTo>
                  <a:cubicBezTo>
                    <a:pt x="2315" y="3288"/>
                    <a:pt x="4613" y="1485"/>
                    <a:pt x="4932" y="958"/>
                  </a:cubicBezTo>
                  <a:cubicBezTo>
                    <a:pt x="5188" y="575"/>
                    <a:pt x="5571" y="304"/>
                    <a:pt x="6018" y="192"/>
                  </a:cubicBezTo>
                  <a:close/>
                  <a:moveTo>
                    <a:pt x="5986" y="1"/>
                  </a:moveTo>
                  <a:cubicBezTo>
                    <a:pt x="5491" y="113"/>
                    <a:pt x="5044" y="432"/>
                    <a:pt x="4757" y="863"/>
                  </a:cubicBezTo>
                  <a:cubicBezTo>
                    <a:pt x="4454" y="1357"/>
                    <a:pt x="2092" y="3193"/>
                    <a:pt x="959" y="4086"/>
                  </a:cubicBezTo>
                  <a:cubicBezTo>
                    <a:pt x="623" y="4342"/>
                    <a:pt x="384" y="4517"/>
                    <a:pt x="304" y="4597"/>
                  </a:cubicBezTo>
                  <a:cubicBezTo>
                    <a:pt x="65" y="4805"/>
                    <a:pt x="1" y="5475"/>
                    <a:pt x="177" y="5970"/>
                  </a:cubicBezTo>
                  <a:cubicBezTo>
                    <a:pt x="272" y="6337"/>
                    <a:pt x="591" y="6592"/>
                    <a:pt x="975" y="6592"/>
                  </a:cubicBezTo>
                  <a:cubicBezTo>
                    <a:pt x="1900" y="6592"/>
                    <a:pt x="4869" y="4342"/>
                    <a:pt x="4996" y="4246"/>
                  </a:cubicBezTo>
                  <a:cubicBezTo>
                    <a:pt x="5012" y="4230"/>
                    <a:pt x="5012" y="4230"/>
                    <a:pt x="5012" y="4230"/>
                  </a:cubicBezTo>
                  <a:cubicBezTo>
                    <a:pt x="5060" y="4182"/>
                    <a:pt x="5938" y="3081"/>
                    <a:pt x="6257" y="2060"/>
                  </a:cubicBezTo>
                  <a:cubicBezTo>
                    <a:pt x="6512" y="1214"/>
                    <a:pt x="6672" y="591"/>
                    <a:pt x="6449" y="240"/>
                  </a:cubicBezTo>
                  <a:cubicBezTo>
                    <a:pt x="6353" y="113"/>
                    <a:pt x="6193" y="17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881650" y="2580950"/>
              <a:ext cx="191500" cy="257975"/>
            </a:xfrm>
            <a:custGeom>
              <a:rect b="b" l="l" r="r" t="t"/>
              <a:pathLst>
                <a:path extrusionOk="0" h="10319" w="7660">
                  <a:moveTo>
                    <a:pt x="6959" y="0"/>
                  </a:moveTo>
                  <a:cubicBezTo>
                    <a:pt x="6953" y="0"/>
                    <a:pt x="6947" y="1"/>
                    <a:pt x="6941" y="2"/>
                  </a:cubicBezTo>
                  <a:cubicBezTo>
                    <a:pt x="6749" y="66"/>
                    <a:pt x="5425" y="561"/>
                    <a:pt x="5217" y="816"/>
                  </a:cubicBezTo>
                  <a:cubicBezTo>
                    <a:pt x="5010" y="1072"/>
                    <a:pt x="4403" y="3098"/>
                    <a:pt x="4196" y="3306"/>
                  </a:cubicBezTo>
                  <a:cubicBezTo>
                    <a:pt x="4004" y="3513"/>
                    <a:pt x="637" y="7774"/>
                    <a:pt x="286" y="8700"/>
                  </a:cubicBezTo>
                  <a:cubicBezTo>
                    <a:pt x="0" y="9440"/>
                    <a:pt x="581" y="10318"/>
                    <a:pt x="1246" y="10318"/>
                  </a:cubicBezTo>
                  <a:cubicBezTo>
                    <a:pt x="1398" y="10318"/>
                    <a:pt x="1555" y="10272"/>
                    <a:pt x="1706" y="10168"/>
                  </a:cubicBezTo>
                  <a:cubicBezTo>
                    <a:pt x="2520" y="9610"/>
                    <a:pt x="3238" y="7886"/>
                    <a:pt x="3542" y="6673"/>
                  </a:cubicBezTo>
                  <a:cubicBezTo>
                    <a:pt x="3845" y="5460"/>
                    <a:pt x="5122" y="3162"/>
                    <a:pt x="5122" y="3162"/>
                  </a:cubicBezTo>
                  <a:cubicBezTo>
                    <a:pt x="5122" y="3162"/>
                    <a:pt x="5409" y="2923"/>
                    <a:pt x="5712" y="2652"/>
                  </a:cubicBezTo>
                  <a:cubicBezTo>
                    <a:pt x="6047" y="2572"/>
                    <a:pt x="6382" y="2476"/>
                    <a:pt x="6702" y="2348"/>
                  </a:cubicBezTo>
                  <a:cubicBezTo>
                    <a:pt x="6893" y="2253"/>
                    <a:pt x="7452" y="1534"/>
                    <a:pt x="7452" y="1534"/>
                  </a:cubicBezTo>
                  <a:cubicBezTo>
                    <a:pt x="7452" y="1534"/>
                    <a:pt x="7659" y="1231"/>
                    <a:pt x="7292" y="1231"/>
                  </a:cubicBezTo>
                  <a:cubicBezTo>
                    <a:pt x="6941" y="1231"/>
                    <a:pt x="6590" y="2061"/>
                    <a:pt x="6590" y="2061"/>
                  </a:cubicBezTo>
                  <a:lnTo>
                    <a:pt x="6255" y="2109"/>
                  </a:lnTo>
                  <a:cubicBezTo>
                    <a:pt x="6558" y="1758"/>
                    <a:pt x="6941" y="1231"/>
                    <a:pt x="6941" y="1231"/>
                  </a:cubicBezTo>
                  <a:cubicBezTo>
                    <a:pt x="7235" y="736"/>
                    <a:pt x="7154" y="0"/>
                    <a:pt x="6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881600" y="2578500"/>
              <a:ext cx="190750" cy="263050"/>
            </a:xfrm>
            <a:custGeom>
              <a:rect b="b" l="l" r="r" t="t"/>
              <a:pathLst>
                <a:path extrusionOk="0" h="10522" w="7630">
                  <a:moveTo>
                    <a:pt x="6560" y="1999"/>
                  </a:moveTo>
                  <a:cubicBezTo>
                    <a:pt x="6544" y="2031"/>
                    <a:pt x="6528" y="2047"/>
                    <a:pt x="6528" y="2063"/>
                  </a:cubicBezTo>
                  <a:lnTo>
                    <a:pt x="6496" y="2063"/>
                  </a:lnTo>
                  <a:lnTo>
                    <a:pt x="6560" y="1999"/>
                  </a:lnTo>
                  <a:close/>
                  <a:moveTo>
                    <a:pt x="6959" y="196"/>
                  </a:moveTo>
                  <a:cubicBezTo>
                    <a:pt x="7039" y="260"/>
                    <a:pt x="7119" y="834"/>
                    <a:pt x="6863" y="1265"/>
                  </a:cubicBezTo>
                  <a:cubicBezTo>
                    <a:pt x="6863" y="1265"/>
                    <a:pt x="6480" y="1792"/>
                    <a:pt x="6177" y="2143"/>
                  </a:cubicBezTo>
                  <a:cubicBezTo>
                    <a:pt x="6132" y="2203"/>
                    <a:pt x="6171" y="2304"/>
                    <a:pt x="6254" y="2304"/>
                  </a:cubicBezTo>
                  <a:cubicBezTo>
                    <a:pt x="6260" y="2304"/>
                    <a:pt x="6266" y="2304"/>
                    <a:pt x="6273" y="2303"/>
                  </a:cubicBezTo>
                  <a:lnTo>
                    <a:pt x="6608" y="2255"/>
                  </a:lnTo>
                  <a:cubicBezTo>
                    <a:pt x="6640" y="2255"/>
                    <a:pt x="6672" y="2223"/>
                    <a:pt x="6688" y="2191"/>
                  </a:cubicBezTo>
                  <a:cubicBezTo>
                    <a:pt x="6815" y="1872"/>
                    <a:pt x="7103" y="1425"/>
                    <a:pt x="7294" y="1425"/>
                  </a:cubicBezTo>
                  <a:cubicBezTo>
                    <a:pt x="7374" y="1425"/>
                    <a:pt x="7406" y="1441"/>
                    <a:pt x="7406" y="1441"/>
                  </a:cubicBezTo>
                  <a:cubicBezTo>
                    <a:pt x="7422" y="1473"/>
                    <a:pt x="7406" y="1537"/>
                    <a:pt x="7374" y="1569"/>
                  </a:cubicBezTo>
                  <a:cubicBezTo>
                    <a:pt x="7166" y="1856"/>
                    <a:pt x="6927" y="2127"/>
                    <a:pt x="6656" y="2351"/>
                  </a:cubicBezTo>
                  <a:cubicBezTo>
                    <a:pt x="6352" y="2478"/>
                    <a:pt x="6017" y="2574"/>
                    <a:pt x="5698" y="2654"/>
                  </a:cubicBezTo>
                  <a:cubicBezTo>
                    <a:pt x="5682" y="2654"/>
                    <a:pt x="5666" y="2670"/>
                    <a:pt x="5650" y="2686"/>
                  </a:cubicBezTo>
                  <a:cubicBezTo>
                    <a:pt x="5363" y="2941"/>
                    <a:pt x="5060" y="3180"/>
                    <a:pt x="5060" y="3180"/>
                  </a:cubicBezTo>
                  <a:cubicBezTo>
                    <a:pt x="5044" y="3196"/>
                    <a:pt x="5044" y="3196"/>
                    <a:pt x="5028" y="3212"/>
                  </a:cubicBezTo>
                  <a:cubicBezTo>
                    <a:pt x="4980" y="3308"/>
                    <a:pt x="3751" y="5526"/>
                    <a:pt x="3448" y="6739"/>
                  </a:cubicBezTo>
                  <a:cubicBezTo>
                    <a:pt x="3113" y="8080"/>
                    <a:pt x="2395" y="9676"/>
                    <a:pt x="1660" y="10186"/>
                  </a:cubicBezTo>
                  <a:cubicBezTo>
                    <a:pt x="1535" y="10275"/>
                    <a:pt x="1386" y="10319"/>
                    <a:pt x="1239" y="10319"/>
                  </a:cubicBezTo>
                  <a:cubicBezTo>
                    <a:pt x="1066" y="10319"/>
                    <a:pt x="896" y="10259"/>
                    <a:pt x="767" y="10139"/>
                  </a:cubicBezTo>
                  <a:cubicBezTo>
                    <a:pt x="384" y="9819"/>
                    <a:pt x="224" y="9293"/>
                    <a:pt x="384" y="8830"/>
                  </a:cubicBezTo>
                  <a:cubicBezTo>
                    <a:pt x="735" y="7936"/>
                    <a:pt x="4102" y="3659"/>
                    <a:pt x="4278" y="3484"/>
                  </a:cubicBezTo>
                  <a:cubicBezTo>
                    <a:pt x="4389" y="3356"/>
                    <a:pt x="4549" y="2909"/>
                    <a:pt x="4820" y="2159"/>
                  </a:cubicBezTo>
                  <a:cubicBezTo>
                    <a:pt x="4948" y="1760"/>
                    <a:pt x="5108" y="1361"/>
                    <a:pt x="5299" y="978"/>
                  </a:cubicBezTo>
                  <a:cubicBezTo>
                    <a:pt x="5475" y="755"/>
                    <a:pt x="6735" y="260"/>
                    <a:pt x="6959" y="196"/>
                  </a:cubicBezTo>
                  <a:close/>
                  <a:moveTo>
                    <a:pt x="6968" y="1"/>
                  </a:moveTo>
                  <a:cubicBezTo>
                    <a:pt x="6954" y="1"/>
                    <a:pt x="6941" y="2"/>
                    <a:pt x="6927" y="5"/>
                  </a:cubicBezTo>
                  <a:cubicBezTo>
                    <a:pt x="6751" y="52"/>
                    <a:pt x="5379" y="563"/>
                    <a:pt x="5140" y="850"/>
                  </a:cubicBezTo>
                  <a:cubicBezTo>
                    <a:pt x="5044" y="978"/>
                    <a:pt x="4884" y="1409"/>
                    <a:pt x="4645" y="2095"/>
                  </a:cubicBezTo>
                  <a:cubicBezTo>
                    <a:pt x="4469" y="2574"/>
                    <a:pt x="4214" y="3244"/>
                    <a:pt x="4134" y="3340"/>
                  </a:cubicBezTo>
                  <a:cubicBezTo>
                    <a:pt x="3943" y="3516"/>
                    <a:pt x="559" y="7825"/>
                    <a:pt x="192" y="8750"/>
                  </a:cubicBezTo>
                  <a:cubicBezTo>
                    <a:pt x="1" y="9309"/>
                    <a:pt x="176" y="9915"/>
                    <a:pt x="639" y="10282"/>
                  </a:cubicBezTo>
                  <a:cubicBezTo>
                    <a:pt x="815" y="10426"/>
                    <a:pt x="1022" y="10506"/>
                    <a:pt x="1246" y="10522"/>
                  </a:cubicBezTo>
                  <a:cubicBezTo>
                    <a:pt x="1437" y="10522"/>
                    <a:pt x="1613" y="10458"/>
                    <a:pt x="1772" y="10346"/>
                  </a:cubicBezTo>
                  <a:cubicBezTo>
                    <a:pt x="2570" y="9788"/>
                    <a:pt x="3304" y="8112"/>
                    <a:pt x="3639" y="6787"/>
                  </a:cubicBezTo>
                  <a:cubicBezTo>
                    <a:pt x="3927" y="5654"/>
                    <a:pt x="5092" y="3532"/>
                    <a:pt x="5203" y="3324"/>
                  </a:cubicBezTo>
                  <a:cubicBezTo>
                    <a:pt x="5267" y="3276"/>
                    <a:pt x="5507" y="3069"/>
                    <a:pt x="5762" y="2845"/>
                  </a:cubicBezTo>
                  <a:cubicBezTo>
                    <a:pt x="6097" y="2766"/>
                    <a:pt x="6416" y="2654"/>
                    <a:pt x="6735" y="2542"/>
                  </a:cubicBezTo>
                  <a:cubicBezTo>
                    <a:pt x="6959" y="2430"/>
                    <a:pt x="7486" y="1776"/>
                    <a:pt x="7549" y="1680"/>
                  </a:cubicBezTo>
                  <a:cubicBezTo>
                    <a:pt x="7613" y="1585"/>
                    <a:pt x="7629" y="1457"/>
                    <a:pt x="7581" y="1345"/>
                  </a:cubicBezTo>
                  <a:cubicBezTo>
                    <a:pt x="7524" y="1274"/>
                    <a:pt x="7429" y="1215"/>
                    <a:pt x="7329" y="1215"/>
                  </a:cubicBezTo>
                  <a:cubicBezTo>
                    <a:pt x="7317" y="1215"/>
                    <a:pt x="7306" y="1216"/>
                    <a:pt x="7294" y="1217"/>
                  </a:cubicBezTo>
                  <a:cubicBezTo>
                    <a:pt x="7214" y="1233"/>
                    <a:pt x="7134" y="1249"/>
                    <a:pt x="7071" y="1297"/>
                  </a:cubicBezTo>
                  <a:cubicBezTo>
                    <a:pt x="7294" y="850"/>
                    <a:pt x="7262" y="276"/>
                    <a:pt x="7119" y="84"/>
                  </a:cubicBezTo>
                  <a:cubicBezTo>
                    <a:pt x="7092" y="32"/>
                    <a:pt x="7033" y="1"/>
                    <a:pt x="6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4014075" y="2565525"/>
              <a:ext cx="62650" cy="71625"/>
            </a:xfrm>
            <a:custGeom>
              <a:rect b="b" l="l" r="r" t="t"/>
              <a:pathLst>
                <a:path extrusionOk="0" h="2865" w="2506">
                  <a:moveTo>
                    <a:pt x="1506" y="0"/>
                  </a:moveTo>
                  <a:cubicBezTo>
                    <a:pt x="1378" y="0"/>
                    <a:pt x="1251" y="58"/>
                    <a:pt x="1165" y="172"/>
                  </a:cubicBezTo>
                  <a:cubicBezTo>
                    <a:pt x="1165" y="188"/>
                    <a:pt x="1149" y="188"/>
                    <a:pt x="1149" y="204"/>
                  </a:cubicBezTo>
                  <a:lnTo>
                    <a:pt x="112" y="1832"/>
                  </a:lnTo>
                  <a:cubicBezTo>
                    <a:pt x="0" y="2008"/>
                    <a:pt x="48" y="2247"/>
                    <a:pt x="208" y="2391"/>
                  </a:cubicBezTo>
                  <a:lnTo>
                    <a:pt x="670" y="2774"/>
                  </a:lnTo>
                  <a:cubicBezTo>
                    <a:pt x="752" y="2835"/>
                    <a:pt x="848" y="2864"/>
                    <a:pt x="942" y="2864"/>
                  </a:cubicBezTo>
                  <a:cubicBezTo>
                    <a:pt x="1070" y="2864"/>
                    <a:pt x="1194" y="2811"/>
                    <a:pt x="1277" y="2710"/>
                  </a:cubicBezTo>
                  <a:cubicBezTo>
                    <a:pt x="1277" y="2694"/>
                    <a:pt x="1293" y="2694"/>
                    <a:pt x="1293" y="2678"/>
                  </a:cubicBezTo>
                  <a:lnTo>
                    <a:pt x="2394" y="1066"/>
                  </a:lnTo>
                  <a:cubicBezTo>
                    <a:pt x="2506" y="875"/>
                    <a:pt x="2474" y="619"/>
                    <a:pt x="2282" y="476"/>
                  </a:cubicBezTo>
                  <a:lnTo>
                    <a:pt x="1756" y="77"/>
                  </a:lnTo>
                  <a:cubicBezTo>
                    <a:pt x="1679" y="26"/>
                    <a:pt x="1592" y="0"/>
                    <a:pt x="1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4011275" y="2563075"/>
              <a:ext cx="68250" cy="76600"/>
            </a:xfrm>
            <a:custGeom>
              <a:rect b="b" l="l" r="r" t="t"/>
              <a:pathLst>
                <a:path extrusionOk="0" h="3064" w="2730">
                  <a:moveTo>
                    <a:pt x="1635" y="200"/>
                  </a:moveTo>
                  <a:cubicBezTo>
                    <a:pt x="1700" y="200"/>
                    <a:pt x="1765" y="218"/>
                    <a:pt x="1820" y="255"/>
                  </a:cubicBezTo>
                  <a:lnTo>
                    <a:pt x="2346" y="654"/>
                  </a:lnTo>
                  <a:cubicBezTo>
                    <a:pt x="2474" y="765"/>
                    <a:pt x="2506" y="957"/>
                    <a:pt x="2410" y="1100"/>
                  </a:cubicBezTo>
                  <a:lnTo>
                    <a:pt x="1325" y="2712"/>
                  </a:lnTo>
                  <a:cubicBezTo>
                    <a:pt x="1325" y="2728"/>
                    <a:pt x="1309" y="2728"/>
                    <a:pt x="1309" y="2744"/>
                  </a:cubicBezTo>
                  <a:cubicBezTo>
                    <a:pt x="1261" y="2808"/>
                    <a:pt x="1181" y="2856"/>
                    <a:pt x="1086" y="2856"/>
                  </a:cubicBezTo>
                  <a:cubicBezTo>
                    <a:pt x="1072" y="2859"/>
                    <a:pt x="1057" y="2860"/>
                    <a:pt x="1043" y="2860"/>
                  </a:cubicBezTo>
                  <a:cubicBezTo>
                    <a:pt x="978" y="2860"/>
                    <a:pt x="912" y="2831"/>
                    <a:pt x="846" y="2792"/>
                  </a:cubicBezTo>
                  <a:lnTo>
                    <a:pt x="383" y="2409"/>
                  </a:lnTo>
                  <a:cubicBezTo>
                    <a:pt x="256" y="2297"/>
                    <a:pt x="224" y="2122"/>
                    <a:pt x="320" y="1978"/>
                  </a:cubicBezTo>
                  <a:lnTo>
                    <a:pt x="1341" y="350"/>
                  </a:lnTo>
                  <a:lnTo>
                    <a:pt x="1357" y="334"/>
                  </a:lnTo>
                  <a:cubicBezTo>
                    <a:pt x="1426" y="246"/>
                    <a:pt x="1531" y="200"/>
                    <a:pt x="1635" y="200"/>
                  </a:cubicBezTo>
                  <a:close/>
                  <a:moveTo>
                    <a:pt x="1623" y="1"/>
                  </a:moveTo>
                  <a:cubicBezTo>
                    <a:pt x="1461" y="1"/>
                    <a:pt x="1303" y="72"/>
                    <a:pt x="1197" y="207"/>
                  </a:cubicBezTo>
                  <a:cubicBezTo>
                    <a:pt x="1197" y="223"/>
                    <a:pt x="1181" y="239"/>
                    <a:pt x="1181" y="239"/>
                  </a:cubicBezTo>
                  <a:lnTo>
                    <a:pt x="144" y="1882"/>
                  </a:lnTo>
                  <a:cubicBezTo>
                    <a:pt x="0" y="2106"/>
                    <a:pt x="48" y="2393"/>
                    <a:pt x="256" y="2553"/>
                  </a:cubicBezTo>
                  <a:lnTo>
                    <a:pt x="735" y="2936"/>
                  </a:lnTo>
                  <a:cubicBezTo>
                    <a:pt x="814" y="3015"/>
                    <a:pt x="942" y="3063"/>
                    <a:pt x="1054" y="3063"/>
                  </a:cubicBezTo>
                  <a:lnTo>
                    <a:pt x="1102" y="3063"/>
                  </a:lnTo>
                  <a:cubicBezTo>
                    <a:pt x="1245" y="3047"/>
                    <a:pt x="1373" y="2984"/>
                    <a:pt x="1453" y="2872"/>
                  </a:cubicBezTo>
                  <a:cubicBezTo>
                    <a:pt x="1469" y="2856"/>
                    <a:pt x="1485" y="2840"/>
                    <a:pt x="1485" y="2824"/>
                  </a:cubicBezTo>
                  <a:lnTo>
                    <a:pt x="2586" y="1212"/>
                  </a:lnTo>
                  <a:cubicBezTo>
                    <a:pt x="2729" y="989"/>
                    <a:pt x="2682" y="669"/>
                    <a:pt x="2458" y="494"/>
                  </a:cubicBezTo>
                  <a:lnTo>
                    <a:pt x="1932" y="95"/>
                  </a:lnTo>
                  <a:cubicBezTo>
                    <a:pt x="1837" y="32"/>
                    <a:pt x="1729" y="1"/>
                    <a:pt x="1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933475" y="2588975"/>
              <a:ext cx="262150" cy="613650"/>
            </a:xfrm>
            <a:custGeom>
              <a:rect b="b" l="l" r="r" t="t"/>
              <a:pathLst>
                <a:path extrusionOk="0" h="24546" w="10486">
                  <a:moveTo>
                    <a:pt x="7900" y="1"/>
                  </a:moveTo>
                  <a:lnTo>
                    <a:pt x="6320" y="1229"/>
                  </a:lnTo>
                  <a:cubicBezTo>
                    <a:pt x="6320" y="1229"/>
                    <a:pt x="6145" y="2714"/>
                    <a:pt x="5953" y="3017"/>
                  </a:cubicBezTo>
                  <a:cubicBezTo>
                    <a:pt x="5843" y="3182"/>
                    <a:pt x="5670" y="3220"/>
                    <a:pt x="5494" y="3220"/>
                  </a:cubicBezTo>
                  <a:cubicBezTo>
                    <a:pt x="5364" y="3220"/>
                    <a:pt x="5232" y="3199"/>
                    <a:pt x="5123" y="3192"/>
                  </a:cubicBezTo>
                  <a:cubicBezTo>
                    <a:pt x="5068" y="3186"/>
                    <a:pt x="4995" y="3180"/>
                    <a:pt x="4909" y="3180"/>
                  </a:cubicBezTo>
                  <a:cubicBezTo>
                    <a:pt x="4571" y="3180"/>
                    <a:pt x="4047" y="3270"/>
                    <a:pt x="3767" y="3767"/>
                  </a:cubicBezTo>
                  <a:cubicBezTo>
                    <a:pt x="3432" y="4389"/>
                    <a:pt x="2697" y="5395"/>
                    <a:pt x="2490" y="6528"/>
                  </a:cubicBezTo>
                  <a:cubicBezTo>
                    <a:pt x="2267" y="7677"/>
                    <a:pt x="3128" y="9017"/>
                    <a:pt x="3192" y="9480"/>
                  </a:cubicBezTo>
                  <a:cubicBezTo>
                    <a:pt x="3240" y="9943"/>
                    <a:pt x="2538" y="11108"/>
                    <a:pt x="1852" y="13279"/>
                  </a:cubicBezTo>
                  <a:cubicBezTo>
                    <a:pt x="1165" y="15433"/>
                    <a:pt x="0" y="23620"/>
                    <a:pt x="0" y="23620"/>
                  </a:cubicBezTo>
                  <a:cubicBezTo>
                    <a:pt x="351" y="23554"/>
                    <a:pt x="722" y="23526"/>
                    <a:pt x="1100" y="23526"/>
                  </a:cubicBezTo>
                  <a:cubicBezTo>
                    <a:pt x="3364" y="23526"/>
                    <a:pt x="5873" y="24546"/>
                    <a:pt x="5873" y="24546"/>
                  </a:cubicBezTo>
                  <a:cubicBezTo>
                    <a:pt x="5873" y="24546"/>
                    <a:pt x="8443" y="18369"/>
                    <a:pt x="8523" y="16247"/>
                  </a:cubicBezTo>
                  <a:cubicBezTo>
                    <a:pt x="8602" y="14124"/>
                    <a:pt x="6815" y="12034"/>
                    <a:pt x="6655" y="11379"/>
                  </a:cubicBezTo>
                  <a:cubicBezTo>
                    <a:pt x="6512" y="10741"/>
                    <a:pt x="6815" y="9911"/>
                    <a:pt x="7501" y="9305"/>
                  </a:cubicBezTo>
                  <a:cubicBezTo>
                    <a:pt x="8172" y="8682"/>
                    <a:pt x="10486" y="5842"/>
                    <a:pt x="10087" y="4916"/>
                  </a:cubicBezTo>
                  <a:cubicBezTo>
                    <a:pt x="9688" y="3974"/>
                    <a:pt x="8682" y="3655"/>
                    <a:pt x="8060" y="3591"/>
                  </a:cubicBezTo>
                  <a:cubicBezTo>
                    <a:pt x="7453" y="3527"/>
                    <a:pt x="7437" y="3368"/>
                    <a:pt x="7517" y="2634"/>
                  </a:cubicBezTo>
                  <a:cubicBezTo>
                    <a:pt x="7597" y="1916"/>
                    <a:pt x="7900" y="1"/>
                    <a:pt x="7900" y="1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930675" y="2586575"/>
              <a:ext cx="268550" cy="618450"/>
            </a:xfrm>
            <a:custGeom>
              <a:rect b="b" l="l" r="r" t="t"/>
              <a:pathLst>
                <a:path extrusionOk="0" h="24738" w="10742">
                  <a:moveTo>
                    <a:pt x="7869" y="336"/>
                  </a:moveTo>
                  <a:lnTo>
                    <a:pt x="7869" y="336"/>
                  </a:lnTo>
                  <a:cubicBezTo>
                    <a:pt x="7789" y="879"/>
                    <a:pt x="7597" y="2155"/>
                    <a:pt x="7533" y="2714"/>
                  </a:cubicBezTo>
                  <a:cubicBezTo>
                    <a:pt x="7486" y="3129"/>
                    <a:pt x="7470" y="3400"/>
                    <a:pt x="7597" y="3560"/>
                  </a:cubicBezTo>
                  <a:cubicBezTo>
                    <a:pt x="7757" y="3719"/>
                    <a:pt x="7964" y="3783"/>
                    <a:pt x="8172" y="3783"/>
                  </a:cubicBezTo>
                  <a:cubicBezTo>
                    <a:pt x="8523" y="3831"/>
                    <a:pt x="9688" y="4038"/>
                    <a:pt x="10103" y="5044"/>
                  </a:cubicBezTo>
                  <a:cubicBezTo>
                    <a:pt x="10470" y="5890"/>
                    <a:pt x="8315" y="8635"/>
                    <a:pt x="7533" y="9321"/>
                  </a:cubicBezTo>
                  <a:cubicBezTo>
                    <a:pt x="6847" y="9943"/>
                    <a:pt x="6512" y="10805"/>
                    <a:pt x="6672" y="11507"/>
                  </a:cubicBezTo>
                  <a:cubicBezTo>
                    <a:pt x="6799" y="11826"/>
                    <a:pt x="6959" y="12146"/>
                    <a:pt x="7150" y="12433"/>
                  </a:cubicBezTo>
                  <a:cubicBezTo>
                    <a:pt x="7725" y="13406"/>
                    <a:pt x="8587" y="14859"/>
                    <a:pt x="8539" y="16327"/>
                  </a:cubicBezTo>
                  <a:cubicBezTo>
                    <a:pt x="8459" y="18274"/>
                    <a:pt x="6257" y="23732"/>
                    <a:pt x="5938" y="24514"/>
                  </a:cubicBezTo>
                  <a:cubicBezTo>
                    <a:pt x="5459" y="24322"/>
                    <a:pt x="3256" y="23524"/>
                    <a:pt x="1230" y="23524"/>
                  </a:cubicBezTo>
                  <a:cubicBezTo>
                    <a:pt x="894" y="23524"/>
                    <a:pt x="559" y="23540"/>
                    <a:pt x="224" y="23588"/>
                  </a:cubicBezTo>
                  <a:cubicBezTo>
                    <a:pt x="384" y="22519"/>
                    <a:pt x="1421" y="15369"/>
                    <a:pt x="2059" y="13390"/>
                  </a:cubicBezTo>
                  <a:cubicBezTo>
                    <a:pt x="2379" y="12385"/>
                    <a:pt x="2714" y="11571"/>
                    <a:pt x="2969" y="10981"/>
                  </a:cubicBezTo>
                  <a:cubicBezTo>
                    <a:pt x="3256" y="10262"/>
                    <a:pt x="3432" y="9832"/>
                    <a:pt x="3400" y="9560"/>
                  </a:cubicBezTo>
                  <a:cubicBezTo>
                    <a:pt x="3352" y="9337"/>
                    <a:pt x="3272" y="9113"/>
                    <a:pt x="3177" y="8890"/>
                  </a:cubicBezTo>
                  <a:cubicBezTo>
                    <a:pt x="2905" y="8268"/>
                    <a:pt x="2554" y="7406"/>
                    <a:pt x="2698" y="6640"/>
                  </a:cubicBezTo>
                  <a:cubicBezTo>
                    <a:pt x="2857" y="5762"/>
                    <a:pt x="3352" y="4948"/>
                    <a:pt x="3703" y="4358"/>
                  </a:cubicBezTo>
                  <a:cubicBezTo>
                    <a:pt x="3815" y="4182"/>
                    <a:pt x="3895" y="4038"/>
                    <a:pt x="3975" y="3911"/>
                  </a:cubicBezTo>
                  <a:cubicBezTo>
                    <a:pt x="4221" y="3454"/>
                    <a:pt x="4707" y="3370"/>
                    <a:pt x="5010" y="3370"/>
                  </a:cubicBezTo>
                  <a:cubicBezTo>
                    <a:pt x="5099" y="3370"/>
                    <a:pt x="5172" y="3377"/>
                    <a:pt x="5219" y="3384"/>
                  </a:cubicBezTo>
                  <a:lnTo>
                    <a:pt x="5299" y="3384"/>
                  </a:lnTo>
                  <a:cubicBezTo>
                    <a:pt x="5392" y="3395"/>
                    <a:pt x="5498" y="3408"/>
                    <a:pt x="5604" y="3408"/>
                  </a:cubicBezTo>
                  <a:cubicBezTo>
                    <a:pt x="5810" y="3408"/>
                    <a:pt x="6019" y="3360"/>
                    <a:pt x="6145" y="3161"/>
                  </a:cubicBezTo>
                  <a:cubicBezTo>
                    <a:pt x="6336" y="2873"/>
                    <a:pt x="6480" y="1661"/>
                    <a:pt x="6528" y="1373"/>
                  </a:cubicBezTo>
                  <a:lnTo>
                    <a:pt x="7869" y="336"/>
                  </a:lnTo>
                  <a:close/>
                  <a:moveTo>
                    <a:pt x="8007" y="0"/>
                  </a:moveTo>
                  <a:cubicBezTo>
                    <a:pt x="7987" y="0"/>
                    <a:pt x="7967" y="5"/>
                    <a:pt x="7948" y="17"/>
                  </a:cubicBezTo>
                  <a:lnTo>
                    <a:pt x="6368" y="1246"/>
                  </a:lnTo>
                  <a:cubicBezTo>
                    <a:pt x="6336" y="1262"/>
                    <a:pt x="6336" y="1278"/>
                    <a:pt x="6321" y="1309"/>
                  </a:cubicBezTo>
                  <a:cubicBezTo>
                    <a:pt x="6257" y="1900"/>
                    <a:pt x="6113" y="2857"/>
                    <a:pt x="5985" y="3049"/>
                  </a:cubicBezTo>
                  <a:cubicBezTo>
                    <a:pt x="5894" y="3181"/>
                    <a:pt x="5752" y="3216"/>
                    <a:pt x="5598" y="3216"/>
                  </a:cubicBezTo>
                  <a:cubicBezTo>
                    <a:pt x="5510" y="3216"/>
                    <a:pt x="5418" y="3204"/>
                    <a:pt x="5331" y="3193"/>
                  </a:cubicBezTo>
                  <a:lnTo>
                    <a:pt x="5235" y="3177"/>
                  </a:lnTo>
                  <a:cubicBezTo>
                    <a:pt x="5190" y="3174"/>
                    <a:pt x="5124" y="3169"/>
                    <a:pt x="5044" y="3169"/>
                  </a:cubicBezTo>
                  <a:cubicBezTo>
                    <a:pt x="4703" y="3169"/>
                    <a:pt x="4109" y="3246"/>
                    <a:pt x="3799" y="3815"/>
                  </a:cubicBezTo>
                  <a:cubicBezTo>
                    <a:pt x="3719" y="3943"/>
                    <a:pt x="3639" y="4086"/>
                    <a:pt x="3544" y="4246"/>
                  </a:cubicBezTo>
                  <a:cubicBezTo>
                    <a:pt x="3177" y="4852"/>
                    <a:pt x="2666" y="5682"/>
                    <a:pt x="2490" y="6608"/>
                  </a:cubicBezTo>
                  <a:cubicBezTo>
                    <a:pt x="2347" y="7422"/>
                    <a:pt x="2714" y="8315"/>
                    <a:pt x="2985" y="8970"/>
                  </a:cubicBezTo>
                  <a:cubicBezTo>
                    <a:pt x="3081" y="9161"/>
                    <a:pt x="3161" y="9369"/>
                    <a:pt x="3208" y="9592"/>
                  </a:cubicBezTo>
                  <a:cubicBezTo>
                    <a:pt x="3224" y="9816"/>
                    <a:pt x="3049" y="10262"/>
                    <a:pt x="2778" y="10901"/>
                  </a:cubicBezTo>
                  <a:cubicBezTo>
                    <a:pt x="2538" y="11491"/>
                    <a:pt x="2203" y="12321"/>
                    <a:pt x="1868" y="13343"/>
                  </a:cubicBezTo>
                  <a:cubicBezTo>
                    <a:pt x="1182" y="15481"/>
                    <a:pt x="17" y="23620"/>
                    <a:pt x="1" y="23700"/>
                  </a:cubicBezTo>
                  <a:cubicBezTo>
                    <a:pt x="1" y="23757"/>
                    <a:pt x="52" y="23814"/>
                    <a:pt x="108" y="23814"/>
                  </a:cubicBezTo>
                  <a:cubicBezTo>
                    <a:pt x="115" y="23814"/>
                    <a:pt x="122" y="23813"/>
                    <a:pt x="128" y="23812"/>
                  </a:cubicBezTo>
                  <a:cubicBezTo>
                    <a:pt x="469" y="23749"/>
                    <a:pt x="829" y="23721"/>
                    <a:pt x="1196" y="23721"/>
                  </a:cubicBezTo>
                  <a:cubicBezTo>
                    <a:pt x="3427" y="23721"/>
                    <a:pt x="5926" y="24724"/>
                    <a:pt x="5953" y="24737"/>
                  </a:cubicBezTo>
                  <a:lnTo>
                    <a:pt x="5985" y="24737"/>
                  </a:lnTo>
                  <a:cubicBezTo>
                    <a:pt x="6033" y="24737"/>
                    <a:pt x="6065" y="24721"/>
                    <a:pt x="6081" y="24674"/>
                  </a:cubicBezTo>
                  <a:cubicBezTo>
                    <a:pt x="6193" y="24418"/>
                    <a:pt x="8651" y="18449"/>
                    <a:pt x="8730" y="16343"/>
                  </a:cubicBezTo>
                  <a:cubicBezTo>
                    <a:pt x="8794" y="14811"/>
                    <a:pt x="7900" y="13327"/>
                    <a:pt x="7326" y="12337"/>
                  </a:cubicBezTo>
                  <a:cubicBezTo>
                    <a:pt x="7134" y="12066"/>
                    <a:pt x="6991" y="11763"/>
                    <a:pt x="6863" y="11459"/>
                  </a:cubicBezTo>
                  <a:cubicBezTo>
                    <a:pt x="6720" y="10821"/>
                    <a:pt x="7039" y="10039"/>
                    <a:pt x="7677" y="9465"/>
                  </a:cubicBezTo>
                  <a:cubicBezTo>
                    <a:pt x="8236" y="8970"/>
                    <a:pt x="10741" y="6001"/>
                    <a:pt x="10294" y="4964"/>
                  </a:cubicBezTo>
                  <a:cubicBezTo>
                    <a:pt x="9816" y="3863"/>
                    <a:pt x="8571" y="3623"/>
                    <a:pt x="8188" y="3592"/>
                  </a:cubicBezTo>
                  <a:cubicBezTo>
                    <a:pt x="7932" y="3560"/>
                    <a:pt x="7805" y="3512"/>
                    <a:pt x="7757" y="3448"/>
                  </a:cubicBezTo>
                  <a:cubicBezTo>
                    <a:pt x="7677" y="3352"/>
                    <a:pt x="7677" y="3145"/>
                    <a:pt x="7725" y="2746"/>
                  </a:cubicBezTo>
                  <a:cubicBezTo>
                    <a:pt x="7805" y="2028"/>
                    <a:pt x="8108" y="128"/>
                    <a:pt x="8108" y="112"/>
                  </a:cubicBezTo>
                  <a:cubicBezTo>
                    <a:pt x="8120" y="52"/>
                    <a:pt x="8068" y="0"/>
                    <a:pt x="8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4027725" y="2793150"/>
              <a:ext cx="45425" cy="32850"/>
            </a:xfrm>
            <a:custGeom>
              <a:rect b="b" l="l" r="r" t="t"/>
              <a:pathLst>
                <a:path extrusionOk="0" h="1314" w="1817">
                  <a:moveTo>
                    <a:pt x="160" y="0"/>
                  </a:moveTo>
                  <a:cubicBezTo>
                    <a:pt x="70" y="0"/>
                    <a:pt x="1" y="128"/>
                    <a:pt x="93" y="180"/>
                  </a:cubicBezTo>
                  <a:lnTo>
                    <a:pt x="1625" y="1281"/>
                  </a:lnTo>
                  <a:cubicBezTo>
                    <a:pt x="1641" y="1297"/>
                    <a:pt x="1657" y="1297"/>
                    <a:pt x="1672" y="1313"/>
                  </a:cubicBezTo>
                  <a:cubicBezTo>
                    <a:pt x="1768" y="1297"/>
                    <a:pt x="1816" y="1186"/>
                    <a:pt x="1736" y="1122"/>
                  </a:cubicBezTo>
                  <a:lnTo>
                    <a:pt x="220" y="21"/>
                  </a:lnTo>
                  <a:cubicBezTo>
                    <a:pt x="200" y="6"/>
                    <a:pt x="180" y="0"/>
                    <a:pt x="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4017250" y="2912100"/>
              <a:ext cx="53000" cy="129750"/>
            </a:xfrm>
            <a:custGeom>
              <a:rect b="b" l="l" r="r" t="t"/>
              <a:pathLst>
                <a:path extrusionOk="0" h="5190" w="2120">
                  <a:moveTo>
                    <a:pt x="1983" y="0"/>
                  </a:moveTo>
                  <a:cubicBezTo>
                    <a:pt x="1951" y="0"/>
                    <a:pt x="1920" y="15"/>
                    <a:pt x="1900" y="50"/>
                  </a:cubicBezTo>
                  <a:cubicBezTo>
                    <a:pt x="1884" y="82"/>
                    <a:pt x="352" y="3003"/>
                    <a:pt x="17" y="5077"/>
                  </a:cubicBezTo>
                  <a:cubicBezTo>
                    <a:pt x="1" y="5125"/>
                    <a:pt x="49" y="5173"/>
                    <a:pt x="97" y="5189"/>
                  </a:cubicBezTo>
                  <a:lnTo>
                    <a:pt x="113" y="5189"/>
                  </a:lnTo>
                  <a:cubicBezTo>
                    <a:pt x="160" y="5189"/>
                    <a:pt x="208" y="5157"/>
                    <a:pt x="208" y="5109"/>
                  </a:cubicBezTo>
                  <a:cubicBezTo>
                    <a:pt x="543" y="3067"/>
                    <a:pt x="2060" y="178"/>
                    <a:pt x="2076" y="146"/>
                  </a:cubicBezTo>
                  <a:cubicBezTo>
                    <a:pt x="2119" y="70"/>
                    <a:pt x="2051" y="0"/>
                    <a:pt x="1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4003700" y="2986475"/>
              <a:ext cx="21000" cy="90075"/>
            </a:xfrm>
            <a:custGeom>
              <a:rect b="b" l="l" r="r" t="t"/>
              <a:pathLst>
                <a:path extrusionOk="0" h="3603" w="840">
                  <a:moveTo>
                    <a:pt x="717" y="0"/>
                  </a:moveTo>
                  <a:cubicBezTo>
                    <a:pt x="675" y="0"/>
                    <a:pt x="636" y="23"/>
                    <a:pt x="623" y="76"/>
                  </a:cubicBezTo>
                  <a:cubicBezTo>
                    <a:pt x="623" y="108"/>
                    <a:pt x="208" y="1895"/>
                    <a:pt x="0" y="3491"/>
                  </a:cubicBezTo>
                  <a:cubicBezTo>
                    <a:pt x="0" y="3539"/>
                    <a:pt x="32" y="3587"/>
                    <a:pt x="96" y="3603"/>
                  </a:cubicBezTo>
                  <a:cubicBezTo>
                    <a:pt x="144" y="3587"/>
                    <a:pt x="192" y="3555"/>
                    <a:pt x="208" y="3507"/>
                  </a:cubicBezTo>
                  <a:cubicBezTo>
                    <a:pt x="399" y="1943"/>
                    <a:pt x="814" y="139"/>
                    <a:pt x="830" y="123"/>
                  </a:cubicBezTo>
                  <a:cubicBezTo>
                    <a:pt x="840" y="48"/>
                    <a:pt x="777" y="0"/>
                    <a:pt x="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4118600" y="2697900"/>
              <a:ext cx="123300" cy="194800"/>
            </a:xfrm>
            <a:custGeom>
              <a:rect b="b" l="l" r="r" t="t"/>
              <a:pathLst>
                <a:path extrusionOk="0" h="7792" w="4932">
                  <a:moveTo>
                    <a:pt x="2139" y="0"/>
                  </a:moveTo>
                  <a:cubicBezTo>
                    <a:pt x="2139" y="0"/>
                    <a:pt x="1628" y="256"/>
                    <a:pt x="1070" y="1118"/>
                  </a:cubicBezTo>
                  <a:cubicBezTo>
                    <a:pt x="511" y="1979"/>
                    <a:pt x="0" y="3448"/>
                    <a:pt x="112" y="3815"/>
                  </a:cubicBezTo>
                  <a:cubicBezTo>
                    <a:pt x="134" y="3893"/>
                    <a:pt x="199" y="3924"/>
                    <a:pt x="288" y="3924"/>
                  </a:cubicBezTo>
                  <a:cubicBezTo>
                    <a:pt x="596" y="3924"/>
                    <a:pt x="1181" y="3559"/>
                    <a:pt x="1181" y="3559"/>
                  </a:cubicBezTo>
                  <a:cubicBezTo>
                    <a:pt x="1181" y="3559"/>
                    <a:pt x="2114" y="7792"/>
                    <a:pt x="2995" y="7792"/>
                  </a:cubicBezTo>
                  <a:cubicBezTo>
                    <a:pt x="3029" y="7792"/>
                    <a:pt x="3063" y="7785"/>
                    <a:pt x="3097" y="7772"/>
                  </a:cubicBezTo>
                  <a:cubicBezTo>
                    <a:pt x="4932" y="7054"/>
                    <a:pt x="2490" y="351"/>
                    <a:pt x="2490" y="351"/>
                  </a:cubicBezTo>
                  <a:cubicBezTo>
                    <a:pt x="2490" y="351"/>
                    <a:pt x="2490" y="96"/>
                    <a:pt x="2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4116200" y="2695200"/>
              <a:ext cx="127700" cy="199825"/>
            </a:xfrm>
            <a:custGeom>
              <a:rect b="b" l="l" r="r" t="t"/>
              <a:pathLst>
                <a:path extrusionOk="0" h="7993" w="5108">
                  <a:moveTo>
                    <a:pt x="2251" y="220"/>
                  </a:moveTo>
                  <a:cubicBezTo>
                    <a:pt x="2490" y="300"/>
                    <a:pt x="2490" y="459"/>
                    <a:pt x="2490" y="459"/>
                  </a:cubicBezTo>
                  <a:cubicBezTo>
                    <a:pt x="2490" y="475"/>
                    <a:pt x="2490" y="491"/>
                    <a:pt x="2506" y="491"/>
                  </a:cubicBezTo>
                  <a:cubicBezTo>
                    <a:pt x="3161" y="2343"/>
                    <a:pt x="4597" y="7226"/>
                    <a:pt x="3161" y="7785"/>
                  </a:cubicBezTo>
                  <a:cubicBezTo>
                    <a:pt x="3141" y="7791"/>
                    <a:pt x="3118" y="7795"/>
                    <a:pt x="3094" y="7795"/>
                  </a:cubicBezTo>
                  <a:cubicBezTo>
                    <a:pt x="3060" y="7795"/>
                    <a:pt x="3022" y="7787"/>
                    <a:pt x="2985" y="7769"/>
                  </a:cubicBezTo>
                  <a:cubicBezTo>
                    <a:pt x="2331" y="7418"/>
                    <a:pt x="1597" y="4673"/>
                    <a:pt x="1373" y="3635"/>
                  </a:cubicBezTo>
                  <a:cubicBezTo>
                    <a:pt x="1357" y="3603"/>
                    <a:pt x="1341" y="3587"/>
                    <a:pt x="1309" y="3571"/>
                  </a:cubicBezTo>
                  <a:cubicBezTo>
                    <a:pt x="1293" y="3571"/>
                    <a:pt x="1277" y="3556"/>
                    <a:pt x="1277" y="3556"/>
                  </a:cubicBezTo>
                  <a:cubicBezTo>
                    <a:pt x="1246" y="3556"/>
                    <a:pt x="1230" y="3571"/>
                    <a:pt x="1214" y="3571"/>
                  </a:cubicBezTo>
                  <a:cubicBezTo>
                    <a:pt x="968" y="3731"/>
                    <a:pt x="564" y="3929"/>
                    <a:pt x="384" y="3929"/>
                  </a:cubicBezTo>
                  <a:cubicBezTo>
                    <a:pt x="365" y="3929"/>
                    <a:pt x="349" y="3927"/>
                    <a:pt x="336" y="3923"/>
                  </a:cubicBezTo>
                  <a:cubicBezTo>
                    <a:pt x="320" y="3907"/>
                    <a:pt x="304" y="3907"/>
                    <a:pt x="304" y="3891"/>
                  </a:cubicBezTo>
                  <a:cubicBezTo>
                    <a:pt x="208" y="3571"/>
                    <a:pt x="703" y="2119"/>
                    <a:pt x="1261" y="1273"/>
                  </a:cubicBezTo>
                  <a:cubicBezTo>
                    <a:pt x="1501" y="858"/>
                    <a:pt x="1836" y="491"/>
                    <a:pt x="2251" y="220"/>
                  </a:cubicBezTo>
                  <a:close/>
                  <a:moveTo>
                    <a:pt x="2227" y="1"/>
                  </a:moveTo>
                  <a:cubicBezTo>
                    <a:pt x="2215" y="1"/>
                    <a:pt x="2203" y="5"/>
                    <a:pt x="2187" y="13"/>
                  </a:cubicBezTo>
                  <a:cubicBezTo>
                    <a:pt x="2171" y="29"/>
                    <a:pt x="1645" y="300"/>
                    <a:pt x="1086" y="1162"/>
                  </a:cubicBezTo>
                  <a:cubicBezTo>
                    <a:pt x="527" y="2039"/>
                    <a:pt x="1" y="3540"/>
                    <a:pt x="112" y="3939"/>
                  </a:cubicBezTo>
                  <a:cubicBezTo>
                    <a:pt x="128" y="4018"/>
                    <a:pt x="176" y="4082"/>
                    <a:pt x="256" y="4098"/>
                  </a:cubicBezTo>
                  <a:cubicBezTo>
                    <a:pt x="294" y="4113"/>
                    <a:pt x="338" y="4120"/>
                    <a:pt x="387" y="4120"/>
                  </a:cubicBezTo>
                  <a:cubicBezTo>
                    <a:pt x="641" y="4120"/>
                    <a:pt x="1010" y="3932"/>
                    <a:pt x="1198" y="3811"/>
                  </a:cubicBezTo>
                  <a:cubicBezTo>
                    <a:pt x="1373" y="4513"/>
                    <a:pt x="2107" y="7529"/>
                    <a:pt x="2889" y="7944"/>
                  </a:cubicBezTo>
                  <a:cubicBezTo>
                    <a:pt x="2953" y="7976"/>
                    <a:pt x="3033" y="7992"/>
                    <a:pt x="3097" y="7992"/>
                  </a:cubicBezTo>
                  <a:cubicBezTo>
                    <a:pt x="3145" y="7992"/>
                    <a:pt x="3193" y="7992"/>
                    <a:pt x="3240" y="7976"/>
                  </a:cubicBezTo>
                  <a:cubicBezTo>
                    <a:pt x="5108" y="7242"/>
                    <a:pt x="2841" y="858"/>
                    <a:pt x="2698" y="444"/>
                  </a:cubicBezTo>
                  <a:cubicBezTo>
                    <a:pt x="2650" y="220"/>
                    <a:pt x="2490" y="45"/>
                    <a:pt x="2267" y="13"/>
                  </a:cubicBezTo>
                  <a:cubicBezTo>
                    <a:pt x="2251" y="5"/>
                    <a:pt x="2239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4047975" y="2589375"/>
              <a:ext cx="87175" cy="125375"/>
            </a:xfrm>
            <a:custGeom>
              <a:rect b="b" l="l" r="r" t="t"/>
              <a:pathLst>
                <a:path extrusionOk="0" h="5015" w="3487">
                  <a:moveTo>
                    <a:pt x="3320" y="0"/>
                  </a:moveTo>
                  <a:lnTo>
                    <a:pt x="1740" y="1213"/>
                  </a:lnTo>
                  <a:cubicBezTo>
                    <a:pt x="1740" y="1213"/>
                    <a:pt x="1565" y="2698"/>
                    <a:pt x="1389" y="2985"/>
                  </a:cubicBezTo>
                  <a:cubicBezTo>
                    <a:pt x="1277" y="3153"/>
                    <a:pt x="1100" y="3195"/>
                    <a:pt x="918" y="3195"/>
                  </a:cubicBezTo>
                  <a:cubicBezTo>
                    <a:pt x="788" y="3195"/>
                    <a:pt x="656" y="3174"/>
                    <a:pt x="543" y="3160"/>
                  </a:cubicBezTo>
                  <a:lnTo>
                    <a:pt x="543" y="3160"/>
                  </a:lnTo>
                  <a:cubicBezTo>
                    <a:pt x="272" y="3719"/>
                    <a:pt x="1" y="4708"/>
                    <a:pt x="1038" y="4964"/>
                  </a:cubicBezTo>
                  <a:cubicBezTo>
                    <a:pt x="1177" y="4999"/>
                    <a:pt x="1312" y="5014"/>
                    <a:pt x="1442" y="5014"/>
                  </a:cubicBezTo>
                  <a:cubicBezTo>
                    <a:pt x="2678" y="5014"/>
                    <a:pt x="3486" y="3591"/>
                    <a:pt x="3480" y="3591"/>
                  </a:cubicBezTo>
                  <a:lnTo>
                    <a:pt x="3480" y="3591"/>
                  </a:lnTo>
                  <a:cubicBezTo>
                    <a:pt x="3480" y="3591"/>
                    <a:pt x="3480" y="3591"/>
                    <a:pt x="3480" y="3591"/>
                  </a:cubicBezTo>
                  <a:cubicBezTo>
                    <a:pt x="2873" y="3511"/>
                    <a:pt x="2857" y="3352"/>
                    <a:pt x="2937" y="2634"/>
                  </a:cubicBezTo>
                  <a:cubicBezTo>
                    <a:pt x="3017" y="1900"/>
                    <a:pt x="3320" y="1"/>
                    <a:pt x="3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4049975" y="2586750"/>
              <a:ext cx="88200" cy="130325"/>
            </a:xfrm>
            <a:custGeom>
              <a:rect b="b" l="l" r="r" t="t"/>
              <a:pathLst>
                <a:path extrusionOk="0" h="5213" w="3528">
                  <a:moveTo>
                    <a:pt x="3097" y="329"/>
                  </a:moveTo>
                  <a:lnTo>
                    <a:pt x="3097" y="329"/>
                  </a:lnTo>
                  <a:cubicBezTo>
                    <a:pt x="3017" y="872"/>
                    <a:pt x="2825" y="2164"/>
                    <a:pt x="2761" y="2723"/>
                  </a:cubicBezTo>
                  <a:cubicBezTo>
                    <a:pt x="2714" y="3138"/>
                    <a:pt x="2698" y="3393"/>
                    <a:pt x="2825" y="3569"/>
                  </a:cubicBezTo>
                  <a:cubicBezTo>
                    <a:pt x="2937" y="3680"/>
                    <a:pt x="3081" y="3760"/>
                    <a:pt x="3240" y="3760"/>
                  </a:cubicBezTo>
                  <a:cubicBezTo>
                    <a:pt x="2986" y="4141"/>
                    <a:pt x="2295" y="5021"/>
                    <a:pt x="1355" y="5021"/>
                  </a:cubicBezTo>
                  <a:cubicBezTo>
                    <a:pt x="1232" y="5021"/>
                    <a:pt x="1105" y="5006"/>
                    <a:pt x="974" y="4973"/>
                  </a:cubicBezTo>
                  <a:cubicBezTo>
                    <a:pt x="735" y="4925"/>
                    <a:pt x="511" y="4782"/>
                    <a:pt x="399" y="4558"/>
                  </a:cubicBezTo>
                  <a:cubicBezTo>
                    <a:pt x="224" y="4191"/>
                    <a:pt x="384" y="3680"/>
                    <a:pt x="511" y="3377"/>
                  </a:cubicBezTo>
                  <a:lnTo>
                    <a:pt x="527" y="3377"/>
                  </a:lnTo>
                  <a:cubicBezTo>
                    <a:pt x="626" y="3389"/>
                    <a:pt x="740" y="3405"/>
                    <a:pt x="855" y="3405"/>
                  </a:cubicBezTo>
                  <a:cubicBezTo>
                    <a:pt x="1054" y="3405"/>
                    <a:pt x="1257" y="3356"/>
                    <a:pt x="1389" y="3154"/>
                  </a:cubicBezTo>
                  <a:cubicBezTo>
                    <a:pt x="1564" y="2866"/>
                    <a:pt x="1724" y="1654"/>
                    <a:pt x="1756" y="1366"/>
                  </a:cubicBezTo>
                  <a:lnTo>
                    <a:pt x="3097" y="329"/>
                  </a:lnTo>
                  <a:close/>
                  <a:moveTo>
                    <a:pt x="3244" y="0"/>
                  </a:moveTo>
                  <a:cubicBezTo>
                    <a:pt x="3222" y="0"/>
                    <a:pt x="3199" y="8"/>
                    <a:pt x="3176" y="26"/>
                  </a:cubicBezTo>
                  <a:lnTo>
                    <a:pt x="1596" y="1239"/>
                  </a:lnTo>
                  <a:cubicBezTo>
                    <a:pt x="1580" y="1255"/>
                    <a:pt x="1564" y="1271"/>
                    <a:pt x="1564" y="1302"/>
                  </a:cubicBezTo>
                  <a:cubicBezTo>
                    <a:pt x="1501" y="1893"/>
                    <a:pt x="1357" y="2850"/>
                    <a:pt x="1213" y="3042"/>
                  </a:cubicBezTo>
                  <a:cubicBezTo>
                    <a:pt x="1132" y="3174"/>
                    <a:pt x="987" y="3209"/>
                    <a:pt x="830" y="3209"/>
                  </a:cubicBezTo>
                  <a:cubicBezTo>
                    <a:pt x="740" y="3209"/>
                    <a:pt x="646" y="3197"/>
                    <a:pt x="559" y="3186"/>
                  </a:cubicBezTo>
                  <a:lnTo>
                    <a:pt x="479" y="3170"/>
                  </a:lnTo>
                  <a:cubicBezTo>
                    <a:pt x="431" y="3170"/>
                    <a:pt x="384" y="3186"/>
                    <a:pt x="368" y="3233"/>
                  </a:cubicBezTo>
                  <a:cubicBezTo>
                    <a:pt x="176" y="3632"/>
                    <a:pt x="0" y="4207"/>
                    <a:pt x="208" y="4638"/>
                  </a:cubicBezTo>
                  <a:cubicBezTo>
                    <a:pt x="368" y="4909"/>
                    <a:pt x="623" y="5117"/>
                    <a:pt x="926" y="5165"/>
                  </a:cubicBezTo>
                  <a:cubicBezTo>
                    <a:pt x="1070" y="5196"/>
                    <a:pt x="1213" y="5212"/>
                    <a:pt x="1373" y="5212"/>
                  </a:cubicBezTo>
                  <a:cubicBezTo>
                    <a:pt x="2522" y="5212"/>
                    <a:pt x="3320" y="4015"/>
                    <a:pt x="3496" y="3744"/>
                  </a:cubicBezTo>
                  <a:cubicBezTo>
                    <a:pt x="3527" y="3680"/>
                    <a:pt x="3496" y="3616"/>
                    <a:pt x="3432" y="3585"/>
                  </a:cubicBezTo>
                  <a:lnTo>
                    <a:pt x="3416" y="3585"/>
                  </a:lnTo>
                  <a:cubicBezTo>
                    <a:pt x="3160" y="3553"/>
                    <a:pt x="3033" y="3521"/>
                    <a:pt x="2985" y="3441"/>
                  </a:cubicBezTo>
                  <a:cubicBezTo>
                    <a:pt x="2905" y="3345"/>
                    <a:pt x="2905" y="3154"/>
                    <a:pt x="2953" y="2739"/>
                  </a:cubicBezTo>
                  <a:cubicBezTo>
                    <a:pt x="3033" y="2021"/>
                    <a:pt x="3336" y="137"/>
                    <a:pt x="3336" y="121"/>
                  </a:cubicBezTo>
                  <a:cubicBezTo>
                    <a:pt x="3347" y="52"/>
                    <a:pt x="3301" y="0"/>
                    <a:pt x="3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4045575" y="2495625"/>
              <a:ext cx="118100" cy="134175"/>
            </a:xfrm>
            <a:custGeom>
              <a:rect b="b" l="l" r="r" t="t"/>
              <a:pathLst>
                <a:path extrusionOk="0" h="5367" w="4724">
                  <a:moveTo>
                    <a:pt x="2012" y="0"/>
                  </a:moveTo>
                  <a:lnTo>
                    <a:pt x="2012" y="0"/>
                  </a:lnTo>
                  <a:cubicBezTo>
                    <a:pt x="1868" y="32"/>
                    <a:pt x="943" y="575"/>
                    <a:pt x="544" y="1660"/>
                  </a:cubicBezTo>
                  <a:cubicBezTo>
                    <a:pt x="161" y="2729"/>
                    <a:pt x="1" y="3719"/>
                    <a:pt x="129" y="4596"/>
                  </a:cubicBezTo>
                  <a:cubicBezTo>
                    <a:pt x="219" y="5141"/>
                    <a:pt x="482" y="5367"/>
                    <a:pt x="945" y="5367"/>
                  </a:cubicBezTo>
                  <a:cubicBezTo>
                    <a:pt x="1215" y="5367"/>
                    <a:pt x="1553" y="5290"/>
                    <a:pt x="1964" y="5155"/>
                  </a:cubicBezTo>
                  <a:cubicBezTo>
                    <a:pt x="2602" y="4963"/>
                    <a:pt x="3161" y="4564"/>
                    <a:pt x="3544" y="4022"/>
                  </a:cubicBezTo>
                  <a:cubicBezTo>
                    <a:pt x="3544" y="4022"/>
                    <a:pt x="3608" y="4485"/>
                    <a:pt x="4023" y="4501"/>
                  </a:cubicBezTo>
                  <a:cubicBezTo>
                    <a:pt x="4028" y="4501"/>
                    <a:pt x="4033" y="4501"/>
                    <a:pt x="4039" y="4501"/>
                  </a:cubicBezTo>
                  <a:cubicBezTo>
                    <a:pt x="4460" y="4501"/>
                    <a:pt x="4724" y="3886"/>
                    <a:pt x="4629" y="3256"/>
                  </a:cubicBezTo>
                  <a:cubicBezTo>
                    <a:pt x="4601" y="3032"/>
                    <a:pt x="4512" y="2959"/>
                    <a:pt x="4409" y="2959"/>
                  </a:cubicBezTo>
                  <a:cubicBezTo>
                    <a:pt x="4217" y="2959"/>
                    <a:pt x="3975" y="3208"/>
                    <a:pt x="3975" y="3208"/>
                  </a:cubicBezTo>
                  <a:cubicBezTo>
                    <a:pt x="3975" y="3208"/>
                    <a:pt x="2522" y="2362"/>
                    <a:pt x="2187" y="1612"/>
                  </a:cubicBezTo>
                  <a:cubicBezTo>
                    <a:pt x="1980" y="1101"/>
                    <a:pt x="1916" y="543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4043200" y="2493225"/>
              <a:ext cx="122500" cy="139275"/>
            </a:xfrm>
            <a:custGeom>
              <a:rect b="b" l="l" r="r" t="t"/>
              <a:pathLst>
                <a:path extrusionOk="0" h="5571" w="4900">
                  <a:moveTo>
                    <a:pt x="1995" y="256"/>
                  </a:moveTo>
                  <a:cubicBezTo>
                    <a:pt x="1931" y="766"/>
                    <a:pt x="1995" y="1277"/>
                    <a:pt x="2187" y="1756"/>
                  </a:cubicBezTo>
                  <a:cubicBezTo>
                    <a:pt x="2538" y="2506"/>
                    <a:pt x="3958" y="3352"/>
                    <a:pt x="4022" y="3400"/>
                  </a:cubicBezTo>
                  <a:cubicBezTo>
                    <a:pt x="4039" y="3405"/>
                    <a:pt x="4057" y="3409"/>
                    <a:pt x="4074" y="3409"/>
                  </a:cubicBezTo>
                  <a:cubicBezTo>
                    <a:pt x="4103" y="3409"/>
                    <a:pt x="4129" y="3398"/>
                    <a:pt x="4150" y="3368"/>
                  </a:cubicBezTo>
                  <a:cubicBezTo>
                    <a:pt x="4236" y="3281"/>
                    <a:pt x="4414" y="3156"/>
                    <a:pt x="4506" y="3156"/>
                  </a:cubicBezTo>
                  <a:cubicBezTo>
                    <a:pt x="4516" y="3156"/>
                    <a:pt x="4525" y="3157"/>
                    <a:pt x="4533" y="3160"/>
                  </a:cubicBezTo>
                  <a:cubicBezTo>
                    <a:pt x="4580" y="3176"/>
                    <a:pt x="4612" y="3240"/>
                    <a:pt x="4628" y="3352"/>
                  </a:cubicBezTo>
                  <a:cubicBezTo>
                    <a:pt x="4692" y="3703"/>
                    <a:pt x="4612" y="4070"/>
                    <a:pt x="4405" y="4357"/>
                  </a:cubicBezTo>
                  <a:cubicBezTo>
                    <a:pt x="4341" y="4437"/>
                    <a:pt x="4229" y="4501"/>
                    <a:pt x="4118" y="4501"/>
                  </a:cubicBezTo>
                  <a:cubicBezTo>
                    <a:pt x="3798" y="4485"/>
                    <a:pt x="3735" y="4118"/>
                    <a:pt x="3735" y="4102"/>
                  </a:cubicBezTo>
                  <a:cubicBezTo>
                    <a:pt x="3725" y="4043"/>
                    <a:pt x="3679" y="4009"/>
                    <a:pt x="3635" y="4009"/>
                  </a:cubicBezTo>
                  <a:cubicBezTo>
                    <a:pt x="3606" y="4009"/>
                    <a:pt x="3578" y="4023"/>
                    <a:pt x="3559" y="4054"/>
                  </a:cubicBezTo>
                  <a:cubicBezTo>
                    <a:pt x="3192" y="4581"/>
                    <a:pt x="2649" y="4980"/>
                    <a:pt x="2043" y="5155"/>
                  </a:cubicBezTo>
                  <a:cubicBezTo>
                    <a:pt x="1619" y="5296"/>
                    <a:pt x="1295" y="5365"/>
                    <a:pt x="1048" y="5365"/>
                  </a:cubicBezTo>
                  <a:cubicBezTo>
                    <a:pt x="877" y="5365"/>
                    <a:pt x="743" y="5332"/>
                    <a:pt x="639" y="5267"/>
                  </a:cubicBezTo>
                  <a:cubicBezTo>
                    <a:pt x="447" y="5123"/>
                    <a:pt x="335" y="4916"/>
                    <a:pt x="335" y="4676"/>
                  </a:cubicBezTo>
                  <a:cubicBezTo>
                    <a:pt x="208" y="3846"/>
                    <a:pt x="335" y="2873"/>
                    <a:pt x="734" y="1788"/>
                  </a:cubicBezTo>
                  <a:cubicBezTo>
                    <a:pt x="974" y="1149"/>
                    <a:pt x="1421" y="623"/>
                    <a:pt x="1995" y="256"/>
                  </a:cubicBezTo>
                  <a:close/>
                  <a:moveTo>
                    <a:pt x="2107" y="0"/>
                  </a:moveTo>
                  <a:cubicBezTo>
                    <a:pt x="1883" y="32"/>
                    <a:pt x="958" y="623"/>
                    <a:pt x="559" y="1708"/>
                  </a:cubicBezTo>
                  <a:cubicBezTo>
                    <a:pt x="144" y="2841"/>
                    <a:pt x="0" y="3846"/>
                    <a:pt x="128" y="4708"/>
                  </a:cubicBezTo>
                  <a:cubicBezTo>
                    <a:pt x="144" y="4996"/>
                    <a:pt x="303" y="5267"/>
                    <a:pt x="543" y="5442"/>
                  </a:cubicBezTo>
                  <a:cubicBezTo>
                    <a:pt x="686" y="5538"/>
                    <a:pt x="862" y="5570"/>
                    <a:pt x="1038" y="5570"/>
                  </a:cubicBezTo>
                  <a:cubicBezTo>
                    <a:pt x="1405" y="5554"/>
                    <a:pt x="1756" y="5474"/>
                    <a:pt x="2091" y="5347"/>
                  </a:cubicBezTo>
                  <a:cubicBezTo>
                    <a:pt x="2681" y="5171"/>
                    <a:pt x="3208" y="4820"/>
                    <a:pt x="3591" y="4325"/>
                  </a:cubicBezTo>
                  <a:cubicBezTo>
                    <a:pt x="3683" y="4566"/>
                    <a:pt x="3899" y="4693"/>
                    <a:pt x="4117" y="4693"/>
                  </a:cubicBezTo>
                  <a:cubicBezTo>
                    <a:pt x="4275" y="4693"/>
                    <a:pt x="4434" y="4626"/>
                    <a:pt x="4549" y="4485"/>
                  </a:cubicBezTo>
                  <a:cubicBezTo>
                    <a:pt x="4804" y="4166"/>
                    <a:pt x="4900" y="3735"/>
                    <a:pt x="4836" y="3336"/>
                  </a:cubicBezTo>
                  <a:cubicBezTo>
                    <a:pt x="4804" y="3128"/>
                    <a:pt x="4724" y="3001"/>
                    <a:pt x="4596" y="2969"/>
                  </a:cubicBezTo>
                  <a:cubicBezTo>
                    <a:pt x="4568" y="2959"/>
                    <a:pt x="4539" y="2955"/>
                    <a:pt x="4509" y="2955"/>
                  </a:cubicBezTo>
                  <a:cubicBezTo>
                    <a:pt x="4337" y="2955"/>
                    <a:pt x="4149" y="3095"/>
                    <a:pt x="4054" y="3176"/>
                  </a:cubicBezTo>
                  <a:cubicBezTo>
                    <a:pt x="3783" y="3001"/>
                    <a:pt x="2649" y="2283"/>
                    <a:pt x="2378" y="1676"/>
                  </a:cubicBezTo>
                  <a:cubicBezTo>
                    <a:pt x="2171" y="1181"/>
                    <a:pt x="2123" y="639"/>
                    <a:pt x="2219" y="112"/>
                  </a:cubicBezTo>
                  <a:cubicBezTo>
                    <a:pt x="2219" y="80"/>
                    <a:pt x="2203" y="48"/>
                    <a:pt x="2187" y="32"/>
                  </a:cubicBezTo>
                  <a:cubicBezTo>
                    <a:pt x="2171" y="16"/>
                    <a:pt x="2139" y="0"/>
                    <a:pt x="2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4167025" y="2625675"/>
              <a:ext cx="114375" cy="265950"/>
            </a:xfrm>
            <a:custGeom>
              <a:rect b="b" l="l" r="r" t="t"/>
              <a:pathLst>
                <a:path extrusionOk="0" h="10638" w="4575">
                  <a:moveTo>
                    <a:pt x="2780" y="1"/>
                  </a:moveTo>
                  <a:cubicBezTo>
                    <a:pt x="2575" y="1"/>
                    <a:pt x="2388" y="408"/>
                    <a:pt x="2133" y="703"/>
                  </a:cubicBezTo>
                  <a:cubicBezTo>
                    <a:pt x="1910" y="958"/>
                    <a:pt x="1670" y="1198"/>
                    <a:pt x="1415" y="1421"/>
                  </a:cubicBezTo>
                  <a:lnTo>
                    <a:pt x="1367" y="2235"/>
                  </a:lnTo>
                  <a:cubicBezTo>
                    <a:pt x="1367" y="2235"/>
                    <a:pt x="457" y="6640"/>
                    <a:pt x="202" y="8619"/>
                  </a:cubicBezTo>
                  <a:cubicBezTo>
                    <a:pt x="1" y="10178"/>
                    <a:pt x="651" y="10637"/>
                    <a:pt x="1108" y="10637"/>
                  </a:cubicBezTo>
                  <a:cubicBezTo>
                    <a:pt x="1231" y="10637"/>
                    <a:pt x="1340" y="10604"/>
                    <a:pt x="1415" y="10550"/>
                  </a:cubicBezTo>
                  <a:cubicBezTo>
                    <a:pt x="1782" y="10294"/>
                    <a:pt x="1926" y="8922"/>
                    <a:pt x="1926" y="7709"/>
                  </a:cubicBezTo>
                  <a:cubicBezTo>
                    <a:pt x="1926" y="6480"/>
                    <a:pt x="1973" y="2411"/>
                    <a:pt x="1973" y="2411"/>
                  </a:cubicBezTo>
                  <a:cubicBezTo>
                    <a:pt x="1973" y="2411"/>
                    <a:pt x="3202" y="2283"/>
                    <a:pt x="3601" y="1820"/>
                  </a:cubicBezTo>
                  <a:cubicBezTo>
                    <a:pt x="4016" y="1357"/>
                    <a:pt x="4575" y="496"/>
                    <a:pt x="4527" y="240"/>
                  </a:cubicBezTo>
                  <a:cubicBezTo>
                    <a:pt x="4520" y="211"/>
                    <a:pt x="4500" y="197"/>
                    <a:pt x="4472" y="197"/>
                  </a:cubicBezTo>
                  <a:cubicBezTo>
                    <a:pt x="4254" y="197"/>
                    <a:pt x="3506" y="958"/>
                    <a:pt x="3506" y="958"/>
                  </a:cubicBezTo>
                  <a:lnTo>
                    <a:pt x="2484" y="1262"/>
                  </a:lnTo>
                  <a:lnTo>
                    <a:pt x="2532" y="863"/>
                  </a:lnTo>
                  <a:cubicBezTo>
                    <a:pt x="2532" y="863"/>
                    <a:pt x="3154" y="256"/>
                    <a:pt x="2899" y="49"/>
                  </a:cubicBezTo>
                  <a:cubicBezTo>
                    <a:pt x="2858" y="15"/>
                    <a:pt x="2819" y="1"/>
                    <a:pt x="2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4165275" y="2623175"/>
              <a:ext cx="118925" cy="270725"/>
            </a:xfrm>
            <a:custGeom>
              <a:rect b="b" l="l" r="r" t="t"/>
              <a:pathLst>
                <a:path extrusionOk="0" h="10829" w="4757">
                  <a:moveTo>
                    <a:pt x="2841" y="197"/>
                  </a:moveTo>
                  <a:cubicBezTo>
                    <a:pt x="2857" y="197"/>
                    <a:pt x="2889" y="212"/>
                    <a:pt x="2905" y="228"/>
                  </a:cubicBezTo>
                  <a:cubicBezTo>
                    <a:pt x="2921" y="228"/>
                    <a:pt x="2921" y="260"/>
                    <a:pt x="2921" y="276"/>
                  </a:cubicBezTo>
                  <a:cubicBezTo>
                    <a:pt x="2937" y="436"/>
                    <a:pt x="2698" y="739"/>
                    <a:pt x="2538" y="883"/>
                  </a:cubicBezTo>
                  <a:cubicBezTo>
                    <a:pt x="2522" y="899"/>
                    <a:pt x="2506" y="931"/>
                    <a:pt x="2506" y="947"/>
                  </a:cubicBezTo>
                  <a:lnTo>
                    <a:pt x="2458" y="1346"/>
                  </a:lnTo>
                  <a:cubicBezTo>
                    <a:pt x="2444" y="1403"/>
                    <a:pt x="2506" y="1460"/>
                    <a:pt x="2565" y="1460"/>
                  </a:cubicBezTo>
                  <a:cubicBezTo>
                    <a:pt x="2572" y="1460"/>
                    <a:pt x="2579" y="1459"/>
                    <a:pt x="2586" y="1457"/>
                  </a:cubicBezTo>
                  <a:lnTo>
                    <a:pt x="3607" y="1154"/>
                  </a:lnTo>
                  <a:cubicBezTo>
                    <a:pt x="3623" y="1138"/>
                    <a:pt x="3639" y="1138"/>
                    <a:pt x="3639" y="1122"/>
                  </a:cubicBezTo>
                  <a:cubicBezTo>
                    <a:pt x="3895" y="851"/>
                    <a:pt x="4182" y="611"/>
                    <a:pt x="4485" y="420"/>
                  </a:cubicBezTo>
                  <a:lnTo>
                    <a:pt x="4485" y="420"/>
                  </a:lnTo>
                  <a:cubicBezTo>
                    <a:pt x="4453" y="659"/>
                    <a:pt x="4022" y="1377"/>
                    <a:pt x="3607" y="1856"/>
                  </a:cubicBezTo>
                  <a:cubicBezTo>
                    <a:pt x="3224" y="2271"/>
                    <a:pt x="2043" y="2415"/>
                    <a:pt x="2043" y="2415"/>
                  </a:cubicBezTo>
                  <a:cubicBezTo>
                    <a:pt x="1996" y="2431"/>
                    <a:pt x="1948" y="2463"/>
                    <a:pt x="1948" y="2511"/>
                  </a:cubicBezTo>
                  <a:cubicBezTo>
                    <a:pt x="1948" y="2558"/>
                    <a:pt x="1900" y="6596"/>
                    <a:pt x="1900" y="7809"/>
                  </a:cubicBezTo>
                  <a:cubicBezTo>
                    <a:pt x="1900" y="9213"/>
                    <a:pt x="1708" y="10378"/>
                    <a:pt x="1437" y="10570"/>
                  </a:cubicBezTo>
                  <a:cubicBezTo>
                    <a:pt x="1352" y="10612"/>
                    <a:pt x="1261" y="10633"/>
                    <a:pt x="1171" y="10633"/>
                  </a:cubicBezTo>
                  <a:cubicBezTo>
                    <a:pt x="1057" y="10633"/>
                    <a:pt x="944" y="10600"/>
                    <a:pt x="847" y="10538"/>
                  </a:cubicBezTo>
                  <a:cubicBezTo>
                    <a:pt x="591" y="10394"/>
                    <a:pt x="208" y="9963"/>
                    <a:pt x="368" y="8735"/>
                  </a:cubicBezTo>
                  <a:cubicBezTo>
                    <a:pt x="623" y="6772"/>
                    <a:pt x="1533" y="2399"/>
                    <a:pt x="1533" y="2351"/>
                  </a:cubicBezTo>
                  <a:cubicBezTo>
                    <a:pt x="1533" y="2351"/>
                    <a:pt x="1533" y="2335"/>
                    <a:pt x="1533" y="2335"/>
                  </a:cubicBezTo>
                  <a:lnTo>
                    <a:pt x="1597" y="1569"/>
                  </a:lnTo>
                  <a:cubicBezTo>
                    <a:pt x="1836" y="1346"/>
                    <a:pt x="2059" y="1122"/>
                    <a:pt x="2283" y="867"/>
                  </a:cubicBezTo>
                  <a:cubicBezTo>
                    <a:pt x="2363" y="771"/>
                    <a:pt x="2442" y="659"/>
                    <a:pt x="2522" y="548"/>
                  </a:cubicBezTo>
                  <a:cubicBezTo>
                    <a:pt x="2634" y="388"/>
                    <a:pt x="2746" y="212"/>
                    <a:pt x="2841" y="197"/>
                  </a:cubicBezTo>
                  <a:close/>
                  <a:moveTo>
                    <a:pt x="2852" y="1"/>
                  </a:moveTo>
                  <a:cubicBezTo>
                    <a:pt x="2838" y="1"/>
                    <a:pt x="2824" y="2"/>
                    <a:pt x="2810" y="5"/>
                  </a:cubicBezTo>
                  <a:cubicBezTo>
                    <a:pt x="2634" y="21"/>
                    <a:pt x="2506" y="212"/>
                    <a:pt x="2347" y="436"/>
                  </a:cubicBezTo>
                  <a:cubicBezTo>
                    <a:pt x="2283" y="548"/>
                    <a:pt x="2203" y="643"/>
                    <a:pt x="2123" y="739"/>
                  </a:cubicBezTo>
                  <a:cubicBezTo>
                    <a:pt x="1916" y="994"/>
                    <a:pt x="1676" y="1218"/>
                    <a:pt x="1421" y="1441"/>
                  </a:cubicBezTo>
                  <a:cubicBezTo>
                    <a:pt x="1405" y="1457"/>
                    <a:pt x="1389" y="1489"/>
                    <a:pt x="1389" y="1505"/>
                  </a:cubicBezTo>
                  <a:lnTo>
                    <a:pt x="1341" y="2319"/>
                  </a:lnTo>
                  <a:cubicBezTo>
                    <a:pt x="1293" y="2511"/>
                    <a:pt x="416" y="6772"/>
                    <a:pt x="176" y="8703"/>
                  </a:cubicBezTo>
                  <a:cubicBezTo>
                    <a:pt x="1" y="10043"/>
                    <a:pt x="448" y="10538"/>
                    <a:pt x="735" y="10698"/>
                  </a:cubicBezTo>
                  <a:cubicBezTo>
                    <a:pt x="878" y="10793"/>
                    <a:pt x="1022" y="10825"/>
                    <a:pt x="1182" y="10825"/>
                  </a:cubicBezTo>
                  <a:cubicBezTo>
                    <a:pt x="1198" y="10827"/>
                    <a:pt x="1215" y="10828"/>
                    <a:pt x="1232" y="10828"/>
                  </a:cubicBezTo>
                  <a:cubicBezTo>
                    <a:pt x="1343" y="10828"/>
                    <a:pt x="1452" y="10785"/>
                    <a:pt x="1549" y="10730"/>
                  </a:cubicBezTo>
                  <a:cubicBezTo>
                    <a:pt x="2075" y="10362"/>
                    <a:pt x="2091" y="8224"/>
                    <a:pt x="2091" y="7809"/>
                  </a:cubicBezTo>
                  <a:cubicBezTo>
                    <a:pt x="2091" y="6692"/>
                    <a:pt x="2139" y="3197"/>
                    <a:pt x="2155" y="2606"/>
                  </a:cubicBezTo>
                  <a:cubicBezTo>
                    <a:pt x="2442" y="2558"/>
                    <a:pt x="3384" y="2399"/>
                    <a:pt x="3751" y="1984"/>
                  </a:cubicBezTo>
                  <a:cubicBezTo>
                    <a:pt x="4118" y="1585"/>
                    <a:pt x="4757" y="643"/>
                    <a:pt x="4693" y="324"/>
                  </a:cubicBezTo>
                  <a:cubicBezTo>
                    <a:pt x="4677" y="276"/>
                    <a:pt x="4645" y="228"/>
                    <a:pt x="4581" y="212"/>
                  </a:cubicBezTo>
                  <a:cubicBezTo>
                    <a:pt x="4568" y="208"/>
                    <a:pt x="4554" y="206"/>
                    <a:pt x="4539" y="206"/>
                  </a:cubicBezTo>
                  <a:cubicBezTo>
                    <a:pt x="4326" y="206"/>
                    <a:pt x="3885" y="605"/>
                    <a:pt x="3528" y="963"/>
                  </a:cubicBezTo>
                  <a:lnTo>
                    <a:pt x="2682" y="1218"/>
                  </a:lnTo>
                  <a:lnTo>
                    <a:pt x="2698" y="1010"/>
                  </a:lnTo>
                  <a:cubicBezTo>
                    <a:pt x="2810" y="899"/>
                    <a:pt x="3145" y="532"/>
                    <a:pt x="3129" y="260"/>
                  </a:cubicBezTo>
                  <a:cubicBezTo>
                    <a:pt x="3129" y="181"/>
                    <a:pt x="3081" y="117"/>
                    <a:pt x="3033" y="69"/>
                  </a:cubicBezTo>
                  <a:cubicBezTo>
                    <a:pt x="2980" y="29"/>
                    <a:pt x="2917" y="1"/>
                    <a:pt x="28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4137400" y="2760000"/>
              <a:ext cx="13550" cy="29275"/>
            </a:xfrm>
            <a:custGeom>
              <a:rect b="b" l="l" r="r" t="t"/>
              <a:pathLst>
                <a:path extrusionOk="0" h="1171" w="542">
                  <a:moveTo>
                    <a:pt x="122" y="0"/>
                  </a:moveTo>
                  <a:cubicBezTo>
                    <a:pt x="63" y="0"/>
                    <a:pt x="1" y="55"/>
                    <a:pt x="30" y="134"/>
                  </a:cubicBezTo>
                  <a:lnTo>
                    <a:pt x="334" y="1107"/>
                  </a:lnTo>
                  <a:cubicBezTo>
                    <a:pt x="334" y="1139"/>
                    <a:pt x="382" y="1171"/>
                    <a:pt x="429" y="1171"/>
                  </a:cubicBezTo>
                  <a:lnTo>
                    <a:pt x="445" y="1171"/>
                  </a:lnTo>
                  <a:cubicBezTo>
                    <a:pt x="509" y="1155"/>
                    <a:pt x="541" y="1091"/>
                    <a:pt x="525" y="1043"/>
                  </a:cubicBezTo>
                  <a:lnTo>
                    <a:pt x="206" y="70"/>
                  </a:lnTo>
                  <a:cubicBezTo>
                    <a:pt x="194" y="21"/>
                    <a:pt x="158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359350" y="2486050"/>
              <a:ext cx="140850" cy="164800"/>
            </a:xfrm>
            <a:custGeom>
              <a:rect b="b" l="l" r="r" t="t"/>
              <a:pathLst>
                <a:path extrusionOk="0" h="6592" w="5634">
                  <a:moveTo>
                    <a:pt x="3766" y="0"/>
                  </a:moveTo>
                  <a:cubicBezTo>
                    <a:pt x="1005" y="112"/>
                    <a:pt x="0" y="1979"/>
                    <a:pt x="0" y="1979"/>
                  </a:cubicBezTo>
                  <a:lnTo>
                    <a:pt x="1117" y="4564"/>
                  </a:lnTo>
                  <a:lnTo>
                    <a:pt x="1117" y="6559"/>
                  </a:lnTo>
                  <a:lnTo>
                    <a:pt x="3894" y="6591"/>
                  </a:lnTo>
                  <a:lnTo>
                    <a:pt x="4038" y="5522"/>
                  </a:lnTo>
                  <a:cubicBezTo>
                    <a:pt x="4038" y="5522"/>
                    <a:pt x="5490" y="5027"/>
                    <a:pt x="5522" y="4820"/>
                  </a:cubicBezTo>
                  <a:cubicBezTo>
                    <a:pt x="5538" y="4628"/>
                    <a:pt x="5123" y="3224"/>
                    <a:pt x="5123" y="3224"/>
                  </a:cubicBezTo>
                  <a:lnTo>
                    <a:pt x="5570" y="2665"/>
                  </a:lnTo>
                  <a:lnTo>
                    <a:pt x="5586" y="2665"/>
                  </a:lnTo>
                  <a:cubicBezTo>
                    <a:pt x="5634" y="2585"/>
                    <a:pt x="5618" y="2474"/>
                    <a:pt x="5538" y="2426"/>
                  </a:cubicBezTo>
                  <a:lnTo>
                    <a:pt x="4947" y="1979"/>
                  </a:lnTo>
                  <a:cubicBezTo>
                    <a:pt x="4900" y="1788"/>
                    <a:pt x="4852" y="1596"/>
                    <a:pt x="4772" y="1420"/>
                  </a:cubicBezTo>
                  <a:cubicBezTo>
                    <a:pt x="4676" y="1165"/>
                    <a:pt x="3766" y="0"/>
                    <a:pt x="3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356950" y="2483500"/>
              <a:ext cx="146050" cy="169725"/>
            </a:xfrm>
            <a:custGeom>
              <a:rect b="b" l="l" r="r" t="t"/>
              <a:pathLst>
                <a:path extrusionOk="0" h="6789" w="5842">
                  <a:moveTo>
                    <a:pt x="3815" y="198"/>
                  </a:moveTo>
                  <a:cubicBezTo>
                    <a:pt x="4166" y="629"/>
                    <a:pt x="4501" y="1076"/>
                    <a:pt x="4788" y="1554"/>
                  </a:cubicBezTo>
                  <a:cubicBezTo>
                    <a:pt x="4852" y="1730"/>
                    <a:pt x="4900" y="1921"/>
                    <a:pt x="4948" y="2113"/>
                  </a:cubicBezTo>
                  <a:cubicBezTo>
                    <a:pt x="4948" y="2129"/>
                    <a:pt x="4964" y="2145"/>
                    <a:pt x="4980" y="2161"/>
                  </a:cubicBezTo>
                  <a:lnTo>
                    <a:pt x="5586" y="2608"/>
                  </a:lnTo>
                  <a:cubicBezTo>
                    <a:pt x="5618" y="2640"/>
                    <a:pt x="5618" y="2672"/>
                    <a:pt x="5586" y="2703"/>
                  </a:cubicBezTo>
                  <a:lnTo>
                    <a:pt x="5139" y="3262"/>
                  </a:lnTo>
                  <a:cubicBezTo>
                    <a:pt x="5123" y="3294"/>
                    <a:pt x="5107" y="3326"/>
                    <a:pt x="5123" y="3358"/>
                  </a:cubicBezTo>
                  <a:cubicBezTo>
                    <a:pt x="5283" y="3868"/>
                    <a:pt x="5410" y="4379"/>
                    <a:pt x="5522" y="4906"/>
                  </a:cubicBezTo>
                  <a:cubicBezTo>
                    <a:pt x="5458" y="5017"/>
                    <a:pt x="4724" y="5321"/>
                    <a:pt x="4102" y="5528"/>
                  </a:cubicBezTo>
                  <a:cubicBezTo>
                    <a:pt x="4054" y="5544"/>
                    <a:pt x="4038" y="5576"/>
                    <a:pt x="4038" y="5608"/>
                  </a:cubicBezTo>
                  <a:lnTo>
                    <a:pt x="3910" y="6597"/>
                  </a:lnTo>
                  <a:lnTo>
                    <a:pt x="1325" y="6550"/>
                  </a:lnTo>
                  <a:lnTo>
                    <a:pt x="1309" y="4666"/>
                  </a:lnTo>
                  <a:cubicBezTo>
                    <a:pt x="1309" y="4666"/>
                    <a:pt x="1309" y="4650"/>
                    <a:pt x="1309" y="4634"/>
                  </a:cubicBezTo>
                  <a:lnTo>
                    <a:pt x="224" y="2081"/>
                  </a:lnTo>
                  <a:cubicBezTo>
                    <a:pt x="383" y="1826"/>
                    <a:pt x="1405" y="326"/>
                    <a:pt x="3815" y="198"/>
                  </a:cubicBezTo>
                  <a:close/>
                  <a:moveTo>
                    <a:pt x="3888" y="0"/>
                  </a:moveTo>
                  <a:cubicBezTo>
                    <a:pt x="3880" y="0"/>
                    <a:pt x="3871" y="2"/>
                    <a:pt x="3862" y="6"/>
                  </a:cubicBezTo>
                  <a:cubicBezTo>
                    <a:pt x="2777" y="22"/>
                    <a:pt x="1740" y="389"/>
                    <a:pt x="878" y="1060"/>
                  </a:cubicBezTo>
                  <a:cubicBezTo>
                    <a:pt x="543" y="1331"/>
                    <a:pt x="240" y="1650"/>
                    <a:pt x="16" y="2033"/>
                  </a:cubicBezTo>
                  <a:cubicBezTo>
                    <a:pt x="0" y="2065"/>
                    <a:pt x="0" y="2097"/>
                    <a:pt x="16" y="2113"/>
                  </a:cubicBezTo>
                  <a:lnTo>
                    <a:pt x="1117" y="4698"/>
                  </a:lnTo>
                  <a:lnTo>
                    <a:pt x="1117" y="6661"/>
                  </a:lnTo>
                  <a:cubicBezTo>
                    <a:pt x="1117" y="6709"/>
                    <a:pt x="1165" y="6757"/>
                    <a:pt x="1213" y="6757"/>
                  </a:cubicBezTo>
                  <a:lnTo>
                    <a:pt x="3990" y="6789"/>
                  </a:lnTo>
                  <a:cubicBezTo>
                    <a:pt x="4038" y="6789"/>
                    <a:pt x="4086" y="6757"/>
                    <a:pt x="4086" y="6709"/>
                  </a:cubicBezTo>
                  <a:lnTo>
                    <a:pt x="4214" y="5688"/>
                  </a:lnTo>
                  <a:cubicBezTo>
                    <a:pt x="5187" y="5369"/>
                    <a:pt x="5698" y="5113"/>
                    <a:pt x="5714" y="4938"/>
                  </a:cubicBezTo>
                  <a:cubicBezTo>
                    <a:pt x="5730" y="4746"/>
                    <a:pt x="5426" y="3677"/>
                    <a:pt x="5331" y="3358"/>
                  </a:cubicBezTo>
                  <a:lnTo>
                    <a:pt x="5762" y="2815"/>
                  </a:lnTo>
                  <a:cubicBezTo>
                    <a:pt x="5841" y="2703"/>
                    <a:pt x="5809" y="2528"/>
                    <a:pt x="5698" y="2448"/>
                  </a:cubicBezTo>
                  <a:lnTo>
                    <a:pt x="5123" y="2033"/>
                  </a:lnTo>
                  <a:cubicBezTo>
                    <a:pt x="5091" y="1842"/>
                    <a:pt x="5027" y="1666"/>
                    <a:pt x="4964" y="1475"/>
                  </a:cubicBezTo>
                  <a:cubicBezTo>
                    <a:pt x="4868" y="1219"/>
                    <a:pt x="4038" y="150"/>
                    <a:pt x="3942" y="38"/>
                  </a:cubicBezTo>
                  <a:cubicBezTo>
                    <a:pt x="3931" y="15"/>
                    <a:pt x="3910" y="0"/>
                    <a:pt x="38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441525" y="2582600"/>
              <a:ext cx="23975" cy="19975"/>
            </a:xfrm>
            <a:custGeom>
              <a:rect b="b" l="l" r="r" t="t"/>
              <a:pathLst>
                <a:path extrusionOk="0" h="799" w="959">
                  <a:moveTo>
                    <a:pt x="368" y="0"/>
                  </a:moveTo>
                  <a:lnTo>
                    <a:pt x="1" y="48"/>
                  </a:lnTo>
                  <a:lnTo>
                    <a:pt x="715" y="607"/>
                  </a:lnTo>
                  <a:lnTo>
                    <a:pt x="715" y="607"/>
                  </a:lnTo>
                  <a:cubicBezTo>
                    <a:pt x="548" y="442"/>
                    <a:pt x="423" y="233"/>
                    <a:pt x="368" y="0"/>
                  </a:cubicBezTo>
                  <a:close/>
                  <a:moveTo>
                    <a:pt x="715" y="607"/>
                  </a:moveTo>
                  <a:cubicBezTo>
                    <a:pt x="788" y="680"/>
                    <a:pt x="870" y="744"/>
                    <a:pt x="958" y="798"/>
                  </a:cubicBezTo>
                  <a:lnTo>
                    <a:pt x="715" y="6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438050" y="2580200"/>
              <a:ext cx="31025" cy="25150"/>
            </a:xfrm>
            <a:custGeom>
              <a:rect b="b" l="l" r="r" t="t"/>
              <a:pathLst>
                <a:path extrusionOk="0" h="1006" w="1241">
                  <a:moveTo>
                    <a:pt x="507" y="0"/>
                  </a:moveTo>
                  <a:lnTo>
                    <a:pt x="124" y="48"/>
                  </a:lnTo>
                  <a:cubicBezTo>
                    <a:pt x="1" y="48"/>
                    <a:pt x="11" y="241"/>
                    <a:pt x="140" y="241"/>
                  </a:cubicBezTo>
                  <a:cubicBezTo>
                    <a:pt x="145" y="241"/>
                    <a:pt x="150" y="240"/>
                    <a:pt x="156" y="240"/>
                  </a:cubicBezTo>
                  <a:lnTo>
                    <a:pt x="443" y="208"/>
                  </a:lnTo>
                  <a:cubicBezTo>
                    <a:pt x="539" y="527"/>
                    <a:pt x="762" y="814"/>
                    <a:pt x="1049" y="990"/>
                  </a:cubicBezTo>
                  <a:cubicBezTo>
                    <a:pt x="1065" y="990"/>
                    <a:pt x="1081" y="1006"/>
                    <a:pt x="1097" y="1006"/>
                  </a:cubicBezTo>
                  <a:cubicBezTo>
                    <a:pt x="1209" y="1006"/>
                    <a:pt x="1241" y="862"/>
                    <a:pt x="1145" y="814"/>
                  </a:cubicBezTo>
                  <a:cubicBezTo>
                    <a:pt x="874" y="655"/>
                    <a:pt x="682" y="383"/>
                    <a:pt x="618" y="80"/>
                  </a:cubicBezTo>
                  <a:cubicBezTo>
                    <a:pt x="602" y="32"/>
                    <a:pt x="555" y="0"/>
                    <a:pt x="5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348175" y="2445425"/>
              <a:ext cx="125700" cy="157850"/>
            </a:xfrm>
            <a:custGeom>
              <a:rect b="b" l="l" r="r" t="t"/>
              <a:pathLst>
                <a:path extrusionOk="0" h="6314" w="5028">
                  <a:moveTo>
                    <a:pt x="2452" y="1"/>
                  </a:moveTo>
                  <a:cubicBezTo>
                    <a:pt x="2307" y="1"/>
                    <a:pt x="2133" y="43"/>
                    <a:pt x="1915" y="157"/>
                  </a:cubicBezTo>
                  <a:cubicBezTo>
                    <a:pt x="990" y="652"/>
                    <a:pt x="734" y="1370"/>
                    <a:pt x="1038" y="1689"/>
                  </a:cubicBezTo>
                  <a:cubicBezTo>
                    <a:pt x="1038" y="1689"/>
                    <a:pt x="0" y="1737"/>
                    <a:pt x="0" y="3189"/>
                  </a:cubicBezTo>
                  <a:cubicBezTo>
                    <a:pt x="0" y="4641"/>
                    <a:pt x="1468" y="5982"/>
                    <a:pt x="1548" y="6189"/>
                  </a:cubicBezTo>
                  <a:cubicBezTo>
                    <a:pt x="1580" y="6277"/>
                    <a:pt x="1721" y="6313"/>
                    <a:pt x="1914" y="6313"/>
                  </a:cubicBezTo>
                  <a:cubicBezTo>
                    <a:pt x="2214" y="6313"/>
                    <a:pt x="2639" y="6226"/>
                    <a:pt x="2969" y="6110"/>
                  </a:cubicBezTo>
                  <a:cubicBezTo>
                    <a:pt x="3288" y="5998"/>
                    <a:pt x="3543" y="5806"/>
                    <a:pt x="3735" y="5535"/>
                  </a:cubicBezTo>
                  <a:cubicBezTo>
                    <a:pt x="3735" y="5535"/>
                    <a:pt x="3208" y="4753"/>
                    <a:pt x="3304" y="4530"/>
                  </a:cubicBezTo>
                  <a:cubicBezTo>
                    <a:pt x="3341" y="4455"/>
                    <a:pt x="3430" y="4430"/>
                    <a:pt x="3531" y="4430"/>
                  </a:cubicBezTo>
                  <a:cubicBezTo>
                    <a:pt x="3735" y="4430"/>
                    <a:pt x="3990" y="4530"/>
                    <a:pt x="3990" y="4530"/>
                  </a:cubicBezTo>
                  <a:cubicBezTo>
                    <a:pt x="4102" y="4450"/>
                    <a:pt x="4229" y="4354"/>
                    <a:pt x="4325" y="4258"/>
                  </a:cubicBezTo>
                  <a:cubicBezTo>
                    <a:pt x="4421" y="4115"/>
                    <a:pt x="4932" y="3540"/>
                    <a:pt x="4565" y="3237"/>
                  </a:cubicBezTo>
                  <a:cubicBezTo>
                    <a:pt x="4213" y="2934"/>
                    <a:pt x="3671" y="2758"/>
                    <a:pt x="3910" y="2375"/>
                  </a:cubicBezTo>
                  <a:cubicBezTo>
                    <a:pt x="4150" y="1992"/>
                    <a:pt x="5027" y="1609"/>
                    <a:pt x="4772" y="795"/>
                  </a:cubicBezTo>
                  <a:cubicBezTo>
                    <a:pt x="4614" y="280"/>
                    <a:pt x="4332" y="97"/>
                    <a:pt x="4027" y="97"/>
                  </a:cubicBezTo>
                  <a:cubicBezTo>
                    <a:pt x="3841" y="97"/>
                    <a:pt x="3645" y="166"/>
                    <a:pt x="3463" y="269"/>
                  </a:cubicBezTo>
                  <a:cubicBezTo>
                    <a:pt x="3399" y="303"/>
                    <a:pt x="3341" y="317"/>
                    <a:pt x="3287" y="317"/>
                  </a:cubicBezTo>
                  <a:cubicBezTo>
                    <a:pt x="3029" y="317"/>
                    <a:pt x="2850" y="1"/>
                    <a:pt x="24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345775" y="2442900"/>
              <a:ext cx="129300" cy="162850"/>
            </a:xfrm>
            <a:custGeom>
              <a:rect b="b" l="l" r="r" t="t"/>
              <a:pathLst>
                <a:path extrusionOk="0" h="6514" w="5172">
                  <a:moveTo>
                    <a:pt x="2551" y="201"/>
                  </a:moveTo>
                  <a:cubicBezTo>
                    <a:pt x="2738" y="201"/>
                    <a:pt x="2869" y="285"/>
                    <a:pt x="3001" y="370"/>
                  </a:cubicBezTo>
                  <a:cubicBezTo>
                    <a:pt x="3106" y="443"/>
                    <a:pt x="3226" y="517"/>
                    <a:pt x="3369" y="517"/>
                  </a:cubicBezTo>
                  <a:cubicBezTo>
                    <a:pt x="3442" y="517"/>
                    <a:pt x="3521" y="498"/>
                    <a:pt x="3607" y="449"/>
                  </a:cubicBezTo>
                  <a:cubicBezTo>
                    <a:pt x="3747" y="353"/>
                    <a:pt x="3916" y="299"/>
                    <a:pt x="4085" y="299"/>
                  </a:cubicBezTo>
                  <a:cubicBezTo>
                    <a:pt x="4166" y="299"/>
                    <a:pt x="4247" y="312"/>
                    <a:pt x="4325" y="338"/>
                  </a:cubicBezTo>
                  <a:cubicBezTo>
                    <a:pt x="4565" y="449"/>
                    <a:pt x="4724" y="673"/>
                    <a:pt x="4772" y="928"/>
                  </a:cubicBezTo>
                  <a:cubicBezTo>
                    <a:pt x="4948" y="1455"/>
                    <a:pt x="4581" y="1774"/>
                    <a:pt x="4262" y="2061"/>
                  </a:cubicBezTo>
                  <a:cubicBezTo>
                    <a:pt x="4134" y="2173"/>
                    <a:pt x="4022" y="2285"/>
                    <a:pt x="3926" y="2412"/>
                  </a:cubicBezTo>
                  <a:cubicBezTo>
                    <a:pt x="3687" y="2779"/>
                    <a:pt x="4022" y="3019"/>
                    <a:pt x="4325" y="3210"/>
                  </a:cubicBezTo>
                  <a:cubicBezTo>
                    <a:pt x="4421" y="3274"/>
                    <a:pt x="4517" y="3338"/>
                    <a:pt x="4597" y="3418"/>
                  </a:cubicBezTo>
                  <a:cubicBezTo>
                    <a:pt x="4820" y="3609"/>
                    <a:pt x="4581" y="3976"/>
                    <a:pt x="4373" y="4248"/>
                  </a:cubicBezTo>
                  <a:cubicBezTo>
                    <a:pt x="4357" y="4264"/>
                    <a:pt x="4341" y="4280"/>
                    <a:pt x="4341" y="4296"/>
                  </a:cubicBezTo>
                  <a:cubicBezTo>
                    <a:pt x="4262" y="4375"/>
                    <a:pt x="4166" y="4455"/>
                    <a:pt x="4070" y="4519"/>
                  </a:cubicBezTo>
                  <a:cubicBezTo>
                    <a:pt x="3976" y="4485"/>
                    <a:pt x="3805" y="4433"/>
                    <a:pt x="3647" y="4433"/>
                  </a:cubicBezTo>
                  <a:cubicBezTo>
                    <a:pt x="3508" y="4433"/>
                    <a:pt x="3379" y="4472"/>
                    <a:pt x="3320" y="4599"/>
                  </a:cubicBezTo>
                  <a:cubicBezTo>
                    <a:pt x="3208" y="4822"/>
                    <a:pt x="3543" y="5397"/>
                    <a:pt x="3703" y="5636"/>
                  </a:cubicBezTo>
                  <a:cubicBezTo>
                    <a:pt x="3543" y="5859"/>
                    <a:pt x="3304" y="6019"/>
                    <a:pt x="3033" y="6115"/>
                  </a:cubicBezTo>
                  <a:cubicBezTo>
                    <a:pt x="2641" y="6256"/>
                    <a:pt x="2242" y="6314"/>
                    <a:pt x="1993" y="6314"/>
                  </a:cubicBezTo>
                  <a:cubicBezTo>
                    <a:pt x="1847" y="6314"/>
                    <a:pt x="1752" y="6294"/>
                    <a:pt x="1740" y="6258"/>
                  </a:cubicBezTo>
                  <a:cubicBezTo>
                    <a:pt x="1676" y="6147"/>
                    <a:pt x="1596" y="6035"/>
                    <a:pt x="1501" y="5939"/>
                  </a:cubicBezTo>
                  <a:cubicBezTo>
                    <a:pt x="1086" y="5429"/>
                    <a:pt x="208" y="4375"/>
                    <a:pt x="192" y="3290"/>
                  </a:cubicBezTo>
                  <a:cubicBezTo>
                    <a:pt x="192" y="1965"/>
                    <a:pt x="1102" y="1886"/>
                    <a:pt x="1150" y="1886"/>
                  </a:cubicBezTo>
                  <a:cubicBezTo>
                    <a:pt x="1229" y="1886"/>
                    <a:pt x="1277" y="1790"/>
                    <a:pt x="1213" y="1726"/>
                  </a:cubicBezTo>
                  <a:cubicBezTo>
                    <a:pt x="1134" y="1630"/>
                    <a:pt x="1086" y="1503"/>
                    <a:pt x="1118" y="1375"/>
                  </a:cubicBezTo>
                  <a:cubicBezTo>
                    <a:pt x="1165" y="1104"/>
                    <a:pt x="1437" y="689"/>
                    <a:pt x="2059" y="354"/>
                  </a:cubicBezTo>
                  <a:cubicBezTo>
                    <a:pt x="2263" y="242"/>
                    <a:pt x="2421" y="201"/>
                    <a:pt x="2551" y="201"/>
                  </a:cubicBezTo>
                  <a:close/>
                  <a:moveTo>
                    <a:pt x="2552" y="1"/>
                  </a:moveTo>
                  <a:cubicBezTo>
                    <a:pt x="2396" y="1"/>
                    <a:pt x="2210" y="44"/>
                    <a:pt x="1979" y="162"/>
                  </a:cubicBezTo>
                  <a:cubicBezTo>
                    <a:pt x="1389" y="481"/>
                    <a:pt x="990" y="928"/>
                    <a:pt x="926" y="1343"/>
                  </a:cubicBezTo>
                  <a:cubicBezTo>
                    <a:pt x="894" y="1471"/>
                    <a:pt x="910" y="1598"/>
                    <a:pt x="974" y="1726"/>
                  </a:cubicBezTo>
                  <a:cubicBezTo>
                    <a:pt x="655" y="1806"/>
                    <a:pt x="0" y="2125"/>
                    <a:pt x="0" y="3290"/>
                  </a:cubicBezTo>
                  <a:cubicBezTo>
                    <a:pt x="0" y="4455"/>
                    <a:pt x="910" y="5540"/>
                    <a:pt x="1341" y="6067"/>
                  </a:cubicBezTo>
                  <a:cubicBezTo>
                    <a:pt x="1421" y="6147"/>
                    <a:pt x="1501" y="6243"/>
                    <a:pt x="1564" y="6338"/>
                  </a:cubicBezTo>
                  <a:cubicBezTo>
                    <a:pt x="1612" y="6466"/>
                    <a:pt x="1788" y="6514"/>
                    <a:pt x="2027" y="6514"/>
                  </a:cubicBezTo>
                  <a:cubicBezTo>
                    <a:pt x="2394" y="6498"/>
                    <a:pt x="2745" y="6434"/>
                    <a:pt x="3097" y="6306"/>
                  </a:cubicBezTo>
                  <a:cubicBezTo>
                    <a:pt x="3432" y="6195"/>
                    <a:pt x="3719" y="5971"/>
                    <a:pt x="3910" y="5684"/>
                  </a:cubicBezTo>
                  <a:cubicBezTo>
                    <a:pt x="3926" y="5652"/>
                    <a:pt x="3926" y="5604"/>
                    <a:pt x="3910" y="5572"/>
                  </a:cubicBezTo>
                  <a:cubicBezTo>
                    <a:pt x="3671" y="5237"/>
                    <a:pt x="3448" y="4774"/>
                    <a:pt x="3496" y="4679"/>
                  </a:cubicBezTo>
                  <a:cubicBezTo>
                    <a:pt x="3513" y="4644"/>
                    <a:pt x="3562" y="4630"/>
                    <a:pt x="3628" y="4630"/>
                  </a:cubicBezTo>
                  <a:cubicBezTo>
                    <a:pt x="3746" y="4630"/>
                    <a:pt x="3915" y="4675"/>
                    <a:pt x="4038" y="4726"/>
                  </a:cubicBezTo>
                  <a:cubicBezTo>
                    <a:pt x="4070" y="4726"/>
                    <a:pt x="4102" y="4726"/>
                    <a:pt x="4134" y="4710"/>
                  </a:cubicBezTo>
                  <a:cubicBezTo>
                    <a:pt x="4262" y="4631"/>
                    <a:pt x="4389" y="4535"/>
                    <a:pt x="4501" y="4407"/>
                  </a:cubicBezTo>
                  <a:cubicBezTo>
                    <a:pt x="4501" y="4407"/>
                    <a:pt x="4517" y="4391"/>
                    <a:pt x="4533" y="4359"/>
                  </a:cubicBezTo>
                  <a:cubicBezTo>
                    <a:pt x="4692" y="4152"/>
                    <a:pt x="5123" y="3593"/>
                    <a:pt x="4724" y="3258"/>
                  </a:cubicBezTo>
                  <a:cubicBezTo>
                    <a:pt x="4629" y="3194"/>
                    <a:pt x="4533" y="3115"/>
                    <a:pt x="4421" y="3051"/>
                  </a:cubicBezTo>
                  <a:cubicBezTo>
                    <a:pt x="4102" y="2827"/>
                    <a:pt x="3974" y="2716"/>
                    <a:pt x="4086" y="2524"/>
                  </a:cubicBezTo>
                  <a:cubicBezTo>
                    <a:pt x="4182" y="2412"/>
                    <a:pt x="4278" y="2301"/>
                    <a:pt x="4389" y="2221"/>
                  </a:cubicBezTo>
                  <a:cubicBezTo>
                    <a:pt x="4724" y="1918"/>
                    <a:pt x="5171" y="1519"/>
                    <a:pt x="4964" y="864"/>
                  </a:cubicBezTo>
                  <a:cubicBezTo>
                    <a:pt x="4897" y="389"/>
                    <a:pt x="4486" y="82"/>
                    <a:pt x="4059" y="82"/>
                  </a:cubicBezTo>
                  <a:cubicBezTo>
                    <a:pt x="3870" y="82"/>
                    <a:pt x="3678" y="142"/>
                    <a:pt x="3511" y="274"/>
                  </a:cubicBezTo>
                  <a:cubicBezTo>
                    <a:pt x="3462" y="301"/>
                    <a:pt x="3419" y="313"/>
                    <a:pt x="3377" y="313"/>
                  </a:cubicBezTo>
                  <a:cubicBezTo>
                    <a:pt x="3295" y="313"/>
                    <a:pt x="3218" y="268"/>
                    <a:pt x="3112" y="194"/>
                  </a:cubicBezTo>
                  <a:cubicBezTo>
                    <a:pt x="2966" y="106"/>
                    <a:pt x="2797" y="1"/>
                    <a:pt x="2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403225" y="2557300"/>
              <a:ext cx="3025" cy="14150"/>
            </a:xfrm>
            <a:custGeom>
              <a:rect b="b" l="l" r="r" t="t"/>
              <a:pathLst>
                <a:path extrusionOk="0" h="566" w="121">
                  <a:moveTo>
                    <a:pt x="72" y="1"/>
                  </a:moveTo>
                  <a:cubicBezTo>
                    <a:pt x="49" y="1"/>
                    <a:pt x="24" y="17"/>
                    <a:pt x="17" y="55"/>
                  </a:cubicBezTo>
                  <a:cubicBezTo>
                    <a:pt x="1" y="198"/>
                    <a:pt x="1" y="374"/>
                    <a:pt x="17" y="517"/>
                  </a:cubicBezTo>
                  <a:cubicBezTo>
                    <a:pt x="17" y="549"/>
                    <a:pt x="48" y="565"/>
                    <a:pt x="64" y="565"/>
                  </a:cubicBezTo>
                  <a:lnTo>
                    <a:pt x="80" y="565"/>
                  </a:lnTo>
                  <a:cubicBezTo>
                    <a:pt x="96" y="565"/>
                    <a:pt x="112" y="533"/>
                    <a:pt x="112" y="517"/>
                  </a:cubicBezTo>
                  <a:cubicBezTo>
                    <a:pt x="96" y="358"/>
                    <a:pt x="96" y="214"/>
                    <a:pt x="112" y="55"/>
                  </a:cubicBezTo>
                  <a:cubicBezTo>
                    <a:pt x="121" y="21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404825" y="2499250"/>
              <a:ext cx="42050" cy="53050"/>
            </a:xfrm>
            <a:custGeom>
              <a:rect b="b" l="l" r="r" t="t"/>
              <a:pathLst>
                <a:path extrusionOk="0" h="2122" w="1682">
                  <a:moveTo>
                    <a:pt x="1622" y="1"/>
                  </a:moveTo>
                  <a:cubicBezTo>
                    <a:pt x="1607" y="1"/>
                    <a:pt x="1591" y="9"/>
                    <a:pt x="1580" y="31"/>
                  </a:cubicBezTo>
                  <a:cubicBezTo>
                    <a:pt x="1564" y="31"/>
                    <a:pt x="1373" y="398"/>
                    <a:pt x="591" y="1100"/>
                  </a:cubicBezTo>
                  <a:cubicBezTo>
                    <a:pt x="304" y="1355"/>
                    <a:pt x="96" y="1690"/>
                    <a:pt x="0" y="2057"/>
                  </a:cubicBezTo>
                  <a:cubicBezTo>
                    <a:pt x="0" y="2089"/>
                    <a:pt x="16" y="2121"/>
                    <a:pt x="32" y="2121"/>
                  </a:cubicBezTo>
                  <a:lnTo>
                    <a:pt x="48" y="2121"/>
                  </a:lnTo>
                  <a:cubicBezTo>
                    <a:pt x="80" y="2121"/>
                    <a:pt x="96" y="2105"/>
                    <a:pt x="96" y="2089"/>
                  </a:cubicBezTo>
                  <a:cubicBezTo>
                    <a:pt x="192" y="1738"/>
                    <a:pt x="383" y="1419"/>
                    <a:pt x="655" y="1164"/>
                  </a:cubicBezTo>
                  <a:cubicBezTo>
                    <a:pt x="1453" y="462"/>
                    <a:pt x="1660" y="94"/>
                    <a:pt x="1660" y="79"/>
                  </a:cubicBezTo>
                  <a:cubicBezTo>
                    <a:pt x="1681" y="36"/>
                    <a:pt x="1653" y="1"/>
                    <a:pt x="1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417200" y="2517475"/>
              <a:ext cx="34500" cy="38400"/>
            </a:xfrm>
            <a:custGeom>
              <a:rect b="b" l="l" r="r" t="t"/>
              <a:pathLst>
                <a:path extrusionOk="0" h="1536" w="1380">
                  <a:moveTo>
                    <a:pt x="1312" y="0"/>
                  </a:moveTo>
                  <a:cubicBezTo>
                    <a:pt x="1299" y="0"/>
                    <a:pt x="1286" y="6"/>
                    <a:pt x="1277" y="20"/>
                  </a:cubicBezTo>
                  <a:cubicBezTo>
                    <a:pt x="1261" y="36"/>
                    <a:pt x="463" y="1121"/>
                    <a:pt x="48" y="1440"/>
                  </a:cubicBezTo>
                  <a:cubicBezTo>
                    <a:pt x="0" y="1472"/>
                    <a:pt x="32" y="1520"/>
                    <a:pt x="64" y="1536"/>
                  </a:cubicBezTo>
                  <a:cubicBezTo>
                    <a:pt x="80" y="1536"/>
                    <a:pt x="96" y="1520"/>
                    <a:pt x="96" y="1520"/>
                  </a:cubicBezTo>
                  <a:cubicBezTo>
                    <a:pt x="527" y="1185"/>
                    <a:pt x="1325" y="132"/>
                    <a:pt x="1357" y="84"/>
                  </a:cubicBezTo>
                  <a:cubicBezTo>
                    <a:pt x="1380" y="38"/>
                    <a:pt x="1345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652300" y="2483625"/>
              <a:ext cx="66950" cy="27175"/>
            </a:xfrm>
            <a:custGeom>
              <a:rect b="b" l="l" r="r" t="t"/>
              <a:pathLst>
                <a:path extrusionOk="0" h="1087" w="2678">
                  <a:moveTo>
                    <a:pt x="156" y="0"/>
                  </a:moveTo>
                  <a:cubicBezTo>
                    <a:pt x="40" y="0"/>
                    <a:pt x="0" y="164"/>
                    <a:pt x="92" y="225"/>
                  </a:cubicBezTo>
                  <a:cubicBezTo>
                    <a:pt x="906" y="608"/>
                    <a:pt x="1784" y="911"/>
                    <a:pt x="2677" y="1087"/>
                  </a:cubicBezTo>
                  <a:cubicBezTo>
                    <a:pt x="2677" y="1087"/>
                    <a:pt x="1401" y="225"/>
                    <a:pt x="172" y="1"/>
                  </a:cubicBezTo>
                  <a:cubicBezTo>
                    <a:pt x="166" y="1"/>
                    <a:pt x="161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650200" y="2481200"/>
              <a:ext cx="72625" cy="32000"/>
            </a:xfrm>
            <a:custGeom>
              <a:rect b="b" l="l" r="r" t="t"/>
              <a:pathLst>
                <a:path extrusionOk="0" h="1280" w="2905">
                  <a:moveTo>
                    <a:pt x="240" y="194"/>
                  </a:moveTo>
                  <a:cubicBezTo>
                    <a:pt x="910" y="338"/>
                    <a:pt x="1564" y="593"/>
                    <a:pt x="2171" y="944"/>
                  </a:cubicBezTo>
                  <a:cubicBezTo>
                    <a:pt x="1501" y="769"/>
                    <a:pt x="846" y="529"/>
                    <a:pt x="224" y="226"/>
                  </a:cubicBezTo>
                  <a:cubicBezTo>
                    <a:pt x="224" y="210"/>
                    <a:pt x="224" y="210"/>
                    <a:pt x="240" y="194"/>
                  </a:cubicBezTo>
                  <a:close/>
                  <a:moveTo>
                    <a:pt x="226" y="0"/>
                  </a:moveTo>
                  <a:cubicBezTo>
                    <a:pt x="141" y="0"/>
                    <a:pt x="61" y="62"/>
                    <a:pt x="32" y="162"/>
                  </a:cubicBezTo>
                  <a:cubicBezTo>
                    <a:pt x="0" y="258"/>
                    <a:pt x="32" y="354"/>
                    <a:pt x="128" y="402"/>
                  </a:cubicBezTo>
                  <a:cubicBezTo>
                    <a:pt x="958" y="801"/>
                    <a:pt x="1836" y="1104"/>
                    <a:pt x="2745" y="1279"/>
                  </a:cubicBezTo>
                  <a:lnTo>
                    <a:pt x="2761" y="1279"/>
                  </a:lnTo>
                  <a:cubicBezTo>
                    <a:pt x="2857" y="1279"/>
                    <a:pt x="2905" y="1152"/>
                    <a:pt x="2825" y="1104"/>
                  </a:cubicBezTo>
                  <a:cubicBezTo>
                    <a:pt x="2761" y="1072"/>
                    <a:pt x="1516" y="226"/>
                    <a:pt x="256" y="3"/>
                  </a:cubicBezTo>
                  <a:cubicBezTo>
                    <a:pt x="246" y="1"/>
                    <a:pt x="236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638625" y="2479825"/>
              <a:ext cx="93775" cy="247125"/>
            </a:xfrm>
            <a:custGeom>
              <a:rect b="b" l="l" r="r" t="t"/>
              <a:pathLst>
                <a:path extrusionOk="0" h="9885" w="3751">
                  <a:moveTo>
                    <a:pt x="2560" y="1"/>
                  </a:moveTo>
                  <a:cubicBezTo>
                    <a:pt x="2324" y="1"/>
                    <a:pt x="2283" y="377"/>
                    <a:pt x="2283" y="377"/>
                  </a:cubicBezTo>
                  <a:cubicBezTo>
                    <a:pt x="2283" y="377"/>
                    <a:pt x="1325" y="1446"/>
                    <a:pt x="1325" y="1749"/>
                  </a:cubicBezTo>
                  <a:cubicBezTo>
                    <a:pt x="1325" y="2037"/>
                    <a:pt x="1916" y="3026"/>
                    <a:pt x="1916" y="3026"/>
                  </a:cubicBezTo>
                  <a:lnTo>
                    <a:pt x="399" y="6920"/>
                  </a:lnTo>
                  <a:lnTo>
                    <a:pt x="1" y="9505"/>
                  </a:lnTo>
                  <a:cubicBezTo>
                    <a:pt x="1" y="9505"/>
                    <a:pt x="768" y="9884"/>
                    <a:pt x="1234" y="9884"/>
                  </a:cubicBezTo>
                  <a:cubicBezTo>
                    <a:pt x="1365" y="9884"/>
                    <a:pt x="1473" y="9854"/>
                    <a:pt x="1533" y="9777"/>
                  </a:cubicBezTo>
                  <a:cubicBezTo>
                    <a:pt x="1788" y="9410"/>
                    <a:pt x="1900" y="9170"/>
                    <a:pt x="2299" y="7941"/>
                  </a:cubicBezTo>
                  <a:cubicBezTo>
                    <a:pt x="2698" y="6728"/>
                    <a:pt x="2841" y="3186"/>
                    <a:pt x="2841" y="3186"/>
                  </a:cubicBezTo>
                  <a:cubicBezTo>
                    <a:pt x="2841" y="3186"/>
                    <a:pt x="3751" y="1893"/>
                    <a:pt x="3655" y="1669"/>
                  </a:cubicBezTo>
                  <a:cubicBezTo>
                    <a:pt x="3496" y="1366"/>
                    <a:pt x="3320" y="1095"/>
                    <a:pt x="3129" y="824"/>
                  </a:cubicBezTo>
                  <a:cubicBezTo>
                    <a:pt x="3144" y="520"/>
                    <a:pt x="3017" y="233"/>
                    <a:pt x="2761" y="74"/>
                  </a:cubicBezTo>
                  <a:cubicBezTo>
                    <a:pt x="2682" y="22"/>
                    <a:pt x="2616" y="1"/>
                    <a:pt x="2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36225" y="2477400"/>
              <a:ext cx="98575" cy="252100"/>
            </a:xfrm>
            <a:custGeom>
              <a:rect b="b" l="l" r="r" t="t"/>
              <a:pathLst>
                <a:path extrusionOk="0" h="10084" w="3943">
                  <a:moveTo>
                    <a:pt x="2657" y="196"/>
                  </a:moveTo>
                  <a:cubicBezTo>
                    <a:pt x="2699" y="196"/>
                    <a:pt x="2750" y="214"/>
                    <a:pt x="2810" y="250"/>
                  </a:cubicBezTo>
                  <a:cubicBezTo>
                    <a:pt x="3017" y="394"/>
                    <a:pt x="3145" y="649"/>
                    <a:pt x="3129" y="905"/>
                  </a:cubicBezTo>
                  <a:cubicBezTo>
                    <a:pt x="3129" y="937"/>
                    <a:pt x="3129" y="953"/>
                    <a:pt x="3145" y="968"/>
                  </a:cubicBezTo>
                  <a:cubicBezTo>
                    <a:pt x="3336" y="1240"/>
                    <a:pt x="3496" y="1511"/>
                    <a:pt x="3655" y="1798"/>
                  </a:cubicBezTo>
                  <a:cubicBezTo>
                    <a:pt x="3687" y="1926"/>
                    <a:pt x="3272" y="2644"/>
                    <a:pt x="2857" y="3219"/>
                  </a:cubicBezTo>
                  <a:cubicBezTo>
                    <a:pt x="2842" y="3235"/>
                    <a:pt x="2842" y="3251"/>
                    <a:pt x="2842" y="3267"/>
                  </a:cubicBezTo>
                  <a:cubicBezTo>
                    <a:pt x="2842" y="3314"/>
                    <a:pt x="2682" y="6810"/>
                    <a:pt x="2299" y="8006"/>
                  </a:cubicBezTo>
                  <a:cubicBezTo>
                    <a:pt x="1884" y="9251"/>
                    <a:pt x="1788" y="9475"/>
                    <a:pt x="1549" y="9810"/>
                  </a:cubicBezTo>
                  <a:cubicBezTo>
                    <a:pt x="1511" y="9860"/>
                    <a:pt x="1434" y="9882"/>
                    <a:pt x="1332" y="9882"/>
                  </a:cubicBezTo>
                  <a:cubicBezTo>
                    <a:pt x="1048" y="9882"/>
                    <a:pt x="572" y="9715"/>
                    <a:pt x="208" y="9539"/>
                  </a:cubicBezTo>
                  <a:lnTo>
                    <a:pt x="591" y="7049"/>
                  </a:lnTo>
                  <a:lnTo>
                    <a:pt x="2107" y="3155"/>
                  </a:lnTo>
                  <a:cubicBezTo>
                    <a:pt x="2123" y="3123"/>
                    <a:pt x="2123" y="3091"/>
                    <a:pt x="2107" y="3059"/>
                  </a:cubicBezTo>
                  <a:cubicBezTo>
                    <a:pt x="1884" y="2692"/>
                    <a:pt x="1517" y="2038"/>
                    <a:pt x="1517" y="1830"/>
                  </a:cubicBezTo>
                  <a:cubicBezTo>
                    <a:pt x="1517" y="1671"/>
                    <a:pt x="1996" y="1048"/>
                    <a:pt x="2443" y="538"/>
                  </a:cubicBezTo>
                  <a:cubicBezTo>
                    <a:pt x="2458" y="522"/>
                    <a:pt x="2474" y="506"/>
                    <a:pt x="2474" y="490"/>
                  </a:cubicBezTo>
                  <a:cubicBezTo>
                    <a:pt x="2474" y="426"/>
                    <a:pt x="2522" y="250"/>
                    <a:pt x="2618" y="202"/>
                  </a:cubicBezTo>
                  <a:cubicBezTo>
                    <a:pt x="2630" y="198"/>
                    <a:pt x="2643" y="196"/>
                    <a:pt x="2657" y="196"/>
                  </a:cubicBezTo>
                  <a:close/>
                  <a:moveTo>
                    <a:pt x="2680" y="1"/>
                  </a:moveTo>
                  <a:cubicBezTo>
                    <a:pt x="2632" y="1"/>
                    <a:pt x="2584" y="10"/>
                    <a:pt x="2538" y="27"/>
                  </a:cubicBezTo>
                  <a:cubicBezTo>
                    <a:pt x="2395" y="107"/>
                    <a:pt x="2299" y="266"/>
                    <a:pt x="2283" y="426"/>
                  </a:cubicBezTo>
                  <a:cubicBezTo>
                    <a:pt x="2075" y="649"/>
                    <a:pt x="1325" y="1527"/>
                    <a:pt x="1325" y="1830"/>
                  </a:cubicBezTo>
                  <a:cubicBezTo>
                    <a:pt x="1325" y="2134"/>
                    <a:pt x="1788" y="2916"/>
                    <a:pt x="1900" y="3123"/>
                  </a:cubicBezTo>
                  <a:lnTo>
                    <a:pt x="400" y="6985"/>
                  </a:lnTo>
                  <a:cubicBezTo>
                    <a:pt x="400" y="6985"/>
                    <a:pt x="400" y="7001"/>
                    <a:pt x="400" y="7001"/>
                  </a:cubicBezTo>
                  <a:lnTo>
                    <a:pt x="1" y="9586"/>
                  </a:lnTo>
                  <a:cubicBezTo>
                    <a:pt x="1" y="9618"/>
                    <a:pt x="17" y="9666"/>
                    <a:pt x="49" y="9682"/>
                  </a:cubicBezTo>
                  <a:cubicBezTo>
                    <a:pt x="224" y="9762"/>
                    <a:pt x="863" y="10081"/>
                    <a:pt x="1325" y="10081"/>
                  </a:cubicBezTo>
                  <a:cubicBezTo>
                    <a:pt x="1340" y="10083"/>
                    <a:pt x="1355" y="10084"/>
                    <a:pt x="1369" y="10084"/>
                  </a:cubicBezTo>
                  <a:cubicBezTo>
                    <a:pt x="1498" y="10084"/>
                    <a:pt x="1622" y="10022"/>
                    <a:pt x="1708" y="9922"/>
                  </a:cubicBezTo>
                  <a:cubicBezTo>
                    <a:pt x="1980" y="9554"/>
                    <a:pt x="2091" y="9283"/>
                    <a:pt x="2490" y="8070"/>
                  </a:cubicBezTo>
                  <a:cubicBezTo>
                    <a:pt x="2873" y="6905"/>
                    <a:pt x="3017" y="3682"/>
                    <a:pt x="3033" y="3314"/>
                  </a:cubicBezTo>
                  <a:cubicBezTo>
                    <a:pt x="3384" y="2804"/>
                    <a:pt x="3943" y="1958"/>
                    <a:pt x="3831" y="1719"/>
                  </a:cubicBezTo>
                  <a:cubicBezTo>
                    <a:pt x="3687" y="1431"/>
                    <a:pt x="3512" y="1144"/>
                    <a:pt x="3336" y="889"/>
                  </a:cubicBezTo>
                  <a:cubicBezTo>
                    <a:pt x="3336" y="570"/>
                    <a:pt x="3177" y="266"/>
                    <a:pt x="2921" y="91"/>
                  </a:cubicBezTo>
                  <a:cubicBezTo>
                    <a:pt x="2850" y="29"/>
                    <a:pt x="2765" y="1"/>
                    <a:pt x="2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416800" y="3588025"/>
              <a:ext cx="128500" cy="70375"/>
            </a:xfrm>
            <a:custGeom>
              <a:rect b="b" l="l" r="r" t="t"/>
              <a:pathLst>
                <a:path extrusionOk="0" h="2815" w="5140">
                  <a:moveTo>
                    <a:pt x="240" y="0"/>
                  </a:moveTo>
                  <a:cubicBezTo>
                    <a:pt x="112" y="734"/>
                    <a:pt x="32" y="1468"/>
                    <a:pt x="0" y="2202"/>
                  </a:cubicBezTo>
                  <a:cubicBezTo>
                    <a:pt x="0" y="2426"/>
                    <a:pt x="128" y="2617"/>
                    <a:pt x="335" y="2729"/>
                  </a:cubicBezTo>
                  <a:cubicBezTo>
                    <a:pt x="477" y="2789"/>
                    <a:pt x="671" y="2815"/>
                    <a:pt x="900" y="2815"/>
                  </a:cubicBezTo>
                  <a:cubicBezTo>
                    <a:pt x="2197" y="2815"/>
                    <a:pt x="4610" y="1992"/>
                    <a:pt x="4868" y="1883"/>
                  </a:cubicBezTo>
                  <a:cubicBezTo>
                    <a:pt x="4948" y="1867"/>
                    <a:pt x="5011" y="1819"/>
                    <a:pt x="5043" y="1740"/>
                  </a:cubicBezTo>
                  <a:cubicBezTo>
                    <a:pt x="5043" y="1724"/>
                    <a:pt x="5059" y="1724"/>
                    <a:pt x="5059" y="1708"/>
                  </a:cubicBezTo>
                  <a:cubicBezTo>
                    <a:pt x="5139" y="1468"/>
                    <a:pt x="5011" y="1229"/>
                    <a:pt x="4788" y="1149"/>
                  </a:cubicBezTo>
                  <a:lnTo>
                    <a:pt x="2298" y="239"/>
                  </a:lnTo>
                  <a:cubicBezTo>
                    <a:pt x="2107" y="315"/>
                    <a:pt x="1898" y="344"/>
                    <a:pt x="1687" y="344"/>
                  </a:cubicBezTo>
                  <a:cubicBezTo>
                    <a:pt x="967" y="344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414400" y="3585525"/>
              <a:ext cx="133675" cy="75225"/>
            </a:xfrm>
            <a:custGeom>
              <a:rect b="b" l="l" r="r" t="t"/>
              <a:pathLst>
                <a:path extrusionOk="0" h="3009" w="5347">
                  <a:moveTo>
                    <a:pt x="415" y="244"/>
                  </a:moveTo>
                  <a:cubicBezTo>
                    <a:pt x="659" y="348"/>
                    <a:pt x="1215" y="554"/>
                    <a:pt x="1777" y="554"/>
                  </a:cubicBezTo>
                  <a:cubicBezTo>
                    <a:pt x="1987" y="554"/>
                    <a:pt x="2199" y="525"/>
                    <a:pt x="2394" y="451"/>
                  </a:cubicBezTo>
                  <a:lnTo>
                    <a:pt x="4852" y="1345"/>
                  </a:lnTo>
                  <a:cubicBezTo>
                    <a:pt x="5028" y="1393"/>
                    <a:pt x="5123" y="1600"/>
                    <a:pt x="5060" y="1776"/>
                  </a:cubicBezTo>
                  <a:cubicBezTo>
                    <a:pt x="5060" y="1776"/>
                    <a:pt x="5060" y="1792"/>
                    <a:pt x="5044" y="1792"/>
                  </a:cubicBezTo>
                  <a:cubicBezTo>
                    <a:pt x="5028" y="1840"/>
                    <a:pt x="4980" y="1872"/>
                    <a:pt x="4932" y="1888"/>
                  </a:cubicBezTo>
                  <a:cubicBezTo>
                    <a:pt x="4181" y="2169"/>
                    <a:pt x="2114" y="2810"/>
                    <a:pt x="989" y="2810"/>
                  </a:cubicBezTo>
                  <a:cubicBezTo>
                    <a:pt x="774" y="2810"/>
                    <a:pt x="594" y="2787"/>
                    <a:pt x="463" y="2733"/>
                  </a:cubicBezTo>
                  <a:cubicBezTo>
                    <a:pt x="304" y="2654"/>
                    <a:pt x="208" y="2478"/>
                    <a:pt x="192" y="2302"/>
                  </a:cubicBezTo>
                  <a:cubicBezTo>
                    <a:pt x="224" y="1616"/>
                    <a:pt x="304" y="930"/>
                    <a:pt x="415" y="244"/>
                  </a:cubicBezTo>
                  <a:close/>
                  <a:moveTo>
                    <a:pt x="351" y="0"/>
                  </a:moveTo>
                  <a:cubicBezTo>
                    <a:pt x="299" y="0"/>
                    <a:pt x="253" y="31"/>
                    <a:pt x="240" y="84"/>
                  </a:cubicBezTo>
                  <a:cubicBezTo>
                    <a:pt x="112" y="818"/>
                    <a:pt x="32" y="1552"/>
                    <a:pt x="0" y="2302"/>
                  </a:cubicBezTo>
                  <a:cubicBezTo>
                    <a:pt x="0" y="2558"/>
                    <a:pt x="144" y="2797"/>
                    <a:pt x="383" y="2909"/>
                  </a:cubicBezTo>
                  <a:cubicBezTo>
                    <a:pt x="543" y="2975"/>
                    <a:pt x="714" y="3009"/>
                    <a:pt x="886" y="3009"/>
                  </a:cubicBezTo>
                  <a:cubicBezTo>
                    <a:pt x="921" y="3009"/>
                    <a:pt x="955" y="3007"/>
                    <a:pt x="990" y="3005"/>
                  </a:cubicBezTo>
                  <a:cubicBezTo>
                    <a:pt x="2394" y="3005"/>
                    <a:pt x="4980" y="2095"/>
                    <a:pt x="4996" y="2079"/>
                  </a:cubicBezTo>
                  <a:cubicBezTo>
                    <a:pt x="5107" y="2047"/>
                    <a:pt x="5187" y="1983"/>
                    <a:pt x="5219" y="1888"/>
                  </a:cubicBezTo>
                  <a:cubicBezTo>
                    <a:pt x="5235" y="1872"/>
                    <a:pt x="5235" y="1856"/>
                    <a:pt x="5251" y="1840"/>
                  </a:cubicBezTo>
                  <a:cubicBezTo>
                    <a:pt x="5347" y="1552"/>
                    <a:pt x="5187" y="1249"/>
                    <a:pt x="4916" y="1153"/>
                  </a:cubicBezTo>
                  <a:lnTo>
                    <a:pt x="2426" y="244"/>
                  </a:lnTo>
                  <a:lnTo>
                    <a:pt x="2362" y="244"/>
                  </a:lnTo>
                  <a:cubicBezTo>
                    <a:pt x="2182" y="316"/>
                    <a:pt x="1982" y="344"/>
                    <a:pt x="1781" y="344"/>
                  </a:cubicBezTo>
                  <a:cubicBezTo>
                    <a:pt x="1096" y="344"/>
                    <a:pt x="396" y="17"/>
                    <a:pt x="383" y="4"/>
                  </a:cubicBezTo>
                  <a:cubicBezTo>
                    <a:pt x="373" y="2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417200" y="3623125"/>
              <a:ext cx="127300" cy="35275"/>
            </a:xfrm>
            <a:custGeom>
              <a:rect b="b" l="l" r="r" t="t"/>
              <a:pathLst>
                <a:path extrusionOk="0" h="1411" w="5092">
                  <a:moveTo>
                    <a:pt x="5043" y="1"/>
                  </a:moveTo>
                  <a:lnTo>
                    <a:pt x="5043" y="1"/>
                  </a:lnTo>
                  <a:cubicBezTo>
                    <a:pt x="4357" y="336"/>
                    <a:pt x="2889" y="958"/>
                    <a:pt x="1564" y="990"/>
                  </a:cubicBezTo>
                  <a:cubicBezTo>
                    <a:pt x="1459" y="996"/>
                    <a:pt x="1353" y="1000"/>
                    <a:pt x="1248" y="1000"/>
                  </a:cubicBezTo>
                  <a:cubicBezTo>
                    <a:pt x="827" y="1000"/>
                    <a:pt x="409" y="948"/>
                    <a:pt x="0" y="846"/>
                  </a:cubicBezTo>
                  <a:lnTo>
                    <a:pt x="0" y="846"/>
                  </a:lnTo>
                  <a:cubicBezTo>
                    <a:pt x="16" y="1054"/>
                    <a:pt x="144" y="1229"/>
                    <a:pt x="319" y="1325"/>
                  </a:cubicBezTo>
                  <a:cubicBezTo>
                    <a:pt x="463" y="1385"/>
                    <a:pt x="660" y="1411"/>
                    <a:pt x="890" y="1411"/>
                  </a:cubicBezTo>
                  <a:cubicBezTo>
                    <a:pt x="2194" y="1411"/>
                    <a:pt x="4597" y="590"/>
                    <a:pt x="4868" y="495"/>
                  </a:cubicBezTo>
                  <a:cubicBezTo>
                    <a:pt x="4932" y="463"/>
                    <a:pt x="4995" y="415"/>
                    <a:pt x="5027" y="336"/>
                  </a:cubicBezTo>
                  <a:cubicBezTo>
                    <a:pt x="5075" y="240"/>
                    <a:pt x="5091" y="112"/>
                    <a:pt x="5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414400" y="3620725"/>
              <a:ext cx="132475" cy="40025"/>
            </a:xfrm>
            <a:custGeom>
              <a:rect b="b" l="l" r="r" t="t"/>
              <a:pathLst>
                <a:path extrusionOk="0" h="1601" w="5299">
                  <a:moveTo>
                    <a:pt x="5075" y="240"/>
                  </a:moveTo>
                  <a:cubicBezTo>
                    <a:pt x="5091" y="288"/>
                    <a:pt x="5075" y="352"/>
                    <a:pt x="5060" y="400"/>
                  </a:cubicBezTo>
                  <a:cubicBezTo>
                    <a:pt x="5028" y="432"/>
                    <a:pt x="4996" y="480"/>
                    <a:pt x="4948" y="495"/>
                  </a:cubicBezTo>
                  <a:cubicBezTo>
                    <a:pt x="4184" y="763"/>
                    <a:pt x="2127" y="1403"/>
                    <a:pt x="1005" y="1403"/>
                  </a:cubicBezTo>
                  <a:cubicBezTo>
                    <a:pt x="790" y="1403"/>
                    <a:pt x="610" y="1379"/>
                    <a:pt x="479" y="1325"/>
                  </a:cubicBezTo>
                  <a:cubicBezTo>
                    <a:pt x="367" y="1277"/>
                    <a:pt x="288" y="1182"/>
                    <a:pt x="240" y="1086"/>
                  </a:cubicBezTo>
                  <a:lnTo>
                    <a:pt x="240" y="1086"/>
                  </a:lnTo>
                  <a:cubicBezTo>
                    <a:pt x="599" y="1158"/>
                    <a:pt x="958" y="1194"/>
                    <a:pt x="1317" y="1194"/>
                  </a:cubicBezTo>
                  <a:cubicBezTo>
                    <a:pt x="1437" y="1194"/>
                    <a:pt x="1556" y="1190"/>
                    <a:pt x="1676" y="1182"/>
                  </a:cubicBezTo>
                  <a:cubicBezTo>
                    <a:pt x="2953" y="1166"/>
                    <a:pt x="4309" y="607"/>
                    <a:pt x="5075" y="240"/>
                  </a:cubicBezTo>
                  <a:close/>
                  <a:moveTo>
                    <a:pt x="5187" y="1"/>
                  </a:moveTo>
                  <a:cubicBezTo>
                    <a:pt x="5155" y="1"/>
                    <a:pt x="5139" y="1"/>
                    <a:pt x="5107" y="17"/>
                  </a:cubicBezTo>
                  <a:cubicBezTo>
                    <a:pt x="4373" y="368"/>
                    <a:pt x="2969" y="958"/>
                    <a:pt x="1676" y="990"/>
                  </a:cubicBezTo>
                  <a:cubicBezTo>
                    <a:pt x="1571" y="997"/>
                    <a:pt x="1466" y="1000"/>
                    <a:pt x="1362" y="1000"/>
                  </a:cubicBezTo>
                  <a:cubicBezTo>
                    <a:pt x="945" y="1000"/>
                    <a:pt x="537" y="949"/>
                    <a:pt x="128" y="847"/>
                  </a:cubicBezTo>
                  <a:cubicBezTo>
                    <a:pt x="96" y="847"/>
                    <a:pt x="64" y="847"/>
                    <a:pt x="32" y="879"/>
                  </a:cubicBezTo>
                  <a:cubicBezTo>
                    <a:pt x="16" y="894"/>
                    <a:pt x="0" y="926"/>
                    <a:pt x="0" y="958"/>
                  </a:cubicBezTo>
                  <a:cubicBezTo>
                    <a:pt x="32" y="1198"/>
                    <a:pt x="176" y="1405"/>
                    <a:pt x="383" y="1501"/>
                  </a:cubicBezTo>
                  <a:cubicBezTo>
                    <a:pt x="556" y="1567"/>
                    <a:pt x="729" y="1601"/>
                    <a:pt x="902" y="1601"/>
                  </a:cubicBezTo>
                  <a:cubicBezTo>
                    <a:pt x="937" y="1601"/>
                    <a:pt x="971" y="1599"/>
                    <a:pt x="1006" y="1597"/>
                  </a:cubicBezTo>
                  <a:cubicBezTo>
                    <a:pt x="2410" y="1597"/>
                    <a:pt x="4980" y="687"/>
                    <a:pt x="5012" y="671"/>
                  </a:cubicBezTo>
                  <a:cubicBezTo>
                    <a:pt x="5107" y="639"/>
                    <a:pt x="5187" y="575"/>
                    <a:pt x="5235" y="480"/>
                  </a:cubicBezTo>
                  <a:cubicBezTo>
                    <a:pt x="5299" y="352"/>
                    <a:pt x="5299" y="192"/>
                    <a:pt x="5235" y="65"/>
                  </a:cubicBezTo>
                  <a:cubicBezTo>
                    <a:pt x="5235" y="33"/>
                    <a:pt x="5219" y="17"/>
                    <a:pt x="51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296700" y="3575225"/>
              <a:ext cx="52700" cy="64400"/>
            </a:xfrm>
            <a:custGeom>
              <a:rect b="b" l="l" r="r" t="t"/>
              <a:pathLst>
                <a:path extrusionOk="0" h="2576" w="2108">
                  <a:moveTo>
                    <a:pt x="423" y="0"/>
                  </a:moveTo>
                  <a:cubicBezTo>
                    <a:pt x="301" y="0"/>
                    <a:pt x="224" y="1"/>
                    <a:pt x="224" y="1"/>
                  </a:cubicBezTo>
                  <a:cubicBezTo>
                    <a:pt x="224" y="1"/>
                    <a:pt x="0" y="2060"/>
                    <a:pt x="128" y="2268"/>
                  </a:cubicBezTo>
                  <a:cubicBezTo>
                    <a:pt x="229" y="2441"/>
                    <a:pt x="540" y="2575"/>
                    <a:pt x="1048" y="2575"/>
                  </a:cubicBezTo>
                  <a:cubicBezTo>
                    <a:pt x="1101" y="2575"/>
                    <a:pt x="1156" y="2574"/>
                    <a:pt x="1213" y="2571"/>
                  </a:cubicBezTo>
                  <a:cubicBezTo>
                    <a:pt x="1612" y="2555"/>
                    <a:pt x="1947" y="2300"/>
                    <a:pt x="2059" y="1932"/>
                  </a:cubicBezTo>
                  <a:cubicBezTo>
                    <a:pt x="2107" y="1789"/>
                    <a:pt x="1963" y="432"/>
                    <a:pt x="1963" y="209"/>
                  </a:cubicBezTo>
                  <a:cubicBezTo>
                    <a:pt x="1963" y="20"/>
                    <a:pt x="879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294700" y="3572700"/>
              <a:ext cx="56675" cy="69200"/>
            </a:xfrm>
            <a:custGeom>
              <a:rect b="b" l="l" r="r" t="t"/>
              <a:pathLst>
                <a:path extrusionOk="0" h="2768" w="2267">
                  <a:moveTo>
                    <a:pt x="400" y="198"/>
                  </a:moveTo>
                  <a:cubicBezTo>
                    <a:pt x="1070" y="198"/>
                    <a:pt x="1820" y="230"/>
                    <a:pt x="1948" y="326"/>
                  </a:cubicBezTo>
                  <a:cubicBezTo>
                    <a:pt x="1948" y="422"/>
                    <a:pt x="1964" y="597"/>
                    <a:pt x="1980" y="805"/>
                  </a:cubicBezTo>
                  <a:cubicBezTo>
                    <a:pt x="2027" y="1204"/>
                    <a:pt x="2043" y="1603"/>
                    <a:pt x="2043" y="2002"/>
                  </a:cubicBezTo>
                  <a:cubicBezTo>
                    <a:pt x="1932" y="2337"/>
                    <a:pt x="1644" y="2560"/>
                    <a:pt x="1293" y="2560"/>
                  </a:cubicBezTo>
                  <a:cubicBezTo>
                    <a:pt x="1228" y="2564"/>
                    <a:pt x="1165" y="2566"/>
                    <a:pt x="1104" y="2566"/>
                  </a:cubicBezTo>
                  <a:cubicBezTo>
                    <a:pt x="689" y="2566"/>
                    <a:pt x="385" y="2474"/>
                    <a:pt x="288" y="2321"/>
                  </a:cubicBezTo>
                  <a:cubicBezTo>
                    <a:pt x="240" y="2177"/>
                    <a:pt x="304" y="1156"/>
                    <a:pt x="400" y="198"/>
                  </a:cubicBezTo>
                  <a:close/>
                  <a:moveTo>
                    <a:pt x="644" y="0"/>
                  </a:moveTo>
                  <a:cubicBezTo>
                    <a:pt x="503" y="0"/>
                    <a:pt x="384" y="3"/>
                    <a:pt x="304" y="7"/>
                  </a:cubicBezTo>
                  <a:cubicBezTo>
                    <a:pt x="256" y="7"/>
                    <a:pt x="224" y="39"/>
                    <a:pt x="208" y="86"/>
                  </a:cubicBezTo>
                  <a:cubicBezTo>
                    <a:pt x="160" y="581"/>
                    <a:pt x="1" y="2193"/>
                    <a:pt x="128" y="2416"/>
                  </a:cubicBezTo>
                  <a:cubicBezTo>
                    <a:pt x="256" y="2640"/>
                    <a:pt x="607" y="2768"/>
                    <a:pt x="1086" y="2768"/>
                  </a:cubicBezTo>
                  <a:lnTo>
                    <a:pt x="1309" y="2768"/>
                  </a:lnTo>
                  <a:cubicBezTo>
                    <a:pt x="1724" y="2752"/>
                    <a:pt x="2107" y="2480"/>
                    <a:pt x="2235" y="2065"/>
                  </a:cubicBezTo>
                  <a:cubicBezTo>
                    <a:pt x="2267" y="1970"/>
                    <a:pt x="2251" y="1587"/>
                    <a:pt x="2187" y="789"/>
                  </a:cubicBezTo>
                  <a:cubicBezTo>
                    <a:pt x="2155" y="565"/>
                    <a:pt x="2139" y="374"/>
                    <a:pt x="2139" y="310"/>
                  </a:cubicBezTo>
                  <a:cubicBezTo>
                    <a:pt x="2139" y="262"/>
                    <a:pt x="2123" y="214"/>
                    <a:pt x="2091" y="198"/>
                  </a:cubicBezTo>
                  <a:cubicBezTo>
                    <a:pt x="1929" y="36"/>
                    <a:pt x="1150" y="0"/>
                    <a:pt x="6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298700" y="3613950"/>
              <a:ext cx="49900" cy="25400"/>
            </a:xfrm>
            <a:custGeom>
              <a:rect b="b" l="l" r="r" t="t"/>
              <a:pathLst>
                <a:path extrusionOk="0" h="1016" w="1996">
                  <a:moveTo>
                    <a:pt x="1979" y="0"/>
                  </a:moveTo>
                  <a:cubicBezTo>
                    <a:pt x="1788" y="368"/>
                    <a:pt x="1548" y="591"/>
                    <a:pt x="926" y="607"/>
                  </a:cubicBezTo>
                  <a:cubicBezTo>
                    <a:pt x="903" y="608"/>
                    <a:pt x="880" y="609"/>
                    <a:pt x="856" y="609"/>
                  </a:cubicBezTo>
                  <a:cubicBezTo>
                    <a:pt x="561" y="609"/>
                    <a:pt x="268" y="516"/>
                    <a:pt x="16" y="368"/>
                  </a:cubicBezTo>
                  <a:lnTo>
                    <a:pt x="16" y="368"/>
                  </a:lnTo>
                  <a:cubicBezTo>
                    <a:pt x="0" y="479"/>
                    <a:pt x="16" y="607"/>
                    <a:pt x="48" y="719"/>
                  </a:cubicBezTo>
                  <a:cubicBezTo>
                    <a:pt x="159" y="885"/>
                    <a:pt x="438" y="1015"/>
                    <a:pt x="907" y="1015"/>
                  </a:cubicBezTo>
                  <a:cubicBezTo>
                    <a:pt x="978" y="1015"/>
                    <a:pt x="1054" y="1012"/>
                    <a:pt x="1133" y="1006"/>
                  </a:cubicBezTo>
                  <a:cubicBezTo>
                    <a:pt x="1532" y="1006"/>
                    <a:pt x="1867" y="751"/>
                    <a:pt x="1979" y="383"/>
                  </a:cubicBezTo>
                  <a:cubicBezTo>
                    <a:pt x="1995" y="256"/>
                    <a:pt x="1995" y="128"/>
                    <a:pt x="1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296300" y="3611300"/>
              <a:ext cx="54675" cy="30600"/>
            </a:xfrm>
            <a:custGeom>
              <a:rect b="b" l="l" r="r" t="t"/>
              <a:pathLst>
                <a:path extrusionOk="0" h="1224" w="2187">
                  <a:moveTo>
                    <a:pt x="1979" y="442"/>
                  </a:moveTo>
                  <a:cubicBezTo>
                    <a:pt x="1979" y="442"/>
                    <a:pt x="1979" y="458"/>
                    <a:pt x="1979" y="458"/>
                  </a:cubicBezTo>
                  <a:cubicBezTo>
                    <a:pt x="1884" y="793"/>
                    <a:pt x="1580" y="1016"/>
                    <a:pt x="1229" y="1016"/>
                  </a:cubicBezTo>
                  <a:cubicBezTo>
                    <a:pt x="1159" y="1021"/>
                    <a:pt x="1091" y="1023"/>
                    <a:pt x="1025" y="1023"/>
                  </a:cubicBezTo>
                  <a:cubicBezTo>
                    <a:pt x="635" y="1023"/>
                    <a:pt x="349" y="941"/>
                    <a:pt x="240" y="777"/>
                  </a:cubicBezTo>
                  <a:cubicBezTo>
                    <a:pt x="224" y="729"/>
                    <a:pt x="208" y="681"/>
                    <a:pt x="208" y="633"/>
                  </a:cubicBezTo>
                  <a:lnTo>
                    <a:pt x="208" y="633"/>
                  </a:lnTo>
                  <a:cubicBezTo>
                    <a:pt x="438" y="748"/>
                    <a:pt x="680" y="811"/>
                    <a:pt x="935" y="811"/>
                  </a:cubicBezTo>
                  <a:cubicBezTo>
                    <a:pt x="964" y="811"/>
                    <a:pt x="993" y="810"/>
                    <a:pt x="1022" y="809"/>
                  </a:cubicBezTo>
                  <a:cubicBezTo>
                    <a:pt x="1517" y="809"/>
                    <a:pt x="1788" y="665"/>
                    <a:pt x="1979" y="442"/>
                  </a:cubicBezTo>
                  <a:close/>
                  <a:moveTo>
                    <a:pt x="2083" y="1"/>
                  </a:moveTo>
                  <a:cubicBezTo>
                    <a:pt x="2050" y="1"/>
                    <a:pt x="2015" y="18"/>
                    <a:pt x="1995" y="59"/>
                  </a:cubicBezTo>
                  <a:cubicBezTo>
                    <a:pt x="1820" y="394"/>
                    <a:pt x="1596" y="601"/>
                    <a:pt x="1022" y="617"/>
                  </a:cubicBezTo>
                  <a:cubicBezTo>
                    <a:pt x="997" y="618"/>
                    <a:pt x="971" y="619"/>
                    <a:pt x="946" y="619"/>
                  </a:cubicBezTo>
                  <a:cubicBezTo>
                    <a:pt x="668" y="619"/>
                    <a:pt x="394" y="539"/>
                    <a:pt x="160" y="378"/>
                  </a:cubicBezTo>
                  <a:cubicBezTo>
                    <a:pt x="146" y="371"/>
                    <a:pt x="131" y="368"/>
                    <a:pt x="117" y="368"/>
                  </a:cubicBezTo>
                  <a:cubicBezTo>
                    <a:pt x="65" y="368"/>
                    <a:pt x="16" y="408"/>
                    <a:pt x="16" y="458"/>
                  </a:cubicBezTo>
                  <a:cubicBezTo>
                    <a:pt x="1" y="585"/>
                    <a:pt x="16" y="729"/>
                    <a:pt x="48" y="841"/>
                  </a:cubicBezTo>
                  <a:cubicBezTo>
                    <a:pt x="48" y="857"/>
                    <a:pt x="48" y="857"/>
                    <a:pt x="64" y="872"/>
                  </a:cubicBezTo>
                  <a:cubicBezTo>
                    <a:pt x="192" y="1096"/>
                    <a:pt x="559" y="1224"/>
                    <a:pt x="1038" y="1224"/>
                  </a:cubicBezTo>
                  <a:lnTo>
                    <a:pt x="1245" y="1224"/>
                  </a:lnTo>
                  <a:cubicBezTo>
                    <a:pt x="1676" y="1208"/>
                    <a:pt x="2043" y="920"/>
                    <a:pt x="2171" y="505"/>
                  </a:cubicBezTo>
                  <a:cubicBezTo>
                    <a:pt x="2187" y="362"/>
                    <a:pt x="2187" y="234"/>
                    <a:pt x="2187" y="90"/>
                  </a:cubicBezTo>
                  <a:cubicBezTo>
                    <a:pt x="2178" y="35"/>
                    <a:pt x="2131" y="1"/>
                    <a:pt x="2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301475" y="2968000"/>
              <a:ext cx="211100" cy="642400"/>
            </a:xfrm>
            <a:custGeom>
              <a:rect b="b" l="l" r="r" t="t"/>
              <a:pathLst>
                <a:path extrusionOk="0" h="25696" w="8444">
                  <a:moveTo>
                    <a:pt x="911" y="1"/>
                  </a:moveTo>
                  <a:cubicBezTo>
                    <a:pt x="911" y="1"/>
                    <a:pt x="544" y="3097"/>
                    <a:pt x="560" y="3623"/>
                  </a:cubicBezTo>
                  <a:cubicBezTo>
                    <a:pt x="560" y="4150"/>
                    <a:pt x="751" y="13710"/>
                    <a:pt x="751" y="13710"/>
                  </a:cubicBezTo>
                  <a:lnTo>
                    <a:pt x="1" y="24434"/>
                  </a:lnTo>
                  <a:cubicBezTo>
                    <a:pt x="155" y="24742"/>
                    <a:pt x="472" y="24946"/>
                    <a:pt x="823" y="24946"/>
                  </a:cubicBezTo>
                  <a:cubicBezTo>
                    <a:pt x="836" y="24946"/>
                    <a:pt x="850" y="24945"/>
                    <a:pt x="863" y="24945"/>
                  </a:cubicBezTo>
                  <a:cubicBezTo>
                    <a:pt x="1230" y="24945"/>
                    <a:pt x="1597" y="24865"/>
                    <a:pt x="1916" y="24721"/>
                  </a:cubicBezTo>
                  <a:lnTo>
                    <a:pt x="4278" y="13550"/>
                  </a:lnTo>
                  <a:lnTo>
                    <a:pt x="4805" y="25408"/>
                  </a:lnTo>
                  <a:cubicBezTo>
                    <a:pt x="4805" y="25408"/>
                    <a:pt x="5108" y="25695"/>
                    <a:pt x="5817" y="25695"/>
                  </a:cubicBezTo>
                  <a:cubicBezTo>
                    <a:pt x="5836" y="25695"/>
                    <a:pt x="5855" y="25695"/>
                    <a:pt x="5874" y="25695"/>
                  </a:cubicBezTo>
                  <a:cubicBezTo>
                    <a:pt x="6321" y="25679"/>
                    <a:pt x="6720" y="25439"/>
                    <a:pt x="6927" y="25040"/>
                  </a:cubicBezTo>
                  <a:cubicBezTo>
                    <a:pt x="6927" y="25040"/>
                    <a:pt x="7294" y="20460"/>
                    <a:pt x="7837" y="17173"/>
                  </a:cubicBezTo>
                  <a:cubicBezTo>
                    <a:pt x="8380" y="13885"/>
                    <a:pt x="8443" y="4852"/>
                    <a:pt x="8443" y="4852"/>
                  </a:cubicBezTo>
                  <a:lnTo>
                    <a:pt x="8236" y="623"/>
                  </a:lnTo>
                  <a:cubicBezTo>
                    <a:pt x="7661" y="910"/>
                    <a:pt x="7039" y="1134"/>
                    <a:pt x="6417" y="1277"/>
                  </a:cubicBezTo>
                  <a:lnTo>
                    <a:pt x="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299100" y="2965525"/>
              <a:ext cx="215875" cy="647650"/>
            </a:xfrm>
            <a:custGeom>
              <a:rect b="b" l="l" r="r" t="t"/>
              <a:pathLst>
                <a:path extrusionOk="0" h="25906" w="8635">
                  <a:moveTo>
                    <a:pt x="1085" y="227"/>
                  </a:moveTo>
                  <a:lnTo>
                    <a:pt x="6480" y="1472"/>
                  </a:lnTo>
                  <a:lnTo>
                    <a:pt x="6528" y="1472"/>
                  </a:lnTo>
                  <a:cubicBezTo>
                    <a:pt x="7118" y="1344"/>
                    <a:pt x="7693" y="1137"/>
                    <a:pt x="8251" y="882"/>
                  </a:cubicBezTo>
                  <a:lnTo>
                    <a:pt x="8443" y="4951"/>
                  </a:lnTo>
                  <a:cubicBezTo>
                    <a:pt x="8443" y="5031"/>
                    <a:pt x="8363" y="14016"/>
                    <a:pt x="7836" y="17256"/>
                  </a:cubicBezTo>
                  <a:cubicBezTo>
                    <a:pt x="7310" y="20400"/>
                    <a:pt x="6942" y="24772"/>
                    <a:pt x="6927" y="25108"/>
                  </a:cubicBezTo>
                  <a:cubicBezTo>
                    <a:pt x="6735" y="25459"/>
                    <a:pt x="6368" y="25682"/>
                    <a:pt x="5969" y="25698"/>
                  </a:cubicBezTo>
                  <a:cubicBezTo>
                    <a:pt x="5926" y="25702"/>
                    <a:pt x="5883" y="25704"/>
                    <a:pt x="5840" y="25704"/>
                  </a:cubicBezTo>
                  <a:cubicBezTo>
                    <a:pt x="5545" y="25704"/>
                    <a:pt x="5246" y="25612"/>
                    <a:pt x="4995" y="25459"/>
                  </a:cubicBezTo>
                  <a:lnTo>
                    <a:pt x="4469" y="13633"/>
                  </a:lnTo>
                  <a:cubicBezTo>
                    <a:pt x="4469" y="13573"/>
                    <a:pt x="4423" y="13541"/>
                    <a:pt x="4376" y="13541"/>
                  </a:cubicBezTo>
                  <a:cubicBezTo>
                    <a:pt x="4334" y="13541"/>
                    <a:pt x="4292" y="13565"/>
                    <a:pt x="4277" y="13617"/>
                  </a:cubicBezTo>
                  <a:lnTo>
                    <a:pt x="1931" y="24741"/>
                  </a:lnTo>
                  <a:cubicBezTo>
                    <a:pt x="1628" y="24884"/>
                    <a:pt x="1293" y="24948"/>
                    <a:pt x="958" y="24948"/>
                  </a:cubicBezTo>
                  <a:cubicBezTo>
                    <a:pt x="944" y="24949"/>
                    <a:pt x="931" y="24949"/>
                    <a:pt x="918" y="24949"/>
                  </a:cubicBezTo>
                  <a:cubicBezTo>
                    <a:pt x="615" y="24949"/>
                    <a:pt x="345" y="24777"/>
                    <a:pt x="208" y="24517"/>
                  </a:cubicBezTo>
                  <a:lnTo>
                    <a:pt x="958" y="13793"/>
                  </a:lnTo>
                  <a:cubicBezTo>
                    <a:pt x="958" y="13793"/>
                    <a:pt x="766" y="4249"/>
                    <a:pt x="750" y="3722"/>
                  </a:cubicBezTo>
                  <a:cubicBezTo>
                    <a:pt x="734" y="3260"/>
                    <a:pt x="1022" y="786"/>
                    <a:pt x="1085" y="227"/>
                  </a:cubicBezTo>
                  <a:close/>
                  <a:moveTo>
                    <a:pt x="1013" y="1"/>
                  </a:moveTo>
                  <a:cubicBezTo>
                    <a:pt x="958" y="1"/>
                    <a:pt x="910" y="44"/>
                    <a:pt x="910" y="100"/>
                  </a:cubicBezTo>
                  <a:cubicBezTo>
                    <a:pt x="894" y="227"/>
                    <a:pt x="543" y="3196"/>
                    <a:pt x="559" y="3722"/>
                  </a:cubicBezTo>
                  <a:cubicBezTo>
                    <a:pt x="559" y="4249"/>
                    <a:pt x="750" y="13793"/>
                    <a:pt x="750" y="13793"/>
                  </a:cubicBezTo>
                  <a:lnTo>
                    <a:pt x="0" y="24533"/>
                  </a:lnTo>
                  <a:cubicBezTo>
                    <a:pt x="0" y="24549"/>
                    <a:pt x="0" y="24565"/>
                    <a:pt x="16" y="24581"/>
                  </a:cubicBezTo>
                  <a:cubicBezTo>
                    <a:pt x="181" y="24911"/>
                    <a:pt x="516" y="25142"/>
                    <a:pt x="886" y="25142"/>
                  </a:cubicBezTo>
                  <a:cubicBezTo>
                    <a:pt x="910" y="25142"/>
                    <a:pt x="934" y="25141"/>
                    <a:pt x="958" y="25139"/>
                  </a:cubicBezTo>
                  <a:cubicBezTo>
                    <a:pt x="1341" y="25139"/>
                    <a:pt x="1724" y="25060"/>
                    <a:pt x="2059" y="24900"/>
                  </a:cubicBezTo>
                  <a:cubicBezTo>
                    <a:pt x="2091" y="24884"/>
                    <a:pt x="2107" y="24868"/>
                    <a:pt x="2123" y="24836"/>
                  </a:cubicBezTo>
                  <a:lnTo>
                    <a:pt x="4309" y="14431"/>
                  </a:lnTo>
                  <a:lnTo>
                    <a:pt x="4804" y="25507"/>
                  </a:lnTo>
                  <a:cubicBezTo>
                    <a:pt x="4804" y="25538"/>
                    <a:pt x="4820" y="25554"/>
                    <a:pt x="4836" y="25570"/>
                  </a:cubicBezTo>
                  <a:cubicBezTo>
                    <a:pt x="4852" y="25586"/>
                    <a:pt x="5171" y="25906"/>
                    <a:pt x="5921" y="25906"/>
                  </a:cubicBezTo>
                  <a:lnTo>
                    <a:pt x="5969" y="25906"/>
                  </a:lnTo>
                  <a:cubicBezTo>
                    <a:pt x="6448" y="25890"/>
                    <a:pt x="6879" y="25618"/>
                    <a:pt x="7102" y="25187"/>
                  </a:cubicBezTo>
                  <a:cubicBezTo>
                    <a:pt x="7118" y="25171"/>
                    <a:pt x="7118" y="25171"/>
                    <a:pt x="7118" y="25155"/>
                  </a:cubicBezTo>
                  <a:cubicBezTo>
                    <a:pt x="7118" y="25108"/>
                    <a:pt x="7485" y="20527"/>
                    <a:pt x="8028" y="17288"/>
                  </a:cubicBezTo>
                  <a:cubicBezTo>
                    <a:pt x="8570" y="14032"/>
                    <a:pt x="8634" y="5047"/>
                    <a:pt x="8634" y="4951"/>
                  </a:cubicBezTo>
                  <a:lnTo>
                    <a:pt x="8443" y="722"/>
                  </a:lnTo>
                  <a:cubicBezTo>
                    <a:pt x="8431" y="663"/>
                    <a:pt x="8393" y="630"/>
                    <a:pt x="8348" y="630"/>
                  </a:cubicBezTo>
                  <a:cubicBezTo>
                    <a:pt x="8332" y="630"/>
                    <a:pt x="8316" y="634"/>
                    <a:pt x="8299" y="642"/>
                  </a:cubicBezTo>
                  <a:cubicBezTo>
                    <a:pt x="7724" y="914"/>
                    <a:pt x="7134" y="1137"/>
                    <a:pt x="6512" y="1281"/>
                  </a:cubicBezTo>
                  <a:lnTo>
                    <a:pt x="1038" y="4"/>
                  </a:lnTo>
                  <a:cubicBezTo>
                    <a:pt x="1029" y="2"/>
                    <a:pt x="1021" y="1"/>
                    <a:pt x="1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373125" y="3021375"/>
              <a:ext cx="61650" cy="11675"/>
            </a:xfrm>
            <a:custGeom>
              <a:rect b="b" l="l" r="r" t="t"/>
              <a:pathLst>
                <a:path extrusionOk="0" h="467" w="2466">
                  <a:moveTo>
                    <a:pt x="141" y="1"/>
                  </a:moveTo>
                  <a:cubicBezTo>
                    <a:pt x="34" y="1"/>
                    <a:pt x="1" y="182"/>
                    <a:pt x="119" y="212"/>
                  </a:cubicBezTo>
                  <a:cubicBezTo>
                    <a:pt x="853" y="355"/>
                    <a:pt x="1588" y="451"/>
                    <a:pt x="2338" y="467"/>
                  </a:cubicBezTo>
                  <a:cubicBezTo>
                    <a:pt x="2465" y="467"/>
                    <a:pt x="2465" y="260"/>
                    <a:pt x="2338" y="260"/>
                  </a:cubicBezTo>
                  <a:cubicBezTo>
                    <a:pt x="1604" y="244"/>
                    <a:pt x="885" y="164"/>
                    <a:pt x="167" y="4"/>
                  </a:cubicBezTo>
                  <a:cubicBezTo>
                    <a:pt x="158" y="2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322425" y="3006750"/>
              <a:ext cx="30150" cy="13550"/>
            </a:xfrm>
            <a:custGeom>
              <a:rect b="b" l="l" r="r" t="t"/>
              <a:pathLst>
                <a:path extrusionOk="0" h="542" w="1206">
                  <a:moveTo>
                    <a:pt x="134" y="0"/>
                  </a:moveTo>
                  <a:cubicBezTo>
                    <a:pt x="64" y="0"/>
                    <a:pt x="0" y="79"/>
                    <a:pt x="57" y="158"/>
                  </a:cubicBezTo>
                  <a:cubicBezTo>
                    <a:pt x="73" y="174"/>
                    <a:pt x="344" y="541"/>
                    <a:pt x="1062" y="541"/>
                  </a:cubicBezTo>
                  <a:cubicBezTo>
                    <a:pt x="1206" y="541"/>
                    <a:pt x="1206" y="334"/>
                    <a:pt x="1062" y="334"/>
                  </a:cubicBezTo>
                  <a:cubicBezTo>
                    <a:pt x="456" y="334"/>
                    <a:pt x="232" y="63"/>
                    <a:pt x="216" y="47"/>
                  </a:cubicBezTo>
                  <a:cubicBezTo>
                    <a:pt x="193" y="14"/>
                    <a:pt x="163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462675" y="3000300"/>
              <a:ext cx="48300" cy="525100"/>
            </a:xfrm>
            <a:custGeom>
              <a:rect b="b" l="l" r="r" t="t"/>
              <a:pathLst>
                <a:path extrusionOk="0" h="21004" w="1932">
                  <a:moveTo>
                    <a:pt x="1296" y="1"/>
                  </a:moveTo>
                  <a:cubicBezTo>
                    <a:pt x="1235" y="1"/>
                    <a:pt x="1167" y="63"/>
                    <a:pt x="1197" y="145"/>
                  </a:cubicBezTo>
                  <a:cubicBezTo>
                    <a:pt x="1756" y="1661"/>
                    <a:pt x="990" y="2539"/>
                    <a:pt x="958" y="2571"/>
                  </a:cubicBezTo>
                  <a:cubicBezTo>
                    <a:pt x="942" y="2587"/>
                    <a:pt x="926" y="2619"/>
                    <a:pt x="926" y="2651"/>
                  </a:cubicBezTo>
                  <a:cubicBezTo>
                    <a:pt x="1086" y="5236"/>
                    <a:pt x="1054" y="7821"/>
                    <a:pt x="846" y="10407"/>
                  </a:cubicBezTo>
                  <a:cubicBezTo>
                    <a:pt x="511" y="14748"/>
                    <a:pt x="16" y="20828"/>
                    <a:pt x="0" y="20892"/>
                  </a:cubicBezTo>
                  <a:cubicBezTo>
                    <a:pt x="0" y="20940"/>
                    <a:pt x="48" y="20988"/>
                    <a:pt x="96" y="21004"/>
                  </a:cubicBezTo>
                  <a:cubicBezTo>
                    <a:pt x="160" y="21004"/>
                    <a:pt x="192" y="20956"/>
                    <a:pt x="208" y="20908"/>
                  </a:cubicBezTo>
                  <a:cubicBezTo>
                    <a:pt x="208" y="20844"/>
                    <a:pt x="719" y="14779"/>
                    <a:pt x="1054" y="10423"/>
                  </a:cubicBezTo>
                  <a:cubicBezTo>
                    <a:pt x="1245" y="7853"/>
                    <a:pt x="1277" y="5252"/>
                    <a:pt x="1134" y="2667"/>
                  </a:cubicBezTo>
                  <a:cubicBezTo>
                    <a:pt x="1277" y="2491"/>
                    <a:pt x="1932" y="1565"/>
                    <a:pt x="1373" y="65"/>
                  </a:cubicBezTo>
                  <a:cubicBezTo>
                    <a:pt x="1362" y="20"/>
                    <a:pt x="1330" y="1"/>
                    <a:pt x="1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456300" y="3537275"/>
              <a:ext cx="11575" cy="53550"/>
            </a:xfrm>
            <a:custGeom>
              <a:rect b="b" l="l" r="r" t="t"/>
              <a:pathLst>
                <a:path extrusionOk="0" h="2142" w="463">
                  <a:moveTo>
                    <a:pt x="348" y="0"/>
                  </a:moveTo>
                  <a:cubicBezTo>
                    <a:pt x="307" y="0"/>
                    <a:pt x="269" y="42"/>
                    <a:pt x="255" y="83"/>
                  </a:cubicBezTo>
                  <a:lnTo>
                    <a:pt x="0" y="2030"/>
                  </a:lnTo>
                  <a:cubicBezTo>
                    <a:pt x="0" y="2078"/>
                    <a:pt x="32" y="2142"/>
                    <a:pt x="96" y="2142"/>
                  </a:cubicBezTo>
                  <a:lnTo>
                    <a:pt x="112" y="2142"/>
                  </a:lnTo>
                  <a:cubicBezTo>
                    <a:pt x="160" y="2142"/>
                    <a:pt x="192" y="2110"/>
                    <a:pt x="208" y="2062"/>
                  </a:cubicBezTo>
                  <a:lnTo>
                    <a:pt x="463" y="115"/>
                  </a:lnTo>
                  <a:cubicBezTo>
                    <a:pt x="463" y="51"/>
                    <a:pt x="431" y="3"/>
                    <a:pt x="367" y="3"/>
                  </a:cubicBezTo>
                  <a:cubicBezTo>
                    <a:pt x="361" y="1"/>
                    <a:pt x="354" y="0"/>
                    <a:pt x="3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354400" y="3070950"/>
              <a:ext cx="56425" cy="238200"/>
            </a:xfrm>
            <a:custGeom>
              <a:rect b="b" l="l" r="r" t="t"/>
              <a:pathLst>
                <a:path extrusionOk="0" h="9528" w="2257">
                  <a:moveTo>
                    <a:pt x="143" y="0"/>
                  </a:moveTo>
                  <a:cubicBezTo>
                    <a:pt x="65" y="0"/>
                    <a:pt x="1" y="102"/>
                    <a:pt x="86" y="176"/>
                  </a:cubicBezTo>
                  <a:lnTo>
                    <a:pt x="1459" y="1500"/>
                  </a:lnTo>
                  <a:lnTo>
                    <a:pt x="2065" y="9432"/>
                  </a:lnTo>
                  <a:cubicBezTo>
                    <a:pt x="2065" y="9480"/>
                    <a:pt x="2113" y="9528"/>
                    <a:pt x="2161" y="9528"/>
                  </a:cubicBezTo>
                  <a:cubicBezTo>
                    <a:pt x="2225" y="9528"/>
                    <a:pt x="2257" y="9480"/>
                    <a:pt x="2257" y="9416"/>
                  </a:cubicBezTo>
                  <a:lnTo>
                    <a:pt x="1650" y="1452"/>
                  </a:lnTo>
                  <a:cubicBezTo>
                    <a:pt x="1650" y="1420"/>
                    <a:pt x="1650" y="1405"/>
                    <a:pt x="1634" y="1389"/>
                  </a:cubicBezTo>
                  <a:lnTo>
                    <a:pt x="214" y="32"/>
                  </a:lnTo>
                  <a:cubicBezTo>
                    <a:pt x="192" y="10"/>
                    <a:pt x="167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250025" y="2844400"/>
              <a:ext cx="86200" cy="322150"/>
            </a:xfrm>
            <a:custGeom>
              <a:rect b="b" l="l" r="r" t="t"/>
              <a:pathLst>
                <a:path extrusionOk="0" h="12886" w="3448">
                  <a:moveTo>
                    <a:pt x="1481" y="1"/>
                  </a:moveTo>
                  <a:cubicBezTo>
                    <a:pt x="1131" y="1"/>
                    <a:pt x="824" y="147"/>
                    <a:pt x="655" y="556"/>
                  </a:cubicBezTo>
                  <a:cubicBezTo>
                    <a:pt x="511" y="987"/>
                    <a:pt x="415" y="1434"/>
                    <a:pt x="367" y="1896"/>
                  </a:cubicBezTo>
                  <a:cubicBezTo>
                    <a:pt x="224" y="2790"/>
                    <a:pt x="272" y="8855"/>
                    <a:pt x="287" y="9477"/>
                  </a:cubicBezTo>
                  <a:cubicBezTo>
                    <a:pt x="287" y="9509"/>
                    <a:pt x="287" y="9541"/>
                    <a:pt x="272" y="9573"/>
                  </a:cubicBezTo>
                  <a:cubicBezTo>
                    <a:pt x="224" y="9812"/>
                    <a:pt x="0" y="10850"/>
                    <a:pt x="160" y="11472"/>
                  </a:cubicBezTo>
                  <a:cubicBezTo>
                    <a:pt x="319" y="12174"/>
                    <a:pt x="655" y="12717"/>
                    <a:pt x="1197" y="12860"/>
                  </a:cubicBezTo>
                  <a:cubicBezTo>
                    <a:pt x="1257" y="12878"/>
                    <a:pt x="1314" y="12885"/>
                    <a:pt x="1368" y="12885"/>
                  </a:cubicBezTo>
                  <a:cubicBezTo>
                    <a:pt x="1816" y="12885"/>
                    <a:pt x="2049" y="12339"/>
                    <a:pt x="1963" y="11983"/>
                  </a:cubicBezTo>
                  <a:cubicBezTo>
                    <a:pt x="1883" y="11600"/>
                    <a:pt x="2091" y="11296"/>
                    <a:pt x="2011" y="10897"/>
                  </a:cubicBezTo>
                  <a:cubicBezTo>
                    <a:pt x="1931" y="10578"/>
                    <a:pt x="1628" y="9764"/>
                    <a:pt x="1516" y="9461"/>
                  </a:cubicBezTo>
                  <a:cubicBezTo>
                    <a:pt x="1500" y="9381"/>
                    <a:pt x="1484" y="9302"/>
                    <a:pt x="1500" y="9222"/>
                  </a:cubicBezTo>
                  <a:cubicBezTo>
                    <a:pt x="1660" y="8424"/>
                    <a:pt x="2522" y="3955"/>
                    <a:pt x="2602" y="3732"/>
                  </a:cubicBezTo>
                  <a:cubicBezTo>
                    <a:pt x="2665" y="3524"/>
                    <a:pt x="3176" y="1896"/>
                    <a:pt x="3384" y="1194"/>
                  </a:cubicBezTo>
                  <a:cubicBezTo>
                    <a:pt x="3447" y="1003"/>
                    <a:pt x="3384" y="811"/>
                    <a:pt x="3208" y="700"/>
                  </a:cubicBezTo>
                  <a:cubicBezTo>
                    <a:pt x="2824" y="437"/>
                    <a:pt x="2087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248025" y="2841975"/>
              <a:ext cx="91000" cy="327150"/>
            </a:xfrm>
            <a:custGeom>
              <a:rect b="b" l="l" r="r" t="t"/>
              <a:pathLst>
                <a:path extrusionOk="0" h="13086" w="3640">
                  <a:moveTo>
                    <a:pt x="1564" y="190"/>
                  </a:moveTo>
                  <a:cubicBezTo>
                    <a:pt x="2155" y="190"/>
                    <a:pt x="2905" y="653"/>
                    <a:pt x="3240" y="876"/>
                  </a:cubicBezTo>
                  <a:cubicBezTo>
                    <a:pt x="3368" y="956"/>
                    <a:pt x="3416" y="1116"/>
                    <a:pt x="3368" y="1259"/>
                  </a:cubicBezTo>
                  <a:cubicBezTo>
                    <a:pt x="3256" y="1658"/>
                    <a:pt x="3033" y="2345"/>
                    <a:pt x="2857" y="2903"/>
                  </a:cubicBezTo>
                  <a:cubicBezTo>
                    <a:pt x="2729" y="3334"/>
                    <a:pt x="2618" y="3701"/>
                    <a:pt x="2586" y="3797"/>
                  </a:cubicBezTo>
                  <a:cubicBezTo>
                    <a:pt x="2522" y="3972"/>
                    <a:pt x="1963" y="6861"/>
                    <a:pt x="1501" y="9239"/>
                  </a:cubicBezTo>
                  <a:lnTo>
                    <a:pt x="1485" y="9303"/>
                  </a:lnTo>
                  <a:cubicBezTo>
                    <a:pt x="1469" y="9399"/>
                    <a:pt x="1469" y="9494"/>
                    <a:pt x="1517" y="9590"/>
                  </a:cubicBezTo>
                  <a:cubicBezTo>
                    <a:pt x="1548" y="9702"/>
                    <a:pt x="1916" y="10675"/>
                    <a:pt x="1995" y="11010"/>
                  </a:cubicBezTo>
                  <a:cubicBezTo>
                    <a:pt x="2011" y="11186"/>
                    <a:pt x="2011" y="11361"/>
                    <a:pt x="1963" y="11521"/>
                  </a:cubicBezTo>
                  <a:cubicBezTo>
                    <a:pt x="1932" y="11713"/>
                    <a:pt x="1916" y="11904"/>
                    <a:pt x="1947" y="12096"/>
                  </a:cubicBezTo>
                  <a:cubicBezTo>
                    <a:pt x="1995" y="12335"/>
                    <a:pt x="1916" y="12590"/>
                    <a:pt x="1756" y="12750"/>
                  </a:cubicBezTo>
                  <a:cubicBezTo>
                    <a:pt x="1665" y="12840"/>
                    <a:pt x="1559" y="12883"/>
                    <a:pt x="1448" y="12883"/>
                  </a:cubicBezTo>
                  <a:cubicBezTo>
                    <a:pt x="1402" y="12883"/>
                    <a:pt x="1356" y="12876"/>
                    <a:pt x="1309" y="12862"/>
                  </a:cubicBezTo>
                  <a:cubicBezTo>
                    <a:pt x="846" y="12734"/>
                    <a:pt x="511" y="12287"/>
                    <a:pt x="336" y="11537"/>
                  </a:cubicBezTo>
                  <a:cubicBezTo>
                    <a:pt x="192" y="10978"/>
                    <a:pt x="367" y="10069"/>
                    <a:pt x="447" y="9702"/>
                  </a:cubicBezTo>
                  <a:cubicBezTo>
                    <a:pt x="463" y="9654"/>
                    <a:pt x="463" y="9606"/>
                    <a:pt x="463" y="9574"/>
                  </a:cubicBezTo>
                  <a:cubicBezTo>
                    <a:pt x="463" y="9510"/>
                    <a:pt x="399" y="2935"/>
                    <a:pt x="543" y="2009"/>
                  </a:cubicBezTo>
                  <a:cubicBezTo>
                    <a:pt x="591" y="1563"/>
                    <a:pt x="687" y="1116"/>
                    <a:pt x="814" y="685"/>
                  </a:cubicBezTo>
                  <a:cubicBezTo>
                    <a:pt x="894" y="477"/>
                    <a:pt x="1070" y="302"/>
                    <a:pt x="1293" y="238"/>
                  </a:cubicBezTo>
                  <a:cubicBezTo>
                    <a:pt x="1389" y="206"/>
                    <a:pt x="1469" y="190"/>
                    <a:pt x="1564" y="190"/>
                  </a:cubicBezTo>
                  <a:close/>
                  <a:moveTo>
                    <a:pt x="1570" y="0"/>
                  </a:moveTo>
                  <a:cubicBezTo>
                    <a:pt x="1457" y="0"/>
                    <a:pt x="1348" y="15"/>
                    <a:pt x="1245" y="46"/>
                  </a:cubicBezTo>
                  <a:cubicBezTo>
                    <a:pt x="958" y="126"/>
                    <a:pt x="735" y="350"/>
                    <a:pt x="639" y="621"/>
                  </a:cubicBezTo>
                  <a:cubicBezTo>
                    <a:pt x="495" y="1068"/>
                    <a:pt x="399" y="1515"/>
                    <a:pt x="352" y="1978"/>
                  </a:cubicBezTo>
                  <a:cubicBezTo>
                    <a:pt x="208" y="2919"/>
                    <a:pt x="272" y="9510"/>
                    <a:pt x="272" y="9574"/>
                  </a:cubicBezTo>
                  <a:cubicBezTo>
                    <a:pt x="272" y="9606"/>
                    <a:pt x="256" y="9622"/>
                    <a:pt x="256" y="9654"/>
                  </a:cubicBezTo>
                  <a:cubicBezTo>
                    <a:pt x="176" y="10037"/>
                    <a:pt x="0" y="10994"/>
                    <a:pt x="144" y="11585"/>
                  </a:cubicBezTo>
                  <a:cubicBezTo>
                    <a:pt x="336" y="12415"/>
                    <a:pt x="719" y="12910"/>
                    <a:pt x="1261" y="13053"/>
                  </a:cubicBezTo>
                  <a:cubicBezTo>
                    <a:pt x="1325" y="13069"/>
                    <a:pt x="1373" y="13085"/>
                    <a:pt x="1437" y="13085"/>
                  </a:cubicBezTo>
                  <a:cubicBezTo>
                    <a:pt x="1612" y="13085"/>
                    <a:pt x="1772" y="13021"/>
                    <a:pt x="1884" y="12894"/>
                  </a:cubicBezTo>
                  <a:cubicBezTo>
                    <a:pt x="2107" y="12686"/>
                    <a:pt x="2203" y="12367"/>
                    <a:pt x="2155" y="12064"/>
                  </a:cubicBezTo>
                  <a:cubicBezTo>
                    <a:pt x="2123" y="11888"/>
                    <a:pt x="2123" y="11713"/>
                    <a:pt x="2171" y="11553"/>
                  </a:cubicBezTo>
                  <a:cubicBezTo>
                    <a:pt x="2219" y="11361"/>
                    <a:pt x="2219" y="11170"/>
                    <a:pt x="2187" y="10978"/>
                  </a:cubicBezTo>
                  <a:cubicBezTo>
                    <a:pt x="2107" y="10611"/>
                    <a:pt x="1740" y="9622"/>
                    <a:pt x="1692" y="9510"/>
                  </a:cubicBezTo>
                  <a:cubicBezTo>
                    <a:pt x="1676" y="9462"/>
                    <a:pt x="1676" y="9399"/>
                    <a:pt x="1676" y="9335"/>
                  </a:cubicBezTo>
                  <a:lnTo>
                    <a:pt x="1692" y="9287"/>
                  </a:lnTo>
                  <a:cubicBezTo>
                    <a:pt x="2570" y="4738"/>
                    <a:pt x="2745" y="3940"/>
                    <a:pt x="2777" y="3861"/>
                  </a:cubicBezTo>
                  <a:cubicBezTo>
                    <a:pt x="2793" y="3765"/>
                    <a:pt x="2921" y="3398"/>
                    <a:pt x="3049" y="2967"/>
                  </a:cubicBezTo>
                  <a:cubicBezTo>
                    <a:pt x="3224" y="2392"/>
                    <a:pt x="3448" y="1722"/>
                    <a:pt x="3559" y="1323"/>
                  </a:cubicBezTo>
                  <a:cubicBezTo>
                    <a:pt x="3639" y="1100"/>
                    <a:pt x="3543" y="844"/>
                    <a:pt x="3352" y="717"/>
                  </a:cubicBezTo>
                  <a:cubicBezTo>
                    <a:pt x="2933" y="433"/>
                    <a:pt x="2194" y="0"/>
                    <a:pt x="1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272425" y="3131850"/>
              <a:ext cx="25900" cy="28875"/>
            </a:xfrm>
            <a:custGeom>
              <a:rect b="b" l="l" r="r" t="t"/>
              <a:pathLst>
                <a:path extrusionOk="0" h="1155" w="1036">
                  <a:moveTo>
                    <a:pt x="143" y="0"/>
                  </a:moveTo>
                  <a:cubicBezTo>
                    <a:pt x="59" y="0"/>
                    <a:pt x="0" y="117"/>
                    <a:pt x="78" y="181"/>
                  </a:cubicBezTo>
                  <a:cubicBezTo>
                    <a:pt x="269" y="309"/>
                    <a:pt x="764" y="724"/>
                    <a:pt x="828" y="1075"/>
                  </a:cubicBezTo>
                  <a:cubicBezTo>
                    <a:pt x="844" y="1123"/>
                    <a:pt x="876" y="1155"/>
                    <a:pt x="924" y="1155"/>
                  </a:cubicBezTo>
                  <a:lnTo>
                    <a:pt x="940" y="1155"/>
                  </a:lnTo>
                  <a:cubicBezTo>
                    <a:pt x="1003" y="1139"/>
                    <a:pt x="1035" y="1091"/>
                    <a:pt x="1019" y="1027"/>
                  </a:cubicBezTo>
                  <a:cubicBezTo>
                    <a:pt x="940" y="548"/>
                    <a:pt x="221" y="38"/>
                    <a:pt x="205" y="22"/>
                  </a:cubicBezTo>
                  <a:cubicBezTo>
                    <a:pt x="184" y="7"/>
                    <a:pt x="163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278000" y="3121650"/>
              <a:ext cx="24300" cy="21525"/>
            </a:xfrm>
            <a:custGeom>
              <a:rect b="b" l="l" r="r" t="t"/>
              <a:pathLst>
                <a:path extrusionOk="0" h="861" w="972">
                  <a:moveTo>
                    <a:pt x="138" y="0"/>
                  </a:moveTo>
                  <a:cubicBezTo>
                    <a:pt x="53" y="0"/>
                    <a:pt x="0" y="123"/>
                    <a:pt x="94" y="190"/>
                  </a:cubicBezTo>
                  <a:cubicBezTo>
                    <a:pt x="349" y="350"/>
                    <a:pt x="573" y="557"/>
                    <a:pt x="764" y="797"/>
                  </a:cubicBezTo>
                  <a:cubicBezTo>
                    <a:pt x="780" y="829"/>
                    <a:pt x="812" y="861"/>
                    <a:pt x="844" y="861"/>
                  </a:cubicBezTo>
                  <a:cubicBezTo>
                    <a:pt x="924" y="861"/>
                    <a:pt x="972" y="781"/>
                    <a:pt x="940" y="701"/>
                  </a:cubicBezTo>
                  <a:cubicBezTo>
                    <a:pt x="780" y="398"/>
                    <a:pt x="222" y="31"/>
                    <a:pt x="190" y="15"/>
                  </a:cubicBezTo>
                  <a:cubicBezTo>
                    <a:pt x="172" y="5"/>
                    <a:pt x="154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283925" y="3079325"/>
              <a:ext cx="23175" cy="65125"/>
            </a:xfrm>
            <a:custGeom>
              <a:rect b="b" l="l" r="r" t="t"/>
              <a:pathLst>
                <a:path extrusionOk="0" h="2605" w="927">
                  <a:moveTo>
                    <a:pt x="97" y="0"/>
                  </a:moveTo>
                  <a:lnTo>
                    <a:pt x="1" y="1389"/>
                  </a:lnTo>
                  <a:lnTo>
                    <a:pt x="208" y="1660"/>
                  </a:lnTo>
                  <a:cubicBezTo>
                    <a:pt x="208" y="1660"/>
                    <a:pt x="290" y="2605"/>
                    <a:pt x="556" y="2605"/>
                  </a:cubicBezTo>
                  <a:cubicBezTo>
                    <a:pt x="577" y="2605"/>
                    <a:pt x="600" y="2599"/>
                    <a:pt x="623" y="2586"/>
                  </a:cubicBezTo>
                  <a:cubicBezTo>
                    <a:pt x="926" y="2426"/>
                    <a:pt x="751" y="1101"/>
                    <a:pt x="751" y="1101"/>
                  </a:cubicBezTo>
                  <a:cubicBezTo>
                    <a:pt x="751" y="1101"/>
                    <a:pt x="591" y="766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280525" y="3076575"/>
              <a:ext cx="28575" cy="70600"/>
            </a:xfrm>
            <a:custGeom>
              <a:rect b="b" l="l" r="r" t="t"/>
              <a:pathLst>
                <a:path extrusionOk="0" h="2824" w="1143">
                  <a:moveTo>
                    <a:pt x="242" y="0"/>
                  </a:moveTo>
                  <a:cubicBezTo>
                    <a:pt x="168" y="0"/>
                    <a:pt x="96" y="79"/>
                    <a:pt x="153" y="158"/>
                  </a:cubicBezTo>
                  <a:cubicBezTo>
                    <a:pt x="568" y="828"/>
                    <a:pt x="743" y="1164"/>
                    <a:pt x="791" y="1243"/>
                  </a:cubicBezTo>
                  <a:cubicBezTo>
                    <a:pt x="871" y="1850"/>
                    <a:pt x="855" y="2536"/>
                    <a:pt x="711" y="2616"/>
                  </a:cubicBezTo>
                  <a:lnTo>
                    <a:pt x="679" y="2616"/>
                  </a:lnTo>
                  <a:cubicBezTo>
                    <a:pt x="584" y="2552"/>
                    <a:pt x="472" y="2121"/>
                    <a:pt x="440" y="1754"/>
                  </a:cubicBezTo>
                  <a:cubicBezTo>
                    <a:pt x="440" y="1738"/>
                    <a:pt x="440" y="1722"/>
                    <a:pt x="424" y="1706"/>
                  </a:cubicBezTo>
                  <a:lnTo>
                    <a:pt x="217" y="1435"/>
                  </a:lnTo>
                  <a:cubicBezTo>
                    <a:pt x="198" y="1402"/>
                    <a:pt x="170" y="1389"/>
                    <a:pt x="141" y="1389"/>
                  </a:cubicBezTo>
                  <a:cubicBezTo>
                    <a:pt x="72" y="1389"/>
                    <a:pt x="1" y="1468"/>
                    <a:pt x="57" y="1547"/>
                  </a:cubicBezTo>
                  <a:lnTo>
                    <a:pt x="248" y="1802"/>
                  </a:lnTo>
                  <a:cubicBezTo>
                    <a:pt x="264" y="2041"/>
                    <a:pt x="344" y="2664"/>
                    <a:pt x="584" y="2791"/>
                  </a:cubicBezTo>
                  <a:cubicBezTo>
                    <a:pt x="616" y="2807"/>
                    <a:pt x="663" y="2823"/>
                    <a:pt x="695" y="2823"/>
                  </a:cubicBezTo>
                  <a:cubicBezTo>
                    <a:pt x="727" y="2823"/>
                    <a:pt x="759" y="2807"/>
                    <a:pt x="807" y="2791"/>
                  </a:cubicBezTo>
                  <a:cubicBezTo>
                    <a:pt x="1142" y="2616"/>
                    <a:pt x="1030" y="1531"/>
                    <a:pt x="983" y="1195"/>
                  </a:cubicBezTo>
                  <a:cubicBezTo>
                    <a:pt x="983" y="1180"/>
                    <a:pt x="983" y="1180"/>
                    <a:pt x="967" y="1164"/>
                  </a:cubicBezTo>
                  <a:cubicBezTo>
                    <a:pt x="967" y="1148"/>
                    <a:pt x="807" y="828"/>
                    <a:pt x="328" y="46"/>
                  </a:cubicBezTo>
                  <a:cubicBezTo>
                    <a:pt x="305" y="14"/>
                    <a:pt x="27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264775" y="3082625"/>
              <a:ext cx="26375" cy="81700"/>
            </a:xfrm>
            <a:custGeom>
              <a:rect b="b" l="l" r="r" t="t"/>
              <a:pathLst>
                <a:path extrusionOk="0" h="3268" w="1055">
                  <a:moveTo>
                    <a:pt x="737" y="1"/>
                  </a:moveTo>
                  <a:cubicBezTo>
                    <a:pt x="679" y="1"/>
                    <a:pt x="620" y="48"/>
                    <a:pt x="639" y="124"/>
                  </a:cubicBezTo>
                  <a:cubicBezTo>
                    <a:pt x="735" y="491"/>
                    <a:pt x="735" y="890"/>
                    <a:pt x="623" y="1257"/>
                  </a:cubicBezTo>
                  <a:cubicBezTo>
                    <a:pt x="448" y="1592"/>
                    <a:pt x="240" y="1911"/>
                    <a:pt x="33" y="2214"/>
                  </a:cubicBezTo>
                  <a:cubicBezTo>
                    <a:pt x="1" y="2262"/>
                    <a:pt x="1" y="2310"/>
                    <a:pt x="49" y="2358"/>
                  </a:cubicBezTo>
                  <a:cubicBezTo>
                    <a:pt x="336" y="2629"/>
                    <a:pt x="607" y="2916"/>
                    <a:pt x="847" y="3236"/>
                  </a:cubicBezTo>
                  <a:cubicBezTo>
                    <a:pt x="878" y="3252"/>
                    <a:pt x="894" y="3268"/>
                    <a:pt x="926" y="3268"/>
                  </a:cubicBezTo>
                  <a:cubicBezTo>
                    <a:pt x="1006" y="3268"/>
                    <a:pt x="1054" y="3172"/>
                    <a:pt x="1006" y="3108"/>
                  </a:cubicBezTo>
                  <a:cubicBezTo>
                    <a:pt x="767" y="2805"/>
                    <a:pt x="511" y="2533"/>
                    <a:pt x="240" y="2262"/>
                  </a:cubicBezTo>
                  <a:cubicBezTo>
                    <a:pt x="448" y="1959"/>
                    <a:pt x="639" y="1656"/>
                    <a:pt x="799" y="1336"/>
                  </a:cubicBezTo>
                  <a:cubicBezTo>
                    <a:pt x="942" y="922"/>
                    <a:pt x="942" y="491"/>
                    <a:pt x="831" y="76"/>
                  </a:cubicBezTo>
                  <a:cubicBezTo>
                    <a:pt x="818" y="23"/>
                    <a:pt x="778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246825" y="2683875"/>
              <a:ext cx="114925" cy="206775"/>
            </a:xfrm>
            <a:custGeom>
              <a:rect b="b" l="l" r="r" t="t"/>
              <a:pathLst>
                <a:path extrusionOk="0" h="8271" w="4597">
                  <a:moveTo>
                    <a:pt x="2639" y="1"/>
                  </a:moveTo>
                  <a:cubicBezTo>
                    <a:pt x="2370" y="1"/>
                    <a:pt x="2089" y="120"/>
                    <a:pt x="1804" y="418"/>
                  </a:cubicBezTo>
                  <a:lnTo>
                    <a:pt x="1" y="7073"/>
                  </a:lnTo>
                  <a:cubicBezTo>
                    <a:pt x="1" y="7073"/>
                    <a:pt x="1478" y="8270"/>
                    <a:pt x="3312" y="8270"/>
                  </a:cubicBezTo>
                  <a:cubicBezTo>
                    <a:pt x="3336" y="8270"/>
                    <a:pt x="3360" y="8270"/>
                    <a:pt x="3384" y="8270"/>
                  </a:cubicBezTo>
                  <a:lnTo>
                    <a:pt x="4597" y="1950"/>
                  </a:lnTo>
                  <a:cubicBezTo>
                    <a:pt x="4597" y="1950"/>
                    <a:pt x="3725" y="1"/>
                    <a:pt x="2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244025" y="2681425"/>
              <a:ext cx="120125" cy="211600"/>
            </a:xfrm>
            <a:custGeom>
              <a:rect b="b" l="l" r="r" t="t"/>
              <a:pathLst>
                <a:path extrusionOk="0" h="8464" w="4805">
                  <a:moveTo>
                    <a:pt x="2771" y="203"/>
                  </a:moveTo>
                  <a:cubicBezTo>
                    <a:pt x="2815" y="203"/>
                    <a:pt x="2860" y="206"/>
                    <a:pt x="2905" y="213"/>
                  </a:cubicBezTo>
                  <a:cubicBezTo>
                    <a:pt x="3783" y="372"/>
                    <a:pt x="4501" y="1840"/>
                    <a:pt x="4613" y="2064"/>
                  </a:cubicBezTo>
                  <a:lnTo>
                    <a:pt x="3416" y="8272"/>
                  </a:lnTo>
                  <a:cubicBezTo>
                    <a:pt x="1820" y="8256"/>
                    <a:pt x="496" y="7330"/>
                    <a:pt x="224" y="7123"/>
                  </a:cubicBezTo>
                  <a:lnTo>
                    <a:pt x="2012" y="564"/>
                  </a:lnTo>
                  <a:cubicBezTo>
                    <a:pt x="2193" y="341"/>
                    <a:pt x="2470" y="203"/>
                    <a:pt x="2771" y="203"/>
                  </a:cubicBezTo>
                  <a:close/>
                  <a:moveTo>
                    <a:pt x="2744" y="1"/>
                  </a:moveTo>
                  <a:cubicBezTo>
                    <a:pt x="2431" y="1"/>
                    <a:pt x="2130" y="160"/>
                    <a:pt x="1852" y="452"/>
                  </a:cubicBezTo>
                  <a:cubicBezTo>
                    <a:pt x="1836" y="468"/>
                    <a:pt x="1820" y="468"/>
                    <a:pt x="1820" y="484"/>
                  </a:cubicBezTo>
                  <a:lnTo>
                    <a:pt x="17" y="7139"/>
                  </a:lnTo>
                  <a:cubicBezTo>
                    <a:pt x="1" y="7171"/>
                    <a:pt x="17" y="7219"/>
                    <a:pt x="49" y="7250"/>
                  </a:cubicBezTo>
                  <a:cubicBezTo>
                    <a:pt x="113" y="7298"/>
                    <a:pt x="1565" y="8463"/>
                    <a:pt x="3432" y="8463"/>
                  </a:cubicBezTo>
                  <a:lnTo>
                    <a:pt x="3496" y="8463"/>
                  </a:lnTo>
                  <a:cubicBezTo>
                    <a:pt x="3544" y="8463"/>
                    <a:pt x="3592" y="8431"/>
                    <a:pt x="3592" y="8384"/>
                  </a:cubicBezTo>
                  <a:lnTo>
                    <a:pt x="4805" y="2064"/>
                  </a:lnTo>
                  <a:cubicBezTo>
                    <a:pt x="4805" y="2048"/>
                    <a:pt x="4805" y="2032"/>
                    <a:pt x="4805" y="2016"/>
                  </a:cubicBezTo>
                  <a:cubicBezTo>
                    <a:pt x="4773" y="1936"/>
                    <a:pt x="3991" y="197"/>
                    <a:pt x="2937" y="21"/>
                  </a:cubicBezTo>
                  <a:cubicBezTo>
                    <a:pt x="2872" y="7"/>
                    <a:pt x="2808" y="1"/>
                    <a:pt x="2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289125" y="2635125"/>
              <a:ext cx="362700" cy="374025"/>
            </a:xfrm>
            <a:custGeom>
              <a:rect b="b" l="l" r="r" t="t"/>
              <a:pathLst>
                <a:path extrusionOk="0" h="14961" w="14508">
                  <a:moveTo>
                    <a:pt x="4105" y="0"/>
                  </a:moveTo>
                  <a:cubicBezTo>
                    <a:pt x="3728" y="0"/>
                    <a:pt x="3382" y="54"/>
                    <a:pt x="3112" y="197"/>
                  </a:cubicBezTo>
                  <a:cubicBezTo>
                    <a:pt x="3112" y="197"/>
                    <a:pt x="447" y="1506"/>
                    <a:pt x="192" y="2112"/>
                  </a:cubicBezTo>
                  <a:cubicBezTo>
                    <a:pt x="0" y="2607"/>
                    <a:pt x="607" y="6134"/>
                    <a:pt x="623" y="6756"/>
                  </a:cubicBezTo>
                  <a:cubicBezTo>
                    <a:pt x="639" y="7379"/>
                    <a:pt x="1165" y="12709"/>
                    <a:pt x="1309" y="13747"/>
                  </a:cubicBezTo>
                  <a:cubicBezTo>
                    <a:pt x="1417" y="14517"/>
                    <a:pt x="3406" y="14961"/>
                    <a:pt x="4938" y="14961"/>
                  </a:cubicBezTo>
                  <a:cubicBezTo>
                    <a:pt x="5437" y="14961"/>
                    <a:pt x="5887" y="14914"/>
                    <a:pt x="6208" y="14816"/>
                  </a:cubicBezTo>
                  <a:cubicBezTo>
                    <a:pt x="7517" y="14417"/>
                    <a:pt x="8746" y="14273"/>
                    <a:pt x="8730" y="13938"/>
                  </a:cubicBezTo>
                  <a:cubicBezTo>
                    <a:pt x="8730" y="13603"/>
                    <a:pt x="8554" y="10794"/>
                    <a:pt x="8618" y="10267"/>
                  </a:cubicBezTo>
                  <a:cubicBezTo>
                    <a:pt x="8698" y="9725"/>
                    <a:pt x="9257" y="5703"/>
                    <a:pt x="9257" y="5703"/>
                  </a:cubicBezTo>
                  <a:lnTo>
                    <a:pt x="14268" y="4666"/>
                  </a:lnTo>
                  <a:cubicBezTo>
                    <a:pt x="14268" y="4666"/>
                    <a:pt x="14491" y="4522"/>
                    <a:pt x="14491" y="3613"/>
                  </a:cubicBezTo>
                  <a:cubicBezTo>
                    <a:pt x="14507" y="2767"/>
                    <a:pt x="14459" y="1905"/>
                    <a:pt x="14364" y="1059"/>
                  </a:cubicBezTo>
                  <a:cubicBezTo>
                    <a:pt x="13927" y="1168"/>
                    <a:pt x="13476" y="1218"/>
                    <a:pt x="13020" y="1218"/>
                  </a:cubicBezTo>
                  <a:cubicBezTo>
                    <a:pt x="12809" y="1218"/>
                    <a:pt x="12597" y="1207"/>
                    <a:pt x="12385" y="1187"/>
                  </a:cubicBezTo>
                  <a:cubicBezTo>
                    <a:pt x="11280" y="1085"/>
                    <a:pt x="9991" y="811"/>
                    <a:pt x="9576" y="811"/>
                  </a:cubicBezTo>
                  <a:cubicBezTo>
                    <a:pt x="9535" y="811"/>
                    <a:pt x="9503" y="814"/>
                    <a:pt x="9480" y="820"/>
                  </a:cubicBezTo>
                  <a:cubicBezTo>
                    <a:pt x="9455" y="827"/>
                    <a:pt x="9417" y="831"/>
                    <a:pt x="9366" y="831"/>
                  </a:cubicBezTo>
                  <a:cubicBezTo>
                    <a:pt x="8898" y="831"/>
                    <a:pt x="7431" y="525"/>
                    <a:pt x="6927" y="453"/>
                  </a:cubicBezTo>
                  <a:cubicBezTo>
                    <a:pt x="6346" y="383"/>
                    <a:pt x="5114" y="0"/>
                    <a:pt x="4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288325" y="2632500"/>
              <a:ext cx="365875" cy="379100"/>
            </a:xfrm>
            <a:custGeom>
              <a:rect b="b" l="l" r="r" t="t"/>
              <a:pathLst>
                <a:path extrusionOk="0" h="15164" w="14635">
                  <a:moveTo>
                    <a:pt x="4021" y="204"/>
                  </a:moveTo>
                  <a:cubicBezTo>
                    <a:pt x="4053" y="204"/>
                    <a:pt x="4086" y="205"/>
                    <a:pt x="4118" y="207"/>
                  </a:cubicBezTo>
                  <a:cubicBezTo>
                    <a:pt x="4820" y="238"/>
                    <a:pt x="5522" y="334"/>
                    <a:pt x="6192" y="510"/>
                  </a:cubicBezTo>
                  <a:cubicBezTo>
                    <a:pt x="6496" y="574"/>
                    <a:pt x="6751" y="637"/>
                    <a:pt x="6943" y="653"/>
                  </a:cubicBezTo>
                  <a:cubicBezTo>
                    <a:pt x="7134" y="685"/>
                    <a:pt x="7453" y="733"/>
                    <a:pt x="7788" y="797"/>
                  </a:cubicBezTo>
                  <a:cubicBezTo>
                    <a:pt x="8567" y="942"/>
                    <a:pt x="9138" y="1033"/>
                    <a:pt x="9412" y="1033"/>
                  </a:cubicBezTo>
                  <a:cubicBezTo>
                    <a:pt x="9469" y="1033"/>
                    <a:pt x="9514" y="1029"/>
                    <a:pt x="9544" y="1020"/>
                  </a:cubicBezTo>
                  <a:cubicBezTo>
                    <a:pt x="9943" y="1020"/>
                    <a:pt x="10326" y="1068"/>
                    <a:pt x="10709" y="1148"/>
                  </a:cubicBezTo>
                  <a:cubicBezTo>
                    <a:pt x="11236" y="1244"/>
                    <a:pt x="11842" y="1340"/>
                    <a:pt x="12401" y="1388"/>
                  </a:cubicBezTo>
                  <a:cubicBezTo>
                    <a:pt x="12613" y="1409"/>
                    <a:pt x="12826" y="1419"/>
                    <a:pt x="13039" y="1419"/>
                  </a:cubicBezTo>
                  <a:cubicBezTo>
                    <a:pt x="13465" y="1419"/>
                    <a:pt x="13890" y="1377"/>
                    <a:pt x="14316" y="1292"/>
                  </a:cubicBezTo>
                  <a:cubicBezTo>
                    <a:pt x="14396" y="2090"/>
                    <a:pt x="14427" y="2904"/>
                    <a:pt x="14427" y="3718"/>
                  </a:cubicBezTo>
                  <a:cubicBezTo>
                    <a:pt x="14427" y="4420"/>
                    <a:pt x="14284" y="4627"/>
                    <a:pt x="14252" y="4675"/>
                  </a:cubicBezTo>
                  <a:lnTo>
                    <a:pt x="9257" y="5712"/>
                  </a:lnTo>
                  <a:cubicBezTo>
                    <a:pt x="9225" y="5712"/>
                    <a:pt x="9193" y="5744"/>
                    <a:pt x="9177" y="5792"/>
                  </a:cubicBezTo>
                  <a:cubicBezTo>
                    <a:pt x="9177" y="5792"/>
                    <a:pt x="8634" y="9814"/>
                    <a:pt x="8554" y="10357"/>
                  </a:cubicBezTo>
                  <a:cubicBezTo>
                    <a:pt x="8507" y="10771"/>
                    <a:pt x="8586" y="12527"/>
                    <a:pt x="8634" y="13469"/>
                  </a:cubicBezTo>
                  <a:cubicBezTo>
                    <a:pt x="8650" y="13756"/>
                    <a:pt x="8666" y="13963"/>
                    <a:pt x="8666" y="14043"/>
                  </a:cubicBezTo>
                  <a:cubicBezTo>
                    <a:pt x="8666" y="14187"/>
                    <a:pt x="7964" y="14362"/>
                    <a:pt x="7389" y="14506"/>
                  </a:cubicBezTo>
                  <a:cubicBezTo>
                    <a:pt x="7038" y="14602"/>
                    <a:pt x="6623" y="14697"/>
                    <a:pt x="6208" y="14825"/>
                  </a:cubicBezTo>
                  <a:cubicBezTo>
                    <a:pt x="5901" y="14918"/>
                    <a:pt x="5463" y="14963"/>
                    <a:pt x="4974" y="14963"/>
                  </a:cubicBezTo>
                  <a:cubicBezTo>
                    <a:pt x="3864" y="14963"/>
                    <a:pt x="2496" y="14731"/>
                    <a:pt x="1820" y="14298"/>
                  </a:cubicBezTo>
                  <a:cubicBezTo>
                    <a:pt x="1628" y="14203"/>
                    <a:pt x="1500" y="14027"/>
                    <a:pt x="1437" y="13836"/>
                  </a:cubicBezTo>
                  <a:cubicBezTo>
                    <a:pt x="1293" y="12830"/>
                    <a:pt x="766" y="7500"/>
                    <a:pt x="750" y="6861"/>
                  </a:cubicBezTo>
                  <a:cubicBezTo>
                    <a:pt x="750" y="6638"/>
                    <a:pt x="687" y="6111"/>
                    <a:pt x="591" y="5441"/>
                  </a:cubicBezTo>
                  <a:cubicBezTo>
                    <a:pt x="431" y="4292"/>
                    <a:pt x="208" y="2553"/>
                    <a:pt x="320" y="2249"/>
                  </a:cubicBezTo>
                  <a:cubicBezTo>
                    <a:pt x="511" y="1786"/>
                    <a:pt x="2458" y="749"/>
                    <a:pt x="3176" y="382"/>
                  </a:cubicBezTo>
                  <a:cubicBezTo>
                    <a:pt x="3449" y="267"/>
                    <a:pt x="3734" y="204"/>
                    <a:pt x="4021" y="204"/>
                  </a:cubicBezTo>
                  <a:close/>
                  <a:moveTo>
                    <a:pt x="4137" y="0"/>
                  </a:moveTo>
                  <a:cubicBezTo>
                    <a:pt x="3746" y="0"/>
                    <a:pt x="3385" y="57"/>
                    <a:pt x="3096" y="207"/>
                  </a:cubicBezTo>
                  <a:cubicBezTo>
                    <a:pt x="2809" y="350"/>
                    <a:pt x="399" y="1563"/>
                    <a:pt x="144" y="2170"/>
                  </a:cubicBezTo>
                  <a:cubicBezTo>
                    <a:pt x="0" y="2505"/>
                    <a:pt x="160" y="3797"/>
                    <a:pt x="383" y="5457"/>
                  </a:cubicBezTo>
                  <a:cubicBezTo>
                    <a:pt x="479" y="6111"/>
                    <a:pt x="543" y="6654"/>
                    <a:pt x="559" y="6861"/>
                  </a:cubicBezTo>
                  <a:cubicBezTo>
                    <a:pt x="559" y="7500"/>
                    <a:pt x="1102" y="12862"/>
                    <a:pt x="1245" y="13852"/>
                  </a:cubicBezTo>
                  <a:cubicBezTo>
                    <a:pt x="1309" y="14123"/>
                    <a:pt x="1469" y="14346"/>
                    <a:pt x="1708" y="14474"/>
                  </a:cubicBezTo>
                  <a:cubicBezTo>
                    <a:pt x="2426" y="14921"/>
                    <a:pt x="3815" y="15160"/>
                    <a:pt x="4948" y="15160"/>
                  </a:cubicBezTo>
                  <a:cubicBezTo>
                    <a:pt x="5004" y="15162"/>
                    <a:pt x="5059" y="15163"/>
                    <a:pt x="5115" y="15163"/>
                  </a:cubicBezTo>
                  <a:cubicBezTo>
                    <a:pt x="5506" y="15163"/>
                    <a:pt x="5895" y="15114"/>
                    <a:pt x="6272" y="15017"/>
                  </a:cubicBezTo>
                  <a:cubicBezTo>
                    <a:pt x="6687" y="14889"/>
                    <a:pt x="7086" y="14793"/>
                    <a:pt x="7437" y="14697"/>
                  </a:cubicBezTo>
                  <a:cubicBezTo>
                    <a:pt x="8331" y="14474"/>
                    <a:pt x="8874" y="14346"/>
                    <a:pt x="8874" y="14043"/>
                  </a:cubicBezTo>
                  <a:cubicBezTo>
                    <a:pt x="8858" y="13963"/>
                    <a:pt x="8858" y="13740"/>
                    <a:pt x="8842" y="13453"/>
                  </a:cubicBezTo>
                  <a:cubicBezTo>
                    <a:pt x="8794" y="12527"/>
                    <a:pt x="8698" y="10787"/>
                    <a:pt x="8746" y="10372"/>
                  </a:cubicBezTo>
                  <a:cubicBezTo>
                    <a:pt x="8826" y="9878"/>
                    <a:pt x="9305" y="6431"/>
                    <a:pt x="9368" y="5888"/>
                  </a:cubicBezTo>
                  <a:lnTo>
                    <a:pt x="14316" y="4867"/>
                  </a:lnTo>
                  <a:cubicBezTo>
                    <a:pt x="14332" y="4867"/>
                    <a:pt x="14332" y="4851"/>
                    <a:pt x="14348" y="4851"/>
                  </a:cubicBezTo>
                  <a:cubicBezTo>
                    <a:pt x="14396" y="4819"/>
                    <a:pt x="14619" y="4643"/>
                    <a:pt x="14635" y="3718"/>
                  </a:cubicBezTo>
                  <a:cubicBezTo>
                    <a:pt x="14635" y="2856"/>
                    <a:pt x="14587" y="2010"/>
                    <a:pt x="14491" y="1148"/>
                  </a:cubicBezTo>
                  <a:cubicBezTo>
                    <a:pt x="14491" y="1116"/>
                    <a:pt x="14475" y="1100"/>
                    <a:pt x="14459" y="1084"/>
                  </a:cubicBezTo>
                  <a:cubicBezTo>
                    <a:pt x="14437" y="1073"/>
                    <a:pt x="14422" y="1062"/>
                    <a:pt x="14404" y="1062"/>
                  </a:cubicBezTo>
                  <a:cubicBezTo>
                    <a:pt x="14397" y="1062"/>
                    <a:pt x="14389" y="1064"/>
                    <a:pt x="14380" y="1068"/>
                  </a:cubicBezTo>
                  <a:cubicBezTo>
                    <a:pt x="13949" y="1165"/>
                    <a:pt x="13504" y="1218"/>
                    <a:pt x="13064" y="1218"/>
                  </a:cubicBezTo>
                  <a:cubicBezTo>
                    <a:pt x="12852" y="1218"/>
                    <a:pt x="12641" y="1206"/>
                    <a:pt x="12433" y="1180"/>
                  </a:cubicBezTo>
                  <a:cubicBezTo>
                    <a:pt x="11874" y="1132"/>
                    <a:pt x="11268" y="1036"/>
                    <a:pt x="10741" y="957"/>
                  </a:cubicBezTo>
                  <a:cubicBezTo>
                    <a:pt x="10187" y="871"/>
                    <a:pt x="9833" y="813"/>
                    <a:pt x="9634" y="813"/>
                  </a:cubicBezTo>
                  <a:cubicBezTo>
                    <a:pt x="9575" y="813"/>
                    <a:pt x="9529" y="818"/>
                    <a:pt x="9496" y="829"/>
                  </a:cubicBezTo>
                  <a:cubicBezTo>
                    <a:pt x="9476" y="835"/>
                    <a:pt x="9444" y="838"/>
                    <a:pt x="9403" y="838"/>
                  </a:cubicBezTo>
                  <a:cubicBezTo>
                    <a:pt x="9114" y="838"/>
                    <a:pt x="8351" y="703"/>
                    <a:pt x="7820" y="606"/>
                  </a:cubicBezTo>
                  <a:cubicBezTo>
                    <a:pt x="7485" y="542"/>
                    <a:pt x="7150" y="494"/>
                    <a:pt x="6959" y="462"/>
                  </a:cubicBezTo>
                  <a:cubicBezTo>
                    <a:pt x="6783" y="430"/>
                    <a:pt x="6528" y="382"/>
                    <a:pt x="6240" y="318"/>
                  </a:cubicBezTo>
                  <a:cubicBezTo>
                    <a:pt x="5609" y="176"/>
                    <a:pt x="4827" y="0"/>
                    <a:pt x="4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292300" y="2735300"/>
              <a:ext cx="19975" cy="148550"/>
            </a:xfrm>
            <a:custGeom>
              <a:rect b="b" l="l" r="r" t="t"/>
              <a:pathLst>
                <a:path extrusionOk="0" h="5942" w="799">
                  <a:moveTo>
                    <a:pt x="65" y="0"/>
                  </a:moveTo>
                  <a:cubicBezTo>
                    <a:pt x="60" y="0"/>
                    <a:pt x="55" y="1"/>
                    <a:pt x="49" y="5"/>
                  </a:cubicBezTo>
                  <a:cubicBezTo>
                    <a:pt x="17" y="5"/>
                    <a:pt x="1" y="20"/>
                    <a:pt x="1" y="52"/>
                  </a:cubicBezTo>
                  <a:lnTo>
                    <a:pt x="703" y="5893"/>
                  </a:lnTo>
                  <a:cubicBezTo>
                    <a:pt x="703" y="5925"/>
                    <a:pt x="719" y="5941"/>
                    <a:pt x="751" y="5941"/>
                  </a:cubicBezTo>
                  <a:cubicBezTo>
                    <a:pt x="783" y="5941"/>
                    <a:pt x="799" y="5909"/>
                    <a:pt x="799" y="5877"/>
                  </a:cubicBezTo>
                  <a:lnTo>
                    <a:pt x="97" y="36"/>
                  </a:lnTo>
                  <a:cubicBezTo>
                    <a:pt x="97" y="24"/>
                    <a:pt x="86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288175" y="2779725"/>
              <a:ext cx="11750" cy="21525"/>
            </a:xfrm>
            <a:custGeom>
              <a:rect b="b" l="l" r="r" t="t"/>
              <a:pathLst>
                <a:path extrusionOk="0" h="861" w="470">
                  <a:moveTo>
                    <a:pt x="72" y="1"/>
                  </a:moveTo>
                  <a:cubicBezTo>
                    <a:pt x="36" y="1"/>
                    <a:pt x="1" y="36"/>
                    <a:pt x="22" y="79"/>
                  </a:cubicBezTo>
                  <a:lnTo>
                    <a:pt x="357" y="829"/>
                  </a:lnTo>
                  <a:cubicBezTo>
                    <a:pt x="373" y="845"/>
                    <a:pt x="389" y="861"/>
                    <a:pt x="405" y="861"/>
                  </a:cubicBezTo>
                  <a:lnTo>
                    <a:pt x="421" y="861"/>
                  </a:lnTo>
                  <a:cubicBezTo>
                    <a:pt x="453" y="845"/>
                    <a:pt x="469" y="813"/>
                    <a:pt x="453" y="797"/>
                  </a:cubicBezTo>
                  <a:lnTo>
                    <a:pt x="118" y="31"/>
                  </a:lnTo>
                  <a:cubicBezTo>
                    <a:pt x="107" y="10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469850" y="2776050"/>
              <a:ext cx="52200" cy="10450"/>
            </a:xfrm>
            <a:custGeom>
              <a:rect b="b" l="l" r="r" t="t"/>
              <a:pathLst>
                <a:path extrusionOk="0" h="418" w="2088">
                  <a:moveTo>
                    <a:pt x="2024" y="1"/>
                  </a:moveTo>
                  <a:cubicBezTo>
                    <a:pt x="2020" y="1"/>
                    <a:pt x="2016" y="1"/>
                    <a:pt x="2012" y="2"/>
                  </a:cubicBezTo>
                  <a:lnTo>
                    <a:pt x="65" y="322"/>
                  </a:lnTo>
                  <a:cubicBezTo>
                    <a:pt x="1" y="322"/>
                    <a:pt x="1" y="417"/>
                    <a:pt x="65" y="417"/>
                  </a:cubicBezTo>
                  <a:lnTo>
                    <a:pt x="81" y="417"/>
                  </a:lnTo>
                  <a:lnTo>
                    <a:pt x="2028" y="98"/>
                  </a:lnTo>
                  <a:cubicBezTo>
                    <a:pt x="2087" y="98"/>
                    <a:pt x="2077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472250" y="2779875"/>
              <a:ext cx="39300" cy="36150"/>
            </a:xfrm>
            <a:custGeom>
              <a:rect b="b" l="l" r="r" t="t"/>
              <a:pathLst>
                <a:path extrusionOk="0" h="1446" w="1572">
                  <a:moveTo>
                    <a:pt x="1496" y="0"/>
                  </a:moveTo>
                  <a:cubicBezTo>
                    <a:pt x="1487" y="0"/>
                    <a:pt x="1478" y="3"/>
                    <a:pt x="1469" y="9"/>
                  </a:cubicBezTo>
                  <a:lnTo>
                    <a:pt x="32" y="1365"/>
                  </a:lnTo>
                  <a:cubicBezTo>
                    <a:pt x="1" y="1397"/>
                    <a:pt x="16" y="1445"/>
                    <a:pt x="64" y="1445"/>
                  </a:cubicBezTo>
                  <a:cubicBezTo>
                    <a:pt x="80" y="1445"/>
                    <a:pt x="80" y="1445"/>
                    <a:pt x="96" y="1429"/>
                  </a:cubicBezTo>
                  <a:lnTo>
                    <a:pt x="1533" y="89"/>
                  </a:lnTo>
                  <a:cubicBezTo>
                    <a:pt x="1572" y="50"/>
                    <a:pt x="1537" y="0"/>
                    <a:pt x="1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501775" y="2667700"/>
              <a:ext cx="119475" cy="72525"/>
            </a:xfrm>
            <a:custGeom>
              <a:rect b="b" l="l" r="r" t="t"/>
              <a:pathLst>
                <a:path extrusionOk="0" h="2901" w="4779">
                  <a:moveTo>
                    <a:pt x="4714" y="1"/>
                  </a:moveTo>
                  <a:cubicBezTo>
                    <a:pt x="4700" y="1"/>
                    <a:pt x="4686" y="8"/>
                    <a:pt x="4677" y="27"/>
                  </a:cubicBezTo>
                  <a:cubicBezTo>
                    <a:pt x="4661" y="43"/>
                    <a:pt x="3288" y="2054"/>
                    <a:pt x="48" y="2804"/>
                  </a:cubicBezTo>
                  <a:cubicBezTo>
                    <a:pt x="1" y="2804"/>
                    <a:pt x="1" y="2900"/>
                    <a:pt x="64" y="2900"/>
                  </a:cubicBezTo>
                  <a:lnTo>
                    <a:pt x="80" y="2900"/>
                  </a:lnTo>
                  <a:cubicBezTo>
                    <a:pt x="3352" y="2134"/>
                    <a:pt x="4740" y="107"/>
                    <a:pt x="4756" y="75"/>
                  </a:cubicBezTo>
                  <a:cubicBezTo>
                    <a:pt x="4779" y="42"/>
                    <a:pt x="4746" y="1"/>
                    <a:pt x="4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/>
        </p:nvSpPr>
        <p:spPr>
          <a:xfrm>
            <a:off x="451075" y="4068350"/>
            <a:ext cx="3064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analyze and build models to classify whether a conference paper is accepted or rejected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6123727" y="247350"/>
            <a:ext cx="447900" cy="441900"/>
          </a:xfrm>
          <a:prstGeom prst="ellipse">
            <a:avLst/>
          </a:prstGeom>
          <a:solidFill>
            <a:srgbClr val="3134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 txBox="1"/>
          <p:nvPr>
            <p:ph idx="4294967295" type="subTitle"/>
          </p:nvPr>
        </p:nvSpPr>
        <p:spPr>
          <a:xfrm>
            <a:off x="445525" y="1478750"/>
            <a:ext cx="30759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489 ML papers submitted to 2017 International Conference on Learning Representations (ICLR)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11 variables (integers)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1 binary classification predictor variable: accept/not accepted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 txBox="1"/>
          <p:nvPr>
            <p:ph idx="4294967295" type="title"/>
          </p:nvPr>
        </p:nvSpPr>
        <p:spPr>
          <a:xfrm>
            <a:off x="342900" y="296750"/>
            <a:ext cx="3831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Background and Objective</a:t>
            </a:r>
            <a:endParaRPr sz="3200"/>
          </a:p>
        </p:txBody>
      </p:sp>
      <p:sp>
        <p:nvSpPr>
          <p:cNvPr id="597" name="Google Shape;597;p35"/>
          <p:cNvSpPr/>
          <p:nvPr/>
        </p:nvSpPr>
        <p:spPr>
          <a:xfrm>
            <a:off x="8356251" y="188843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5"/>
          <p:cNvSpPr txBox="1"/>
          <p:nvPr/>
        </p:nvSpPr>
        <p:spPr>
          <a:xfrm>
            <a:off x="4982261" y="305031"/>
            <a:ext cx="988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words in title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4982301" y="95250"/>
            <a:ext cx="988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len_title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Google Shape;600;p35"/>
          <p:cNvSpPr txBox="1"/>
          <p:nvPr/>
        </p:nvSpPr>
        <p:spPr>
          <a:xfrm>
            <a:off x="7288575" y="301304"/>
            <a:ext cx="842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words in abstract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7288575" y="95250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len_abstract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4982276" y="1087296"/>
            <a:ext cx="84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authors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5"/>
          <p:cNvSpPr txBox="1"/>
          <p:nvPr/>
        </p:nvSpPr>
        <p:spPr>
          <a:xfrm>
            <a:off x="4982274" y="801250"/>
            <a:ext cx="1082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num_authors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7288577" y="1014851"/>
            <a:ext cx="1242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comp/uni associated with authors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7288575" y="801250"/>
            <a:ext cx="119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num_conflicts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6" name="Google Shape;606;p35"/>
          <p:cNvSpPr txBox="1"/>
          <p:nvPr/>
        </p:nvSpPr>
        <p:spPr>
          <a:xfrm>
            <a:off x="4570800" y="317358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7" name="Google Shape;607;p35"/>
          <p:cNvSpPr txBox="1"/>
          <p:nvPr/>
        </p:nvSpPr>
        <p:spPr>
          <a:xfrm>
            <a:off x="6877107" y="317358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4570811" y="1020681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6877118" y="1026151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0" name="Google Shape;610;p35"/>
          <p:cNvGrpSpPr/>
          <p:nvPr/>
        </p:nvGrpSpPr>
        <p:grpSpPr>
          <a:xfrm>
            <a:off x="8415527" y="247755"/>
            <a:ext cx="447919" cy="441796"/>
            <a:chOff x="3142775" y="3658475"/>
            <a:chExt cx="838800" cy="838800"/>
          </a:xfrm>
        </p:grpSpPr>
        <p:sp>
          <p:nvSpPr>
            <p:cNvPr id="611" name="Google Shape;611;p35"/>
            <p:cNvSpPr/>
            <p:nvPr/>
          </p:nvSpPr>
          <p:spPr>
            <a:xfrm>
              <a:off x="3142775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35"/>
            <p:cNvGrpSpPr/>
            <p:nvPr/>
          </p:nvGrpSpPr>
          <p:grpSpPr>
            <a:xfrm>
              <a:off x="3361030" y="3876698"/>
              <a:ext cx="402277" cy="402354"/>
              <a:chOff x="5774124" y="4294550"/>
              <a:chExt cx="331611" cy="331674"/>
            </a:xfrm>
          </p:grpSpPr>
          <p:sp>
            <p:nvSpPr>
              <p:cNvPr id="613" name="Google Shape;613;p35"/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rect b="b" l="l" r="r" t="t"/>
                <a:pathLst>
                  <a:path extrusionOk="0" h="6490" w="10419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rect b="b" l="l" r="r" t="t"/>
                <a:pathLst>
                  <a:path extrusionOk="0" h="6015" w="9943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5" name="Google Shape;615;p35"/>
          <p:cNvSpPr/>
          <p:nvPr/>
        </p:nvSpPr>
        <p:spPr>
          <a:xfrm>
            <a:off x="6064327" y="188843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5"/>
          <p:cNvSpPr/>
          <p:nvPr/>
        </p:nvSpPr>
        <p:spPr>
          <a:xfrm>
            <a:off x="6064333" y="89216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5"/>
          <p:cNvSpPr/>
          <p:nvPr/>
        </p:nvSpPr>
        <p:spPr>
          <a:xfrm>
            <a:off x="8338253" y="89216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6123502" y="951072"/>
            <a:ext cx="447919" cy="441796"/>
            <a:chOff x="5196076" y="3658475"/>
            <a:chExt cx="838800" cy="838800"/>
          </a:xfrm>
        </p:grpSpPr>
        <p:sp>
          <p:nvSpPr>
            <p:cNvPr id="619" name="Google Shape;619;p35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35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621" name="Google Shape;621;p35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rect b="b" l="l" r="r" t="t"/>
                <a:pathLst>
                  <a:path extrusionOk="0" h="6799" w="10002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rect b="b" l="l" r="r" t="t"/>
                <a:pathLst>
                  <a:path extrusionOk="0" h="9419" w="12824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35"/>
          <p:cNvGrpSpPr/>
          <p:nvPr/>
        </p:nvGrpSpPr>
        <p:grpSpPr>
          <a:xfrm>
            <a:off x="8397319" y="951072"/>
            <a:ext cx="447919" cy="441796"/>
            <a:chOff x="7182062" y="3658475"/>
            <a:chExt cx="838800" cy="838800"/>
          </a:xfrm>
        </p:grpSpPr>
        <p:sp>
          <p:nvSpPr>
            <p:cNvPr id="624" name="Google Shape;624;p35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35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626" name="Google Shape;626;p35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rect b="b" l="l" r="r" t="t"/>
                <a:pathLst>
                  <a:path extrusionOk="0" h="10800" w="12824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rect b="b" l="l" r="r" t="t"/>
                <a:pathLst>
                  <a:path extrusionOk="0" h="5180" w="5181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rect b="b" l="l" r="r" t="t"/>
                <a:pathLst>
                  <a:path extrusionOk="0" h="5571" w="5931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rect b="b" l="l" r="r" t="t"/>
                <a:pathLst>
                  <a:path extrusionOk="0" h="5552" w="5943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30" name="Google Shape;630;p35"/>
          <p:cNvCxnSpPr/>
          <p:nvPr/>
        </p:nvCxnSpPr>
        <p:spPr>
          <a:xfrm>
            <a:off x="4981520" y="178021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5"/>
          <p:cNvCxnSpPr/>
          <p:nvPr/>
        </p:nvCxnSpPr>
        <p:spPr>
          <a:xfrm>
            <a:off x="7288065" y="178021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5"/>
          <p:cNvCxnSpPr/>
          <p:nvPr/>
        </p:nvCxnSpPr>
        <p:spPr>
          <a:xfrm>
            <a:off x="4982014" y="884076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5"/>
          <p:cNvCxnSpPr/>
          <p:nvPr/>
        </p:nvCxnSpPr>
        <p:spPr>
          <a:xfrm>
            <a:off x="7288572" y="884076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4" name="Google Shape;634;p35"/>
          <p:cNvSpPr/>
          <p:nvPr/>
        </p:nvSpPr>
        <p:spPr>
          <a:xfrm>
            <a:off x="8356251" y="1771541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4982262" y="1891476"/>
            <a:ext cx="1101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</a:t>
            </a: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hashtags</a:t>
            </a: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 associated with paper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5"/>
          <p:cNvSpPr txBox="1"/>
          <p:nvPr/>
        </p:nvSpPr>
        <p:spPr>
          <a:xfrm>
            <a:off x="4982291" y="1677947"/>
            <a:ext cx="84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num_tags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7274337" y="2013983"/>
            <a:ext cx="842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authors in ivy league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7288575" y="1677947"/>
            <a:ext cx="988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num_ivy_conflicts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35"/>
          <p:cNvSpPr txBox="1"/>
          <p:nvPr/>
        </p:nvSpPr>
        <p:spPr>
          <a:xfrm>
            <a:off x="4982286" y="2971052"/>
            <a:ext cx="129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authors in Google, FB, Microsoft, Amazon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5"/>
          <p:cNvSpPr txBox="1"/>
          <p:nvPr/>
        </p:nvSpPr>
        <p:spPr>
          <a:xfrm>
            <a:off x="4982287" y="2612548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num_big_four_conflicts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35"/>
          <p:cNvSpPr txBox="1"/>
          <p:nvPr/>
        </p:nvSpPr>
        <p:spPr>
          <a:xfrm>
            <a:off x="7288577" y="2971052"/>
            <a:ext cx="988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ML keywords in abstract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5"/>
          <p:cNvSpPr txBox="1"/>
          <p:nvPr/>
        </p:nvSpPr>
        <p:spPr>
          <a:xfrm>
            <a:off x="7288577" y="2612548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num_keywords_abstract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4570800" y="1900055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6877107" y="1900055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4570811" y="2831979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6877118" y="2837449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47" name="Google Shape;647;p35"/>
          <p:cNvGrpSpPr/>
          <p:nvPr/>
        </p:nvGrpSpPr>
        <p:grpSpPr>
          <a:xfrm>
            <a:off x="8415527" y="1830452"/>
            <a:ext cx="447919" cy="441796"/>
            <a:chOff x="3142775" y="3658475"/>
            <a:chExt cx="838800" cy="838800"/>
          </a:xfrm>
        </p:grpSpPr>
        <p:sp>
          <p:nvSpPr>
            <p:cNvPr id="648" name="Google Shape;648;p35"/>
            <p:cNvSpPr/>
            <p:nvPr/>
          </p:nvSpPr>
          <p:spPr>
            <a:xfrm>
              <a:off x="3142775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9" name="Google Shape;649;p35"/>
            <p:cNvGrpSpPr/>
            <p:nvPr/>
          </p:nvGrpSpPr>
          <p:grpSpPr>
            <a:xfrm>
              <a:off x="3361030" y="3876698"/>
              <a:ext cx="402277" cy="402354"/>
              <a:chOff x="5774124" y="4294550"/>
              <a:chExt cx="331611" cy="331674"/>
            </a:xfrm>
          </p:grpSpPr>
          <p:sp>
            <p:nvSpPr>
              <p:cNvPr id="650" name="Google Shape;650;p35"/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rect b="b" l="l" r="r" t="t"/>
                <a:pathLst>
                  <a:path extrusionOk="0" h="6490" w="10419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rect b="b" l="l" r="r" t="t"/>
                <a:pathLst>
                  <a:path extrusionOk="0" h="6015" w="9943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2" name="Google Shape;652;p35"/>
          <p:cNvSpPr/>
          <p:nvPr/>
        </p:nvSpPr>
        <p:spPr>
          <a:xfrm>
            <a:off x="6064327" y="1771541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5"/>
          <p:cNvSpPr/>
          <p:nvPr/>
        </p:nvSpPr>
        <p:spPr>
          <a:xfrm>
            <a:off x="6064333" y="2703457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>
            <a:off x="8338253" y="2703457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6123502" y="2762369"/>
            <a:ext cx="447919" cy="441796"/>
            <a:chOff x="5196076" y="3658475"/>
            <a:chExt cx="838800" cy="838800"/>
          </a:xfrm>
        </p:grpSpPr>
        <p:sp>
          <p:nvSpPr>
            <p:cNvPr id="656" name="Google Shape;656;p35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rect b="b" l="l" r="r" t="t"/>
                <a:pathLst>
                  <a:path extrusionOk="0" h="6799" w="10002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rect b="b" l="l" r="r" t="t"/>
                <a:pathLst>
                  <a:path extrusionOk="0" h="9419" w="12824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0" name="Google Shape;660;p35"/>
          <p:cNvGrpSpPr/>
          <p:nvPr/>
        </p:nvGrpSpPr>
        <p:grpSpPr>
          <a:xfrm>
            <a:off x="8397319" y="2762369"/>
            <a:ext cx="447919" cy="441796"/>
            <a:chOff x="7182062" y="3658475"/>
            <a:chExt cx="838800" cy="838800"/>
          </a:xfrm>
        </p:grpSpPr>
        <p:sp>
          <p:nvSpPr>
            <p:cNvPr id="661" name="Google Shape;661;p35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2" name="Google Shape;662;p35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663" name="Google Shape;663;p35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rect b="b" l="l" r="r" t="t"/>
                <a:pathLst>
                  <a:path extrusionOk="0" h="10800" w="12824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rect b="b" l="l" r="r" t="t"/>
                <a:pathLst>
                  <a:path extrusionOk="0" h="5180" w="5181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rect b="b" l="l" r="r" t="t"/>
                <a:pathLst>
                  <a:path extrusionOk="0" h="5571" w="5931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rect b="b" l="l" r="r" t="t"/>
                <a:pathLst>
                  <a:path extrusionOk="0" h="5552" w="5943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7" name="Google Shape;667;p35"/>
          <p:cNvGrpSpPr/>
          <p:nvPr/>
        </p:nvGrpSpPr>
        <p:grpSpPr>
          <a:xfrm>
            <a:off x="6123708" y="1830452"/>
            <a:ext cx="447919" cy="441796"/>
            <a:chOff x="1123076" y="3658475"/>
            <a:chExt cx="838800" cy="838800"/>
          </a:xfrm>
        </p:grpSpPr>
        <p:sp>
          <p:nvSpPr>
            <p:cNvPr id="668" name="Google Shape;668;p35"/>
            <p:cNvSpPr/>
            <p:nvPr/>
          </p:nvSpPr>
          <p:spPr>
            <a:xfrm>
              <a:off x="1123076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35"/>
            <p:cNvGrpSpPr/>
            <p:nvPr/>
          </p:nvGrpSpPr>
          <p:grpSpPr>
            <a:xfrm>
              <a:off x="1298479" y="3879825"/>
              <a:ext cx="487994" cy="396100"/>
              <a:chOff x="2165809" y="3811059"/>
              <a:chExt cx="422542" cy="342973"/>
            </a:xfrm>
          </p:grpSpPr>
          <p:sp>
            <p:nvSpPr>
              <p:cNvPr id="670" name="Google Shape;670;p35"/>
              <p:cNvSpPr/>
              <p:nvPr/>
            </p:nvSpPr>
            <p:spPr>
              <a:xfrm>
                <a:off x="2165809" y="3811059"/>
                <a:ext cx="422542" cy="342973"/>
              </a:xfrm>
              <a:custGeom>
                <a:rect b="b" l="l" r="r" t="t"/>
                <a:pathLst>
                  <a:path extrusionOk="0" h="10776" w="13276">
                    <a:moveTo>
                      <a:pt x="2084" y="382"/>
                    </a:moveTo>
                    <a:cubicBezTo>
                      <a:pt x="2084" y="382"/>
                      <a:pt x="2108" y="382"/>
                      <a:pt x="2108" y="406"/>
                    </a:cubicBezTo>
                    <a:lnTo>
                      <a:pt x="2108" y="1239"/>
                    </a:lnTo>
                    <a:cubicBezTo>
                      <a:pt x="2108" y="1239"/>
                      <a:pt x="2108" y="1251"/>
                      <a:pt x="2084" y="1251"/>
                    </a:cubicBezTo>
                    <a:lnTo>
                      <a:pt x="1667" y="1251"/>
                    </a:lnTo>
                    <a:cubicBezTo>
                      <a:pt x="1667" y="1251"/>
                      <a:pt x="1655" y="1251"/>
                      <a:pt x="1655" y="1239"/>
                    </a:cubicBezTo>
                    <a:lnTo>
                      <a:pt x="1655" y="406"/>
                    </a:lnTo>
                    <a:lnTo>
                      <a:pt x="2084" y="382"/>
                    </a:lnTo>
                    <a:close/>
                    <a:moveTo>
                      <a:pt x="11645" y="382"/>
                    </a:moveTo>
                    <a:cubicBezTo>
                      <a:pt x="11645" y="382"/>
                      <a:pt x="11657" y="382"/>
                      <a:pt x="11657" y="406"/>
                    </a:cubicBezTo>
                    <a:lnTo>
                      <a:pt x="11657" y="1239"/>
                    </a:lnTo>
                    <a:cubicBezTo>
                      <a:pt x="11657" y="1239"/>
                      <a:pt x="11657" y="1251"/>
                      <a:pt x="11645" y="1251"/>
                    </a:cubicBezTo>
                    <a:lnTo>
                      <a:pt x="11216" y="1251"/>
                    </a:lnTo>
                    <a:cubicBezTo>
                      <a:pt x="11216" y="1251"/>
                      <a:pt x="11192" y="1251"/>
                      <a:pt x="11192" y="1239"/>
                    </a:cubicBezTo>
                    <a:lnTo>
                      <a:pt x="11192" y="406"/>
                    </a:lnTo>
                    <a:lnTo>
                      <a:pt x="11216" y="406"/>
                    </a:lnTo>
                    <a:lnTo>
                      <a:pt x="11645" y="382"/>
                    </a:lnTo>
                    <a:close/>
                    <a:moveTo>
                      <a:pt x="12478" y="1215"/>
                    </a:moveTo>
                    <a:cubicBezTo>
                      <a:pt x="12716" y="1215"/>
                      <a:pt x="12907" y="1418"/>
                      <a:pt x="12907" y="1656"/>
                    </a:cubicBezTo>
                    <a:lnTo>
                      <a:pt x="12907" y="9954"/>
                    </a:lnTo>
                    <a:cubicBezTo>
                      <a:pt x="12895" y="10193"/>
                      <a:pt x="12704" y="10383"/>
                      <a:pt x="12466" y="10383"/>
                    </a:cubicBezTo>
                    <a:lnTo>
                      <a:pt x="834" y="10383"/>
                    </a:lnTo>
                    <a:cubicBezTo>
                      <a:pt x="596" y="10383"/>
                      <a:pt x="405" y="10193"/>
                      <a:pt x="405" y="9954"/>
                    </a:cubicBezTo>
                    <a:lnTo>
                      <a:pt x="405" y="1656"/>
                    </a:lnTo>
                    <a:cubicBezTo>
                      <a:pt x="405" y="1418"/>
                      <a:pt x="596" y="1215"/>
                      <a:pt x="834" y="1215"/>
                    </a:cubicBezTo>
                    <a:lnTo>
                      <a:pt x="1262" y="1215"/>
                    </a:lnTo>
                    <a:lnTo>
                      <a:pt x="1262" y="1239"/>
                    </a:lnTo>
                    <a:cubicBezTo>
                      <a:pt x="1262" y="1453"/>
                      <a:pt x="1441" y="1632"/>
                      <a:pt x="1667" y="1632"/>
                    </a:cubicBezTo>
                    <a:lnTo>
                      <a:pt x="2084" y="1632"/>
                    </a:lnTo>
                    <a:cubicBezTo>
                      <a:pt x="2310" y="1632"/>
                      <a:pt x="2489" y="1453"/>
                      <a:pt x="2489" y="1239"/>
                    </a:cubicBezTo>
                    <a:lnTo>
                      <a:pt x="2489" y="1215"/>
                    </a:lnTo>
                    <a:lnTo>
                      <a:pt x="10823" y="1215"/>
                    </a:lnTo>
                    <a:lnTo>
                      <a:pt x="10823" y="1239"/>
                    </a:lnTo>
                    <a:cubicBezTo>
                      <a:pt x="10823" y="1453"/>
                      <a:pt x="11002" y="1632"/>
                      <a:pt x="11228" y="1632"/>
                    </a:cubicBezTo>
                    <a:lnTo>
                      <a:pt x="11645" y="1632"/>
                    </a:lnTo>
                    <a:cubicBezTo>
                      <a:pt x="11859" y="1632"/>
                      <a:pt x="12038" y="1453"/>
                      <a:pt x="12038" y="1239"/>
                    </a:cubicBezTo>
                    <a:lnTo>
                      <a:pt x="12038" y="1215"/>
                    </a:lnTo>
                    <a:close/>
                    <a:moveTo>
                      <a:pt x="1655" y="1"/>
                    </a:moveTo>
                    <a:cubicBezTo>
                      <a:pt x="1429" y="1"/>
                      <a:pt x="1251" y="179"/>
                      <a:pt x="1251" y="406"/>
                    </a:cubicBezTo>
                    <a:lnTo>
                      <a:pt x="1251" y="834"/>
                    </a:lnTo>
                    <a:lnTo>
                      <a:pt x="822" y="834"/>
                    </a:lnTo>
                    <a:cubicBezTo>
                      <a:pt x="381" y="834"/>
                      <a:pt x="0" y="1203"/>
                      <a:pt x="0" y="1656"/>
                    </a:cubicBezTo>
                    <a:lnTo>
                      <a:pt x="0" y="9954"/>
                    </a:lnTo>
                    <a:cubicBezTo>
                      <a:pt x="0" y="10395"/>
                      <a:pt x="381" y="10776"/>
                      <a:pt x="822" y="10776"/>
                    </a:cubicBezTo>
                    <a:lnTo>
                      <a:pt x="12442" y="10776"/>
                    </a:lnTo>
                    <a:cubicBezTo>
                      <a:pt x="12895" y="10776"/>
                      <a:pt x="13264" y="10395"/>
                      <a:pt x="13264" y="9954"/>
                    </a:cubicBezTo>
                    <a:lnTo>
                      <a:pt x="13264" y="1656"/>
                    </a:lnTo>
                    <a:cubicBezTo>
                      <a:pt x="13276" y="1203"/>
                      <a:pt x="12907" y="834"/>
                      <a:pt x="12466" y="834"/>
                    </a:cubicBezTo>
                    <a:lnTo>
                      <a:pt x="12026" y="834"/>
                    </a:lnTo>
                    <a:lnTo>
                      <a:pt x="12026" y="406"/>
                    </a:lnTo>
                    <a:cubicBezTo>
                      <a:pt x="12026" y="179"/>
                      <a:pt x="11847" y="1"/>
                      <a:pt x="11621" y="1"/>
                    </a:cubicBezTo>
                    <a:lnTo>
                      <a:pt x="11216" y="1"/>
                    </a:lnTo>
                    <a:cubicBezTo>
                      <a:pt x="10990" y="1"/>
                      <a:pt x="10811" y="179"/>
                      <a:pt x="10811" y="406"/>
                    </a:cubicBezTo>
                    <a:lnTo>
                      <a:pt x="10811" y="834"/>
                    </a:lnTo>
                    <a:lnTo>
                      <a:pt x="2477" y="834"/>
                    </a:lnTo>
                    <a:lnTo>
                      <a:pt x="2477" y="406"/>
                    </a:lnTo>
                    <a:cubicBezTo>
                      <a:pt x="2477" y="179"/>
                      <a:pt x="2298" y="1"/>
                      <a:pt x="2072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2193085" y="3877387"/>
                <a:ext cx="368753" cy="12158"/>
              </a:xfrm>
              <a:custGeom>
                <a:rect b="b" l="l" r="r" t="t"/>
                <a:pathLst>
                  <a:path extrusionOk="0" h="382" w="11586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1395" y="381"/>
                    </a:lnTo>
                    <a:cubicBezTo>
                      <a:pt x="11502" y="381"/>
                      <a:pt x="11585" y="298"/>
                      <a:pt x="11585" y="191"/>
                    </a:cubicBezTo>
                    <a:cubicBezTo>
                      <a:pt x="11585" y="84"/>
                      <a:pt x="11502" y="0"/>
                      <a:pt x="11395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2212404" y="3930062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2305245" y="3930062"/>
                <a:ext cx="51974" cy="12158"/>
              </a:xfrm>
              <a:custGeom>
                <a:rect b="b" l="l" r="r" t="t"/>
                <a:pathLst>
                  <a:path extrusionOk="0" h="382" w="1633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2489813" y="3930062"/>
                <a:ext cx="52324" cy="12158"/>
              </a:xfrm>
              <a:custGeom>
                <a:rect b="b" l="l" r="r" t="t"/>
                <a:pathLst>
                  <a:path extrusionOk="0" h="382" w="1644"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86"/>
                      <a:pt x="1643" y="191"/>
                    </a:cubicBezTo>
                    <a:cubicBezTo>
                      <a:pt x="1643" y="84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2212404" y="3983118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2397736" y="3983118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81"/>
                      <a:pt x="191" y="381"/>
                    </a:cubicBezTo>
                    <a:lnTo>
                      <a:pt x="1441" y="381"/>
                    </a:lnTo>
                    <a:cubicBezTo>
                      <a:pt x="1548" y="381"/>
                      <a:pt x="1631" y="286"/>
                      <a:pt x="1631" y="191"/>
                    </a:cubicBezTo>
                    <a:cubicBezTo>
                      <a:pt x="1631" y="84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2212404" y="4036175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2305245" y="4036175"/>
                <a:ext cx="51974" cy="12158"/>
              </a:xfrm>
              <a:custGeom>
                <a:rect b="b" l="l" r="r" t="t"/>
                <a:pathLst>
                  <a:path extrusionOk="0" h="382" w="1633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2489813" y="4036175"/>
                <a:ext cx="52324" cy="12158"/>
              </a:xfrm>
              <a:custGeom>
                <a:rect b="b" l="l" r="r" t="t"/>
                <a:pathLst>
                  <a:path extrusionOk="0" h="382" w="1644">
                    <a:moveTo>
                      <a:pt x="203" y="0"/>
                    </a:moveTo>
                    <a:cubicBezTo>
                      <a:pt x="95" y="0"/>
                      <a:pt x="0" y="83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98"/>
                      <a:pt x="1643" y="191"/>
                    </a:cubicBezTo>
                    <a:cubicBezTo>
                      <a:pt x="1643" y="83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2305245" y="4088467"/>
                <a:ext cx="51974" cy="12540"/>
              </a:xfrm>
              <a:custGeom>
                <a:rect b="b" l="l" r="r" t="t"/>
                <a:pathLst>
                  <a:path extrusionOk="0" h="394" w="1633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lnTo>
                      <a:pt x="1442" y="393"/>
                    </a:lnTo>
                    <a:cubicBezTo>
                      <a:pt x="1549" y="393"/>
                      <a:pt x="1632" y="298"/>
                      <a:pt x="1632" y="191"/>
                    </a:cubicBezTo>
                    <a:cubicBezTo>
                      <a:pt x="1632" y="95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2397736" y="4088467"/>
                <a:ext cx="51942" cy="12540"/>
              </a:xfrm>
              <a:custGeom>
                <a:rect b="b" l="l" r="r" t="t"/>
                <a:pathLst>
                  <a:path extrusionOk="0" h="394" w="1632">
                    <a:moveTo>
                      <a:pt x="191" y="0"/>
                    </a:moveTo>
                    <a:cubicBezTo>
                      <a:pt x="83" y="0"/>
                      <a:pt x="0" y="95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lnTo>
                      <a:pt x="1441" y="393"/>
                    </a:lnTo>
                    <a:cubicBezTo>
                      <a:pt x="1548" y="393"/>
                      <a:pt x="1631" y="298"/>
                      <a:pt x="1631" y="191"/>
                    </a:cubicBezTo>
                    <a:cubicBezTo>
                      <a:pt x="1631" y="95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2489813" y="4088467"/>
                <a:ext cx="52324" cy="12540"/>
              </a:xfrm>
              <a:custGeom>
                <a:rect b="b" l="l" r="r" t="t"/>
                <a:pathLst>
                  <a:path extrusionOk="0" h="394" w="1644">
                    <a:moveTo>
                      <a:pt x="203" y="0"/>
                    </a:moveTo>
                    <a:cubicBezTo>
                      <a:pt x="95" y="0"/>
                      <a:pt x="0" y="95"/>
                      <a:pt x="0" y="191"/>
                    </a:cubicBezTo>
                    <a:cubicBezTo>
                      <a:pt x="0" y="298"/>
                      <a:pt x="95" y="393"/>
                      <a:pt x="203" y="393"/>
                    </a:cubicBezTo>
                    <a:lnTo>
                      <a:pt x="1441" y="393"/>
                    </a:lnTo>
                    <a:cubicBezTo>
                      <a:pt x="1548" y="393"/>
                      <a:pt x="1643" y="298"/>
                      <a:pt x="1643" y="191"/>
                    </a:cubicBezTo>
                    <a:cubicBezTo>
                      <a:pt x="1643" y="95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2304863" y="3969751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54" y="1"/>
                    </a:moveTo>
                    <a:cubicBezTo>
                      <a:pt x="1406" y="1"/>
                      <a:pt x="1358" y="21"/>
                      <a:pt x="1323" y="63"/>
                    </a:cubicBezTo>
                    <a:lnTo>
                      <a:pt x="620" y="754"/>
                    </a:lnTo>
                    <a:lnTo>
                      <a:pt x="334" y="480"/>
                    </a:lnTo>
                    <a:cubicBezTo>
                      <a:pt x="299" y="438"/>
                      <a:pt x="251" y="417"/>
                      <a:pt x="203" y="417"/>
                    </a:cubicBezTo>
                    <a:cubicBezTo>
                      <a:pt x="156" y="417"/>
                      <a:pt x="108" y="438"/>
                      <a:pt x="72" y="480"/>
                    </a:cubicBezTo>
                    <a:cubicBezTo>
                      <a:pt x="1" y="551"/>
                      <a:pt x="1" y="670"/>
                      <a:pt x="72" y="742"/>
                    </a:cubicBezTo>
                    <a:lnTo>
                      <a:pt x="489" y="1158"/>
                    </a:lnTo>
                    <a:cubicBezTo>
                      <a:pt x="513" y="1194"/>
                      <a:pt x="572" y="1218"/>
                      <a:pt x="620" y="1218"/>
                    </a:cubicBezTo>
                    <a:cubicBezTo>
                      <a:pt x="668" y="1218"/>
                      <a:pt x="727" y="1206"/>
                      <a:pt x="751" y="1158"/>
                    </a:cubicBezTo>
                    <a:lnTo>
                      <a:pt x="1585" y="325"/>
                    </a:lnTo>
                    <a:cubicBezTo>
                      <a:pt x="1668" y="254"/>
                      <a:pt x="1668" y="134"/>
                      <a:pt x="1585" y="63"/>
                    </a:cubicBezTo>
                    <a:cubicBezTo>
                      <a:pt x="1549" y="21"/>
                      <a:pt x="1501" y="1"/>
                      <a:pt x="1454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2489813" y="3969751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6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24" y="1194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4"/>
                      <a:pt x="1667" y="134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2396972" y="4022807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65" y="0"/>
                    </a:moveTo>
                    <a:cubicBezTo>
                      <a:pt x="1417" y="0"/>
                      <a:pt x="1369" y="21"/>
                      <a:pt x="1334" y="63"/>
                    </a:cubicBezTo>
                    <a:lnTo>
                      <a:pt x="631" y="753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3"/>
                      <a:pt x="1667" y="134"/>
                      <a:pt x="1596" y="63"/>
                    </a:cubicBezTo>
                    <a:cubicBezTo>
                      <a:pt x="1560" y="21"/>
                      <a:pt x="1512" y="0"/>
                      <a:pt x="1465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2212404" y="4075386"/>
                <a:ext cx="53088" cy="38861"/>
              </a:xfrm>
              <a:custGeom>
                <a:rect b="b" l="l" r="r" t="t"/>
                <a:pathLst>
                  <a:path extrusionOk="0" h="1221" w="1668">
                    <a:moveTo>
                      <a:pt x="1455" y="0"/>
                    </a:moveTo>
                    <a:cubicBezTo>
                      <a:pt x="1406" y="0"/>
                      <a:pt x="1358" y="18"/>
                      <a:pt x="1322" y="54"/>
                    </a:cubicBezTo>
                    <a:lnTo>
                      <a:pt x="620" y="756"/>
                    </a:lnTo>
                    <a:lnTo>
                      <a:pt x="346" y="471"/>
                    </a:lnTo>
                    <a:cubicBezTo>
                      <a:pt x="304" y="435"/>
                      <a:pt x="254" y="417"/>
                      <a:pt x="205" y="417"/>
                    </a:cubicBezTo>
                    <a:cubicBezTo>
                      <a:pt x="156" y="417"/>
                      <a:pt x="108" y="435"/>
                      <a:pt x="72" y="471"/>
                    </a:cubicBezTo>
                    <a:cubicBezTo>
                      <a:pt x="1" y="554"/>
                      <a:pt x="1" y="673"/>
                      <a:pt x="72" y="745"/>
                    </a:cubicBezTo>
                    <a:lnTo>
                      <a:pt x="489" y="1161"/>
                    </a:lnTo>
                    <a:cubicBezTo>
                      <a:pt x="537" y="1197"/>
                      <a:pt x="584" y="1221"/>
                      <a:pt x="620" y="1221"/>
                    </a:cubicBezTo>
                    <a:cubicBezTo>
                      <a:pt x="668" y="1221"/>
                      <a:pt x="727" y="1197"/>
                      <a:pt x="763" y="1161"/>
                    </a:cubicBezTo>
                    <a:lnTo>
                      <a:pt x="1596" y="328"/>
                    </a:lnTo>
                    <a:cubicBezTo>
                      <a:pt x="1668" y="268"/>
                      <a:pt x="1668" y="137"/>
                      <a:pt x="1596" y="54"/>
                    </a:cubicBezTo>
                    <a:cubicBezTo>
                      <a:pt x="1555" y="18"/>
                      <a:pt x="1504" y="0"/>
                      <a:pt x="1455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2396972" y="3916694"/>
                <a:ext cx="53088" cy="38798"/>
              </a:xfrm>
              <a:custGeom>
                <a:rect b="b" l="l" r="r" t="t"/>
                <a:pathLst>
                  <a:path extrusionOk="0" h="1219" w="1668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9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9"/>
                    </a:cubicBezTo>
                    <a:lnTo>
                      <a:pt x="1596" y="325"/>
                    </a:lnTo>
                    <a:cubicBezTo>
                      <a:pt x="1667" y="266"/>
                      <a:pt x="1667" y="135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88" name="Google Shape;688;p35"/>
          <p:cNvCxnSpPr/>
          <p:nvPr/>
        </p:nvCxnSpPr>
        <p:spPr>
          <a:xfrm>
            <a:off x="4981520" y="1760719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35"/>
          <p:cNvCxnSpPr/>
          <p:nvPr/>
        </p:nvCxnSpPr>
        <p:spPr>
          <a:xfrm>
            <a:off x="7288065" y="1760719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35"/>
          <p:cNvCxnSpPr/>
          <p:nvPr/>
        </p:nvCxnSpPr>
        <p:spPr>
          <a:xfrm>
            <a:off x="4982014" y="2695374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5"/>
          <p:cNvCxnSpPr/>
          <p:nvPr/>
        </p:nvCxnSpPr>
        <p:spPr>
          <a:xfrm>
            <a:off x="7288572" y="2695374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2" name="Google Shape;692;p35"/>
          <p:cNvSpPr txBox="1"/>
          <p:nvPr/>
        </p:nvSpPr>
        <p:spPr>
          <a:xfrm>
            <a:off x="4982286" y="3840475"/>
            <a:ext cx="129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keywords in title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35"/>
          <p:cNvSpPr txBox="1"/>
          <p:nvPr/>
        </p:nvSpPr>
        <p:spPr>
          <a:xfrm>
            <a:off x="4982287" y="3481971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num_keywords_title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Google Shape;694;p35"/>
          <p:cNvSpPr txBox="1"/>
          <p:nvPr/>
        </p:nvSpPr>
        <p:spPr>
          <a:xfrm>
            <a:off x="7288577" y="3695571"/>
            <a:ext cx="988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pages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35"/>
          <p:cNvSpPr txBox="1"/>
          <p:nvPr/>
        </p:nvSpPr>
        <p:spPr>
          <a:xfrm>
            <a:off x="7288577" y="3481971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num_pages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35"/>
          <p:cNvSpPr txBox="1"/>
          <p:nvPr/>
        </p:nvSpPr>
        <p:spPr>
          <a:xfrm>
            <a:off x="4570811" y="3701401"/>
            <a:ext cx="310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35"/>
          <p:cNvSpPr txBox="1"/>
          <p:nvPr/>
        </p:nvSpPr>
        <p:spPr>
          <a:xfrm>
            <a:off x="6763311" y="3706862"/>
            <a:ext cx="56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35"/>
          <p:cNvSpPr/>
          <p:nvPr/>
        </p:nvSpPr>
        <p:spPr>
          <a:xfrm>
            <a:off x="6064333" y="357288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8338253" y="357288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35"/>
          <p:cNvGrpSpPr/>
          <p:nvPr/>
        </p:nvGrpSpPr>
        <p:grpSpPr>
          <a:xfrm>
            <a:off x="6123502" y="3631792"/>
            <a:ext cx="447919" cy="441796"/>
            <a:chOff x="5196076" y="3658475"/>
            <a:chExt cx="838800" cy="838800"/>
          </a:xfrm>
        </p:grpSpPr>
        <p:sp>
          <p:nvSpPr>
            <p:cNvPr id="701" name="Google Shape;701;p35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rect b="b" l="l" r="r" t="t"/>
                <a:pathLst>
                  <a:path extrusionOk="0" h="6799" w="10002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rect b="b" l="l" r="r" t="t"/>
                <a:pathLst>
                  <a:path extrusionOk="0" h="9419" w="12824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5" name="Google Shape;705;p35"/>
          <p:cNvGrpSpPr/>
          <p:nvPr/>
        </p:nvGrpSpPr>
        <p:grpSpPr>
          <a:xfrm>
            <a:off x="8397319" y="3631792"/>
            <a:ext cx="447919" cy="441796"/>
            <a:chOff x="7182062" y="3658475"/>
            <a:chExt cx="838800" cy="838800"/>
          </a:xfrm>
        </p:grpSpPr>
        <p:sp>
          <p:nvSpPr>
            <p:cNvPr id="706" name="Google Shape;706;p35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7" name="Google Shape;707;p35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708" name="Google Shape;708;p35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rect b="b" l="l" r="r" t="t"/>
                <a:pathLst>
                  <a:path extrusionOk="0" h="10800" w="12824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rect b="b" l="l" r="r" t="t"/>
                <a:pathLst>
                  <a:path extrusionOk="0" h="5180" w="5181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rect b="b" l="l" r="r" t="t"/>
                <a:pathLst>
                  <a:path extrusionOk="0" h="5571" w="5931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rect b="b" l="l" r="r" t="t"/>
                <a:pathLst>
                  <a:path extrusionOk="0" h="5552" w="5943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12" name="Google Shape;712;p35"/>
          <p:cNvCxnSpPr/>
          <p:nvPr/>
        </p:nvCxnSpPr>
        <p:spPr>
          <a:xfrm>
            <a:off x="4982014" y="3564797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5"/>
          <p:cNvCxnSpPr/>
          <p:nvPr/>
        </p:nvCxnSpPr>
        <p:spPr>
          <a:xfrm>
            <a:off x="7288572" y="3564797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4" name="Google Shape;714;p35"/>
          <p:cNvSpPr txBox="1"/>
          <p:nvPr/>
        </p:nvSpPr>
        <p:spPr>
          <a:xfrm>
            <a:off x="4982286" y="4450075"/>
            <a:ext cx="129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Number of suctions in paper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35"/>
          <p:cNvSpPr txBox="1"/>
          <p:nvPr/>
        </p:nvSpPr>
        <p:spPr>
          <a:xfrm>
            <a:off x="4982287" y="4243971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num_sections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6" name="Google Shape;716;p35"/>
          <p:cNvSpPr txBox="1"/>
          <p:nvPr/>
        </p:nvSpPr>
        <p:spPr>
          <a:xfrm>
            <a:off x="7288577" y="4457571"/>
            <a:ext cx="988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Accept or not accept</a:t>
            </a:r>
            <a:endParaRPr sz="10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5"/>
          <p:cNvSpPr txBox="1"/>
          <p:nvPr/>
        </p:nvSpPr>
        <p:spPr>
          <a:xfrm>
            <a:off x="7288577" y="4243971"/>
            <a:ext cx="110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34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decision</a:t>
            </a:r>
            <a:endParaRPr b="1" sz="1000">
              <a:solidFill>
                <a:srgbClr val="31344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8" name="Google Shape;718;p35"/>
          <p:cNvSpPr txBox="1"/>
          <p:nvPr/>
        </p:nvSpPr>
        <p:spPr>
          <a:xfrm>
            <a:off x="4430551" y="4420975"/>
            <a:ext cx="56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9" name="Google Shape;719;p35"/>
          <p:cNvSpPr txBox="1"/>
          <p:nvPr/>
        </p:nvSpPr>
        <p:spPr>
          <a:xfrm>
            <a:off x="6763311" y="4468862"/>
            <a:ext cx="56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 sz="18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0" name="Google Shape;720;p35"/>
          <p:cNvSpPr/>
          <p:nvPr/>
        </p:nvSpPr>
        <p:spPr>
          <a:xfrm>
            <a:off x="6064333" y="433488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8338253" y="4334880"/>
            <a:ext cx="566700" cy="558900"/>
          </a:xfrm>
          <a:prstGeom prst="flowChartOr">
            <a:avLst/>
          </a:prstGeom>
          <a:noFill/>
          <a:ln cap="flat" cmpd="sng" w="952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35"/>
          <p:cNvGrpSpPr/>
          <p:nvPr/>
        </p:nvGrpSpPr>
        <p:grpSpPr>
          <a:xfrm>
            <a:off x="6123502" y="4393792"/>
            <a:ext cx="447919" cy="441796"/>
            <a:chOff x="5196076" y="3658475"/>
            <a:chExt cx="838800" cy="838800"/>
          </a:xfrm>
        </p:grpSpPr>
        <p:sp>
          <p:nvSpPr>
            <p:cNvPr id="723" name="Google Shape;723;p35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35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725" name="Google Shape;725;p35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rect b="b" l="l" r="r" t="t"/>
                <a:pathLst>
                  <a:path extrusionOk="0" h="6799" w="10002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rect b="b" l="l" r="r" t="t"/>
                <a:pathLst>
                  <a:path extrusionOk="0" h="9419" w="12824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7" name="Google Shape;727;p35"/>
          <p:cNvGrpSpPr/>
          <p:nvPr/>
        </p:nvGrpSpPr>
        <p:grpSpPr>
          <a:xfrm>
            <a:off x="8397319" y="4393792"/>
            <a:ext cx="447919" cy="441796"/>
            <a:chOff x="7182062" y="3658475"/>
            <a:chExt cx="838800" cy="838800"/>
          </a:xfrm>
        </p:grpSpPr>
        <p:sp>
          <p:nvSpPr>
            <p:cNvPr id="728" name="Google Shape;728;p35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35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730" name="Google Shape;730;p35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rect b="b" l="l" r="r" t="t"/>
                <a:pathLst>
                  <a:path extrusionOk="0" h="10800" w="12824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rect b="b" l="l" r="r" t="t"/>
                <a:pathLst>
                  <a:path extrusionOk="0" h="5180" w="5181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rect b="b" l="l" r="r" t="t"/>
                <a:pathLst>
                  <a:path extrusionOk="0" h="5571" w="5931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rect b="b" l="l" r="r" t="t"/>
                <a:pathLst>
                  <a:path extrusionOk="0" h="5552" w="5943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rgbClr val="E0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34" name="Google Shape;734;p35"/>
          <p:cNvCxnSpPr/>
          <p:nvPr/>
        </p:nvCxnSpPr>
        <p:spPr>
          <a:xfrm>
            <a:off x="4982014" y="4326797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5"/>
          <p:cNvCxnSpPr/>
          <p:nvPr/>
        </p:nvCxnSpPr>
        <p:spPr>
          <a:xfrm>
            <a:off x="7288572" y="4326797"/>
            <a:ext cx="0" cy="5589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36" name="Google Shape;736;p35"/>
          <p:cNvGrpSpPr/>
          <p:nvPr/>
        </p:nvGrpSpPr>
        <p:grpSpPr>
          <a:xfrm>
            <a:off x="6184061" y="389975"/>
            <a:ext cx="310205" cy="156544"/>
            <a:chOff x="3207778" y="2474632"/>
            <a:chExt cx="419933" cy="275170"/>
          </a:xfrm>
        </p:grpSpPr>
        <p:sp>
          <p:nvSpPr>
            <p:cNvPr id="737" name="Google Shape;737;p35"/>
            <p:cNvSpPr/>
            <p:nvPr/>
          </p:nvSpPr>
          <p:spPr>
            <a:xfrm>
              <a:off x="3207778" y="2474632"/>
              <a:ext cx="419933" cy="275170"/>
            </a:xfrm>
            <a:custGeom>
              <a:rect b="b" l="l" r="r" t="t"/>
              <a:pathLst>
                <a:path extrusionOk="0" h="8645" w="13193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449559" y="2493985"/>
              <a:ext cx="46663" cy="98546"/>
            </a:xfrm>
            <a:custGeom>
              <a:rect b="b" l="l" r="r" t="t"/>
              <a:pathLst>
                <a:path extrusionOk="0" h="3096" w="1466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247566" y="2507226"/>
              <a:ext cx="51565" cy="71681"/>
            </a:xfrm>
            <a:custGeom>
              <a:rect b="b" l="l" r="r" t="t"/>
              <a:pathLst>
                <a:path extrusionOk="0" h="2252" w="162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312754" y="2507990"/>
              <a:ext cx="45135" cy="71299"/>
            </a:xfrm>
            <a:custGeom>
              <a:rect b="b" l="l" r="r" t="t"/>
              <a:pathLst>
                <a:path extrusionOk="0" h="2240" w="1418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372626" y="2507194"/>
              <a:ext cx="65602" cy="71395"/>
            </a:xfrm>
            <a:custGeom>
              <a:rect b="b" l="l" r="r" t="t"/>
              <a:pathLst>
                <a:path extrusionOk="0" h="2243" w="2061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247566" y="2632286"/>
              <a:ext cx="97432" cy="12541"/>
            </a:xfrm>
            <a:custGeom>
              <a:rect b="b" l="l" r="r" t="t"/>
              <a:pathLst>
                <a:path extrusionOk="0" h="394" w="3061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371862" y="2632286"/>
              <a:ext cx="124360" cy="12541"/>
            </a:xfrm>
            <a:custGeom>
              <a:rect b="b" l="l" r="r" t="t"/>
              <a:pathLst>
                <a:path extrusionOk="0" h="394" w="3907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247566" y="2665262"/>
              <a:ext cx="51565" cy="12159"/>
            </a:xfrm>
            <a:custGeom>
              <a:rect b="b" l="l" r="r" t="t"/>
              <a:pathLst>
                <a:path extrusionOk="0" h="382" w="162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247566" y="2697856"/>
              <a:ext cx="97432" cy="12159"/>
            </a:xfrm>
            <a:custGeom>
              <a:rect b="b" l="l" r="r" t="t"/>
              <a:pathLst>
                <a:path extrusionOk="0" h="382" w="306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312754" y="2665262"/>
              <a:ext cx="32244" cy="12159"/>
            </a:xfrm>
            <a:custGeom>
              <a:rect b="b" l="l" r="r" t="t"/>
              <a:pathLst>
                <a:path extrusionOk="0" h="382" w="1013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371862" y="2665262"/>
              <a:ext cx="58408" cy="12159"/>
            </a:xfrm>
            <a:custGeom>
              <a:rect b="b" l="l" r="r" t="t"/>
              <a:pathLst>
                <a:path extrusionOk="0" h="382" w="1835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444625" y="2665262"/>
              <a:ext cx="51596" cy="12159"/>
            </a:xfrm>
            <a:custGeom>
              <a:rect b="b" l="l" r="r" t="t"/>
              <a:pathLst>
                <a:path extrusionOk="0" h="382" w="162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371862" y="2697856"/>
              <a:ext cx="84922" cy="12159"/>
            </a:xfrm>
            <a:custGeom>
              <a:rect b="b" l="l" r="r" t="t"/>
              <a:pathLst>
                <a:path extrusionOk="0" h="382" w="266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470408" y="2697856"/>
              <a:ext cx="25814" cy="12159"/>
            </a:xfrm>
            <a:custGeom>
              <a:rect b="b" l="l" r="r" t="t"/>
              <a:pathLst>
                <a:path extrusionOk="0" h="382" w="811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/>
          <p:nvPr/>
        </p:nvSpPr>
        <p:spPr>
          <a:xfrm flipH="1" rot="10800000">
            <a:off x="6241250" y="4232674"/>
            <a:ext cx="308575" cy="407207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 flipH="1">
            <a:off x="7145993" y="1046763"/>
            <a:ext cx="54750" cy="505062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6864700" y="1361550"/>
            <a:ext cx="580800" cy="58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6109057" y="1046776"/>
            <a:ext cx="20" cy="393026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5842675" y="1343400"/>
            <a:ext cx="580800" cy="58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772650" y="1343400"/>
            <a:ext cx="580800" cy="58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7816475" y="1343400"/>
            <a:ext cx="580800" cy="58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"/>
          <p:cNvSpPr txBox="1"/>
          <p:nvPr>
            <p:ph idx="4294967295" type="subTitle"/>
          </p:nvPr>
        </p:nvSpPr>
        <p:spPr>
          <a:xfrm>
            <a:off x="1098000" y="2205275"/>
            <a:ext cx="30759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4 classification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dimension reduction, grid search, and voting classifier models to find optimal accuracy score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Analyze accuracy of models and efficiency</a:t>
            </a:r>
            <a:endParaRPr/>
          </a:p>
        </p:txBody>
      </p:sp>
      <p:sp>
        <p:nvSpPr>
          <p:cNvPr id="763" name="Google Shape;763;p36"/>
          <p:cNvSpPr txBox="1"/>
          <p:nvPr>
            <p:ph idx="4294967295" type="title"/>
          </p:nvPr>
        </p:nvSpPr>
        <p:spPr>
          <a:xfrm>
            <a:off x="683250" y="350325"/>
            <a:ext cx="3490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and Analysis Plan</a:t>
            </a:r>
            <a:endParaRPr sz="3100"/>
          </a:p>
        </p:txBody>
      </p:sp>
      <p:sp>
        <p:nvSpPr>
          <p:cNvPr id="764" name="Google Shape;764;p36"/>
          <p:cNvSpPr/>
          <p:nvPr/>
        </p:nvSpPr>
        <p:spPr>
          <a:xfrm>
            <a:off x="5400350" y="205076"/>
            <a:ext cx="2204336" cy="505059"/>
          </a:xfrm>
          <a:custGeom>
            <a:rect b="b" l="l" r="r" t="t"/>
            <a:pathLst>
              <a:path extrusionOk="0" h="26081" w="120242">
                <a:moveTo>
                  <a:pt x="13027" y="0"/>
                </a:moveTo>
                <a:cubicBezTo>
                  <a:pt x="5847" y="0"/>
                  <a:pt x="1" y="5831"/>
                  <a:pt x="1" y="13061"/>
                </a:cubicBezTo>
                <a:cubicBezTo>
                  <a:pt x="1" y="20250"/>
                  <a:pt x="5847" y="26080"/>
                  <a:pt x="13027" y="26080"/>
                </a:cubicBezTo>
                <a:cubicBezTo>
                  <a:pt x="13052" y="26080"/>
                  <a:pt x="13078" y="26080"/>
                  <a:pt x="13103" y="26080"/>
                </a:cubicBezTo>
                <a:lnTo>
                  <a:pt x="107305" y="26080"/>
                </a:lnTo>
                <a:cubicBezTo>
                  <a:pt x="114478" y="25997"/>
                  <a:pt x="120241" y="20193"/>
                  <a:pt x="120241" y="13061"/>
                </a:cubicBezTo>
                <a:cubicBezTo>
                  <a:pt x="120241" y="5888"/>
                  <a:pt x="114478" y="83"/>
                  <a:pt x="107305" y="0"/>
                </a:cubicBezTo>
                <a:lnTo>
                  <a:pt x="13103" y="0"/>
                </a:lnTo>
                <a:cubicBezTo>
                  <a:pt x="13078" y="0"/>
                  <a:pt x="13052" y="0"/>
                  <a:pt x="1302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36"/>
          <p:cNvGrpSpPr/>
          <p:nvPr/>
        </p:nvGrpSpPr>
        <p:grpSpPr>
          <a:xfrm>
            <a:off x="5063075" y="786324"/>
            <a:ext cx="3039174" cy="505044"/>
            <a:chOff x="4760167" y="1287738"/>
            <a:chExt cx="3039174" cy="648990"/>
          </a:xfrm>
        </p:grpSpPr>
        <p:sp>
          <p:nvSpPr>
            <p:cNvPr id="766" name="Google Shape;766;p36"/>
            <p:cNvSpPr/>
            <p:nvPr/>
          </p:nvSpPr>
          <p:spPr>
            <a:xfrm>
              <a:off x="4760167" y="1287738"/>
              <a:ext cx="1176219" cy="633012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623142" y="1287738"/>
              <a:ext cx="1176199" cy="648990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6"/>
          <p:cNvSpPr txBox="1"/>
          <p:nvPr>
            <p:ph idx="4294967295" type="subTitle"/>
          </p:nvPr>
        </p:nvSpPr>
        <p:spPr>
          <a:xfrm>
            <a:off x="4438913" y="1982250"/>
            <a:ext cx="1248300" cy="4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9" name="Google Shape;769;p36"/>
          <p:cNvSpPr txBox="1"/>
          <p:nvPr>
            <p:ph idx="4294967295" type="subTitle"/>
          </p:nvPr>
        </p:nvSpPr>
        <p:spPr>
          <a:xfrm>
            <a:off x="5622725" y="1965549"/>
            <a:ext cx="10101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 Forest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0" name="Google Shape;770;p36"/>
          <p:cNvSpPr txBox="1"/>
          <p:nvPr>
            <p:ph idx="4294967295" type="subTitle"/>
          </p:nvPr>
        </p:nvSpPr>
        <p:spPr>
          <a:xfrm>
            <a:off x="7604788" y="2033338"/>
            <a:ext cx="10101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Neural Network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71" name="Google Shape;771;p36"/>
          <p:cNvGrpSpPr/>
          <p:nvPr/>
        </p:nvGrpSpPr>
        <p:grpSpPr>
          <a:xfrm>
            <a:off x="4877597" y="1433050"/>
            <a:ext cx="370930" cy="370549"/>
            <a:chOff x="2497275" y="2744159"/>
            <a:chExt cx="370930" cy="370549"/>
          </a:xfrm>
        </p:grpSpPr>
        <p:sp>
          <p:nvSpPr>
            <p:cNvPr id="772" name="Google Shape;772;p3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5553979" y="245271"/>
            <a:ext cx="495633" cy="424704"/>
            <a:chOff x="3348603" y="1236445"/>
            <a:chExt cx="749256" cy="695894"/>
          </a:xfrm>
        </p:grpSpPr>
        <p:grpSp>
          <p:nvGrpSpPr>
            <p:cNvPr id="779" name="Google Shape;779;p36"/>
            <p:cNvGrpSpPr/>
            <p:nvPr/>
          </p:nvGrpSpPr>
          <p:grpSpPr>
            <a:xfrm>
              <a:off x="3583779" y="1236445"/>
              <a:ext cx="293795" cy="285811"/>
              <a:chOff x="3750225" y="1774000"/>
              <a:chExt cx="149575" cy="145525"/>
            </a:xfrm>
          </p:grpSpPr>
          <p:sp>
            <p:nvSpPr>
              <p:cNvPr id="780" name="Google Shape;780;p36"/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rect b="b" l="l" r="r" t="t"/>
                <a:pathLst>
                  <a:path extrusionOk="0" h="5821" w="5983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rect b="b" l="l" r="r" t="t"/>
                <a:pathLst>
                  <a:path extrusionOk="0" h="3152" w="3304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6"/>
            <p:cNvGrpSpPr/>
            <p:nvPr/>
          </p:nvGrpSpPr>
          <p:grpSpPr>
            <a:xfrm>
              <a:off x="3775534" y="1462599"/>
              <a:ext cx="322325" cy="285958"/>
              <a:chOff x="3847850" y="1889150"/>
              <a:chExt cx="164100" cy="145600"/>
            </a:xfrm>
          </p:grpSpPr>
          <p:sp>
            <p:nvSpPr>
              <p:cNvPr id="783" name="Google Shape;783;p36"/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rect b="b" l="l" r="r" t="t"/>
                <a:pathLst>
                  <a:path extrusionOk="0" h="5824" w="6564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rect b="b" l="l" r="r" t="t"/>
                <a:pathLst>
                  <a:path extrusionOk="0" h="3148" w="3578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6"/>
            <p:cNvGrpSpPr/>
            <p:nvPr/>
          </p:nvGrpSpPr>
          <p:grpSpPr>
            <a:xfrm>
              <a:off x="3545329" y="1646528"/>
              <a:ext cx="293746" cy="285811"/>
              <a:chOff x="3730650" y="1982800"/>
              <a:chExt cx="149550" cy="145525"/>
            </a:xfrm>
          </p:grpSpPr>
          <p:sp>
            <p:nvSpPr>
              <p:cNvPr id="786" name="Google Shape;786;p36"/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rect b="b" l="l" r="r" t="t"/>
                <a:pathLst>
                  <a:path extrusionOk="0" h="5821" w="5982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rect b="b" l="l" r="r" t="t"/>
                <a:pathLst>
                  <a:path extrusionOk="0" h="3150" w="3463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6"/>
            <p:cNvGrpSpPr/>
            <p:nvPr/>
          </p:nvGrpSpPr>
          <p:grpSpPr>
            <a:xfrm>
              <a:off x="3348603" y="1415046"/>
              <a:ext cx="294384" cy="284387"/>
              <a:chOff x="3630494" y="1864938"/>
              <a:chExt cx="149875" cy="144800"/>
            </a:xfrm>
          </p:grpSpPr>
          <p:sp>
            <p:nvSpPr>
              <p:cNvPr id="789" name="Google Shape;789;p36"/>
              <p:cNvSpPr/>
              <p:nvPr/>
            </p:nvSpPr>
            <p:spPr>
              <a:xfrm>
                <a:off x="3630494" y="1864938"/>
                <a:ext cx="149875" cy="144800"/>
              </a:xfrm>
              <a:custGeom>
                <a:rect b="b" l="l" r="r" t="t"/>
                <a:pathLst>
                  <a:path extrusionOk="0" h="5792" w="5995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3654119" y="1906594"/>
                <a:ext cx="86575" cy="78800"/>
              </a:xfrm>
              <a:custGeom>
                <a:rect b="b" l="l" r="r" t="t"/>
                <a:pathLst>
                  <a:path extrusionOk="0" h="3152" w="3463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1" name="Google Shape;791;p36"/>
          <p:cNvSpPr txBox="1"/>
          <p:nvPr/>
        </p:nvSpPr>
        <p:spPr>
          <a:xfrm>
            <a:off x="6142595" y="229652"/>
            <a:ext cx="12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Models</a:t>
            </a:r>
            <a:endParaRPr b="1" sz="2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2" name="Google Shape;792;p36"/>
          <p:cNvSpPr txBox="1"/>
          <p:nvPr>
            <p:ph idx="4294967295" type="subTitle"/>
          </p:nvPr>
        </p:nvSpPr>
        <p:spPr>
          <a:xfrm>
            <a:off x="6653013" y="2051488"/>
            <a:ext cx="10101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SVM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93" name="Google Shape;793;p36"/>
          <p:cNvGrpSpPr/>
          <p:nvPr/>
        </p:nvGrpSpPr>
        <p:grpSpPr>
          <a:xfrm>
            <a:off x="5948514" y="1434644"/>
            <a:ext cx="356461" cy="367296"/>
            <a:chOff x="7531277" y="2886354"/>
            <a:chExt cx="185184" cy="367296"/>
          </a:xfrm>
        </p:grpSpPr>
        <p:sp>
          <p:nvSpPr>
            <p:cNvPr id="794" name="Google Shape;794;p36"/>
            <p:cNvSpPr/>
            <p:nvPr/>
          </p:nvSpPr>
          <p:spPr>
            <a:xfrm>
              <a:off x="7531277" y="2886354"/>
              <a:ext cx="185184" cy="367296"/>
            </a:xfrm>
            <a:custGeom>
              <a:rect b="b" l="l" r="r" t="t"/>
              <a:pathLst>
                <a:path extrusionOk="0" h="11478" w="5787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7642157" y="3151154"/>
              <a:ext cx="16032" cy="10688"/>
            </a:xfrm>
            <a:custGeom>
              <a:rect b="b" l="l" r="r" t="t"/>
              <a:pathLst>
                <a:path extrusionOk="0" h="334" w="501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7625005" y="3070738"/>
              <a:ext cx="16032" cy="10336"/>
            </a:xfrm>
            <a:custGeom>
              <a:rect b="b" l="l" r="r" t="t"/>
              <a:pathLst>
                <a:path extrusionOk="0" h="323" w="501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6987915" y="1468310"/>
            <a:ext cx="370931" cy="367283"/>
            <a:chOff x="5211031" y="1969108"/>
            <a:chExt cx="226661" cy="363467"/>
          </a:xfrm>
        </p:grpSpPr>
        <p:sp>
          <p:nvSpPr>
            <p:cNvPr id="798" name="Google Shape;798;p36"/>
            <p:cNvSpPr/>
            <p:nvPr/>
          </p:nvSpPr>
          <p:spPr>
            <a:xfrm>
              <a:off x="5211031" y="1969108"/>
              <a:ext cx="226661" cy="363467"/>
            </a:xfrm>
            <a:custGeom>
              <a:rect b="b" l="l" r="r" t="t"/>
              <a:pathLst>
                <a:path extrusionOk="0" h="11419" w="7121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250468" y="2060046"/>
              <a:ext cx="147819" cy="107649"/>
            </a:xfrm>
            <a:custGeom>
              <a:rect b="b" l="l" r="r" t="t"/>
              <a:pathLst>
                <a:path extrusionOk="0" h="3382" w="4644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6"/>
          <p:cNvGrpSpPr/>
          <p:nvPr/>
        </p:nvGrpSpPr>
        <p:grpSpPr>
          <a:xfrm>
            <a:off x="7918040" y="1442272"/>
            <a:ext cx="356448" cy="352050"/>
            <a:chOff x="1367060" y="2422129"/>
            <a:chExt cx="269261" cy="352050"/>
          </a:xfrm>
        </p:grpSpPr>
        <p:sp>
          <p:nvSpPr>
            <p:cNvPr id="801" name="Google Shape;801;p36"/>
            <p:cNvSpPr/>
            <p:nvPr/>
          </p:nvSpPr>
          <p:spPr>
            <a:xfrm>
              <a:off x="1392059" y="2651857"/>
              <a:ext cx="129160" cy="122322"/>
            </a:xfrm>
            <a:custGeom>
              <a:rect b="b" l="l" r="r" t="t"/>
              <a:pathLst>
                <a:path extrusionOk="0" h="3846" w="4061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367060" y="2441912"/>
              <a:ext cx="82184" cy="212139"/>
            </a:xfrm>
            <a:custGeom>
              <a:rect b="b" l="l" r="r" t="t"/>
              <a:pathLst>
                <a:path extrusionOk="0" h="6670" w="2584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456051" y="2422129"/>
              <a:ext cx="180271" cy="162937"/>
            </a:xfrm>
            <a:custGeom>
              <a:rect b="b" l="l" r="r" t="t"/>
              <a:pathLst>
                <a:path extrusionOk="0" h="5123" w="5668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532160" y="2593590"/>
              <a:ext cx="81834" cy="180207"/>
            </a:xfrm>
            <a:custGeom>
              <a:rect b="b" l="l" r="r" t="t"/>
              <a:pathLst>
                <a:path extrusionOk="0" h="5666" w="2573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425359" y="2572313"/>
              <a:ext cx="24267" cy="17843"/>
            </a:xfrm>
            <a:custGeom>
              <a:rect b="b" l="l" r="r" t="t"/>
              <a:pathLst>
                <a:path extrusionOk="0" h="561" w="763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562820" y="2573680"/>
              <a:ext cx="26176" cy="17620"/>
            </a:xfrm>
            <a:custGeom>
              <a:rect b="b" l="l" r="r" t="t"/>
              <a:pathLst>
                <a:path extrusionOk="0" h="554" w="823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448100" y="2481414"/>
              <a:ext cx="125375" cy="191275"/>
            </a:xfrm>
            <a:custGeom>
              <a:rect b="b" l="l" r="r" t="t"/>
              <a:pathLst>
                <a:path extrusionOk="0" h="6014" w="3942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502232" y="2449259"/>
              <a:ext cx="10655" cy="25380"/>
            </a:xfrm>
            <a:custGeom>
              <a:rect b="b" l="l" r="r" t="t"/>
              <a:pathLst>
                <a:path extrusionOk="0" h="798" w="335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458309" y="2460582"/>
              <a:ext cx="18988" cy="23090"/>
            </a:xfrm>
            <a:custGeom>
              <a:rect b="b" l="l" r="r" t="t"/>
              <a:pathLst>
                <a:path extrusionOk="0" h="726" w="597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425741" y="2492768"/>
              <a:ext cx="25031" cy="17874"/>
            </a:xfrm>
            <a:custGeom>
              <a:rect b="b" l="l" r="r" t="t"/>
              <a:pathLst>
                <a:path extrusionOk="0" h="562" w="787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414768" y="2535959"/>
              <a:ext cx="25031" cy="10655"/>
            </a:xfrm>
            <a:custGeom>
              <a:rect b="b" l="l" r="r" t="t"/>
              <a:pathLst>
                <a:path extrusionOk="0" h="335" w="78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573825" y="2537104"/>
              <a:ext cx="24999" cy="10241"/>
            </a:xfrm>
            <a:custGeom>
              <a:rect b="b" l="l" r="r" t="t"/>
              <a:pathLst>
                <a:path extrusionOk="0" h="322" w="78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563965" y="2493627"/>
              <a:ext cx="24649" cy="17525"/>
            </a:xfrm>
            <a:custGeom>
              <a:rect b="b" l="l" r="r" t="t"/>
              <a:pathLst>
                <a:path extrusionOk="0" h="551" w="775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537853" y="2461440"/>
              <a:ext cx="18956" cy="23090"/>
            </a:xfrm>
            <a:custGeom>
              <a:rect b="b" l="l" r="r" t="t"/>
              <a:pathLst>
                <a:path extrusionOk="0" h="726" w="596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6"/>
          <p:cNvGrpSpPr/>
          <p:nvPr/>
        </p:nvGrpSpPr>
        <p:grpSpPr>
          <a:xfrm>
            <a:off x="5001158" y="2464997"/>
            <a:ext cx="2979687" cy="264288"/>
            <a:chOff x="4760125" y="3346075"/>
            <a:chExt cx="3124344" cy="283510"/>
          </a:xfrm>
        </p:grpSpPr>
        <p:sp>
          <p:nvSpPr>
            <p:cNvPr id="816" name="Google Shape;816;p36"/>
            <p:cNvSpPr/>
            <p:nvPr/>
          </p:nvSpPr>
          <p:spPr>
            <a:xfrm>
              <a:off x="4760125" y="3346075"/>
              <a:ext cx="2458468" cy="283507"/>
            </a:xfrm>
            <a:custGeom>
              <a:rect b="b" l="l" r="r" t="t"/>
              <a:pathLst>
                <a:path extrusionOk="0" fill="none" h="38520" w="29564">
                  <a:moveTo>
                    <a:pt x="1" y="1"/>
                  </a:moveTo>
                  <a:lnTo>
                    <a:pt x="1" y="34373"/>
                  </a:lnTo>
                  <a:cubicBezTo>
                    <a:pt x="1" y="36695"/>
                    <a:pt x="1867" y="38519"/>
                    <a:pt x="4147" y="38519"/>
                  </a:cubicBezTo>
                  <a:lnTo>
                    <a:pt x="29563" y="38519"/>
                  </a:lnTo>
                </a:path>
              </a:pathLst>
            </a:custGeom>
            <a:noFill/>
            <a:ln cap="flat" cmpd="sng" w="13475">
              <a:solidFill>
                <a:srgbClr val="545E66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7218600" y="3346075"/>
              <a:ext cx="665869" cy="283507"/>
            </a:xfrm>
            <a:custGeom>
              <a:rect b="b" l="l" r="r" t="t"/>
              <a:pathLst>
                <a:path extrusionOk="0" fill="none" h="38520" w="29522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cap="flat" cmpd="sng" w="13475">
              <a:solidFill>
                <a:srgbClr val="545E66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 flipH="1">
              <a:off x="5927575" y="3346075"/>
              <a:ext cx="495625" cy="283510"/>
            </a:xfrm>
            <a:custGeom>
              <a:rect b="b" l="l" r="r" t="t"/>
              <a:pathLst>
                <a:path extrusionOk="0" fill="none" h="25915" w="1">
                  <a:moveTo>
                    <a:pt x="1" y="1"/>
                  </a:moveTo>
                  <a:lnTo>
                    <a:pt x="1" y="25915"/>
                  </a:lnTo>
                </a:path>
              </a:pathLst>
            </a:custGeom>
            <a:noFill/>
            <a:ln cap="flat" cmpd="sng" w="13475">
              <a:solidFill>
                <a:srgbClr val="545E66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6"/>
          <p:cNvSpPr/>
          <p:nvPr/>
        </p:nvSpPr>
        <p:spPr>
          <a:xfrm flipH="1">
            <a:off x="7046740" y="2465100"/>
            <a:ext cx="472687" cy="264268"/>
          </a:xfrm>
          <a:custGeom>
            <a:rect b="b" l="l" r="r" t="t"/>
            <a:pathLst>
              <a:path extrusionOk="0" fill="none" h="25915" w="1">
                <a:moveTo>
                  <a:pt x="1" y="1"/>
                </a:moveTo>
                <a:lnTo>
                  <a:pt x="1" y="25915"/>
                </a:lnTo>
              </a:path>
            </a:pathLst>
          </a:custGeom>
          <a:noFill/>
          <a:ln cap="flat" cmpd="sng" w="13475">
            <a:solidFill>
              <a:srgbClr val="545E66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6"/>
          <p:cNvSpPr/>
          <p:nvPr/>
        </p:nvSpPr>
        <p:spPr>
          <a:xfrm flipH="1">
            <a:off x="5593963" y="2729388"/>
            <a:ext cx="151951" cy="470811"/>
          </a:xfrm>
          <a:custGeom>
            <a:rect b="b" l="l" r="r" t="t"/>
            <a:pathLst>
              <a:path extrusionOk="0" fill="none" h="25915" w="1">
                <a:moveTo>
                  <a:pt x="1" y="1"/>
                </a:moveTo>
                <a:lnTo>
                  <a:pt x="1" y="25915"/>
                </a:lnTo>
              </a:path>
            </a:pathLst>
          </a:custGeom>
          <a:noFill/>
          <a:ln cap="flat" cmpd="sng" w="13475">
            <a:solidFill>
              <a:srgbClr val="545E66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6"/>
          <p:cNvSpPr/>
          <p:nvPr/>
        </p:nvSpPr>
        <p:spPr>
          <a:xfrm flipH="1">
            <a:off x="6576580" y="2729388"/>
            <a:ext cx="472687" cy="470811"/>
          </a:xfrm>
          <a:custGeom>
            <a:rect b="b" l="l" r="r" t="t"/>
            <a:pathLst>
              <a:path extrusionOk="0" fill="none" h="25915" w="1">
                <a:moveTo>
                  <a:pt x="1" y="1"/>
                </a:moveTo>
                <a:lnTo>
                  <a:pt x="1" y="25915"/>
                </a:lnTo>
              </a:path>
            </a:pathLst>
          </a:custGeom>
          <a:noFill/>
          <a:ln cap="flat" cmpd="sng" w="13475">
            <a:solidFill>
              <a:srgbClr val="545E66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6"/>
          <p:cNvSpPr/>
          <p:nvPr/>
        </p:nvSpPr>
        <p:spPr>
          <a:xfrm flipH="1">
            <a:off x="7499756" y="2729388"/>
            <a:ext cx="472687" cy="470811"/>
          </a:xfrm>
          <a:custGeom>
            <a:rect b="b" l="l" r="r" t="t"/>
            <a:pathLst>
              <a:path extrusionOk="0" fill="none" h="25915" w="1">
                <a:moveTo>
                  <a:pt x="1" y="1"/>
                </a:moveTo>
                <a:lnTo>
                  <a:pt x="1" y="25915"/>
                </a:lnTo>
              </a:path>
            </a:pathLst>
          </a:custGeom>
          <a:noFill/>
          <a:ln cap="flat" cmpd="sng" w="13475">
            <a:solidFill>
              <a:srgbClr val="545E66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5337150" y="3200187"/>
            <a:ext cx="553800" cy="541500"/>
          </a:xfrm>
          <a:prstGeom prst="ellipse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6300287" y="3216711"/>
            <a:ext cx="553800" cy="54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7204938" y="3216711"/>
            <a:ext cx="553800" cy="541500"/>
          </a:xfrm>
          <a:prstGeom prst="ellipse">
            <a:avLst/>
          </a:prstGeom>
          <a:solidFill>
            <a:srgbClr val="E06F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5443547" y="3304342"/>
            <a:ext cx="341130" cy="333117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36"/>
          <p:cNvGrpSpPr/>
          <p:nvPr/>
        </p:nvGrpSpPr>
        <p:grpSpPr>
          <a:xfrm>
            <a:off x="6426763" y="3340546"/>
            <a:ext cx="300728" cy="293622"/>
            <a:chOff x="5823294" y="2309751"/>
            <a:chExt cx="315327" cy="314978"/>
          </a:xfrm>
        </p:grpSpPr>
        <p:sp>
          <p:nvSpPr>
            <p:cNvPr id="828" name="Google Shape;828;p36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7303180" y="3296445"/>
            <a:ext cx="357360" cy="348652"/>
            <a:chOff x="1421638" y="4125629"/>
            <a:chExt cx="374709" cy="374010"/>
          </a:xfrm>
        </p:grpSpPr>
        <p:sp>
          <p:nvSpPr>
            <p:cNvPr id="846" name="Google Shape;846;p3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6"/>
          <p:cNvSpPr txBox="1"/>
          <p:nvPr>
            <p:ph idx="4294967295" type="subTitle"/>
          </p:nvPr>
        </p:nvSpPr>
        <p:spPr>
          <a:xfrm>
            <a:off x="5018834" y="3871663"/>
            <a:ext cx="1190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Accuracy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9" name="Google Shape;849;p36"/>
          <p:cNvSpPr txBox="1"/>
          <p:nvPr>
            <p:ph idx="4294967295" type="subTitle"/>
          </p:nvPr>
        </p:nvSpPr>
        <p:spPr>
          <a:xfrm>
            <a:off x="5981972" y="3871663"/>
            <a:ext cx="1190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Efficiency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0" name="Google Shape;850;p36"/>
          <p:cNvSpPr txBox="1"/>
          <p:nvPr>
            <p:ph idx="4294967295" type="subTitle"/>
          </p:nvPr>
        </p:nvSpPr>
        <p:spPr>
          <a:xfrm>
            <a:off x="6886622" y="3871663"/>
            <a:ext cx="1190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Voting</a:t>
            </a:r>
            <a:endParaRPr b="1"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1" name="Google Shape;851;p36"/>
          <p:cNvSpPr/>
          <p:nvPr/>
        </p:nvSpPr>
        <p:spPr>
          <a:xfrm>
            <a:off x="5480488" y="4527126"/>
            <a:ext cx="2204336" cy="505059"/>
          </a:xfrm>
          <a:custGeom>
            <a:rect b="b" l="l" r="r" t="t"/>
            <a:pathLst>
              <a:path extrusionOk="0" h="26081" w="120242">
                <a:moveTo>
                  <a:pt x="13027" y="0"/>
                </a:moveTo>
                <a:cubicBezTo>
                  <a:pt x="5847" y="0"/>
                  <a:pt x="1" y="5831"/>
                  <a:pt x="1" y="13061"/>
                </a:cubicBezTo>
                <a:cubicBezTo>
                  <a:pt x="1" y="20250"/>
                  <a:pt x="5847" y="26080"/>
                  <a:pt x="13027" y="26080"/>
                </a:cubicBezTo>
                <a:cubicBezTo>
                  <a:pt x="13052" y="26080"/>
                  <a:pt x="13078" y="26080"/>
                  <a:pt x="13103" y="26080"/>
                </a:cubicBezTo>
                <a:lnTo>
                  <a:pt x="107305" y="26080"/>
                </a:lnTo>
                <a:cubicBezTo>
                  <a:pt x="114478" y="25997"/>
                  <a:pt x="120241" y="20193"/>
                  <a:pt x="120241" y="13061"/>
                </a:cubicBezTo>
                <a:cubicBezTo>
                  <a:pt x="120241" y="5888"/>
                  <a:pt x="114478" y="83"/>
                  <a:pt x="107305" y="0"/>
                </a:cubicBezTo>
                <a:lnTo>
                  <a:pt x="13103" y="0"/>
                </a:lnTo>
                <a:cubicBezTo>
                  <a:pt x="13078" y="0"/>
                  <a:pt x="13052" y="0"/>
                  <a:pt x="1302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Evaluate</a:t>
            </a:r>
            <a:endParaRPr b="1"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52" name="Google Shape;852;p36"/>
          <p:cNvGrpSpPr/>
          <p:nvPr/>
        </p:nvGrpSpPr>
        <p:grpSpPr>
          <a:xfrm>
            <a:off x="5623443" y="4638956"/>
            <a:ext cx="374682" cy="283508"/>
            <a:chOff x="5216456" y="3725484"/>
            <a:chExt cx="356196" cy="265631"/>
          </a:xfrm>
        </p:grpSpPr>
        <p:sp>
          <p:nvSpPr>
            <p:cNvPr id="853" name="Google Shape;853;p3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6"/>
          <p:cNvGrpSpPr/>
          <p:nvPr/>
        </p:nvGrpSpPr>
        <p:grpSpPr>
          <a:xfrm rot="10800000">
            <a:off x="5647120" y="4189791"/>
            <a:ext cx="1875255" cy="335131"/>
            <a:chOff x="4760290" y="1287772"/>
            <a:chExt cx="3001369" cy="823013"/>
          </a:xfrm>
        </p:grpSpPr>
        <p:sp>
          <p:nvSpPr>
            <p:cNvPr id="856" name="Google Shape;856;p36"/>
            <p:cNvSpPr/>
            <p:nvPr/>
          </p:nvSpPr>
          <p:spPr>
            <a:xfrm>
              <a:off x="4760290" y="1287772"/>
              <a:ext cx="1176069" cy="796640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6623127" y="1287772"/>
              <a:ext cx="1138532" cy="823012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7"/>
          <p:cNvSpPr txBox="1"/>
          <p:nvPr>
            <p:ph idx="4294967295" type="title"/>
          </p:nvPr>
        </p:nvSpPr>
        <p:spPr>
          <a:xfrm>
            <a:off x="522025" y="241050"/>
            <a:ext cx="77640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Data Analysis</a:t>
            </a:r>
            <a:endParaRPr/>
          </a:p>
        </p:txBody>
      </p:sp>
      <p:pic>
        <p:nvPicPr>
          <p:cNvPr id="863" name="Google Shape;8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50" y="1128500"/>
            <a:ext cx="5680475" cy="39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998" y="2164925"/>
            <a:ext cx="3013525" cy="20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8"/>
          <p:cNvSpPr txBox="1"/>
          <p:nvPr>
            <p:ph idx="4294967295" type="title"/>
          </p:nvPr>
        </p:nvSpPr>
        <p:spPr>
          <a:xfrm>
            <a:off x="491550" y="471325"/>
            <a:ext cx="5550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870" name="Google Shape;870;p38"/>
          <p:cNvCxnSpPr/>
          <p:nvPr/>
        </p:nvCxnSpPr>
        <p:spPr>
          <a:xfrm>
            <a:off x="2061232" y="1585875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38"/>
          <p:cNvCxnSpPr/>
          <p:nvPr/>
        </p:nvCxnSpPr>
        <p:spPr>
          <a:xfrm>
            <a:off x="6489628" y="14353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2" name="Google Shape;872;p38"/>
          <p:cNvSpPr txBox="1"/>
          <p:nvPr>
            <p:ph idx="4294967295" type="subTitle"/>
          </p:nvPr>
        </p:nvSpPr>
        <p:spPr>
          <a:xfrm>
            <a:off x="2102150" y="2534249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Rate: 0.56</a:t>
            </a:r>
            <a:endParaRPr/>
          </a:p>
        </p:txBody>
      </p:sp>
      <p:sp>
        <p:nvSpPr>
          <p:cNvPr id="873" name="Google Shape;873;p38"/>
          <p:cNvSpPr txBox="1"/>
          <p:nvPr>
            <p:ph idx="4294967295" type="subTitle"/>
          </p:nvPr>
        </p:nvSpPr>
        <p:spPr>
          <a:xfrm>
            <a:off x="2146475" y="1435350"/>
            <a:ext cx="1686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Logistic Regression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random_state=42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874" name="Google Shape;874;p38"/>
          <p:cNvSpPr txBox="1"/>
          <p:nvPr>
            <p:ph idx="4294967295" type="subTitle"/>
          </p:nvPr>
        </p:nvSpPr>
        <p:spPr>
          <a:xfrm>
            <a:off x="6552125" y="28977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Rate: 0.63</a:t>
            </a:r>
            <a:endParaRPr/>
          </a:p>
        </p:txBody>
      </p:sp>
      <p:sp>
        <p:nvSpPr>
          <p:cNvPr id="875" name="Google Shape;875;p38"/>
          <p:cNvSpPr txBox="1"/>
          <p:nvPr>
            <p:ph idx="4294967295" type="subTitle"/>
          </p:nvPr>
        </p:nvSpPr>
        <p:spPr>
          <a:xfrm>
            <a:off x="6523575" y="1286425"/>
            <a:ext cx="17856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Grid Search CV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Param_grid: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 = np.logspace(-3,3,7)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Penalty = [‘L1’,’L2]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grpSp>
        <p:nvGrpSpPr>
          <p:cNvPr id="876" name="Google Shape;876;p38"/>
          <p:cNvGrpSpPr/>
          <p:nvPr/>
        </p:nvGrpSpPr>
        <p:grpSpPr>
          <a:xfrm>
            <a:off x="5714059" y="1469451"/>
            <a:ext cx="641988" cy="612905"/>
            <a:chOff x="6083810" y="1547297"/>
            <a:chExt cx="382819" cy="310788"/>
          </a:xfrm>
        </p:grpSpPr>
        <p:sp>
          <p:nvSpPr>
            <p:cNvPr id="877" name="Google Shape;877;p38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8"/>
          <p:cNvGrpSpPr/>
          <p:nvPr/>
        </p:nvGrpSpPr>
        <p:grpSpPr>
          <a:xfrm>
            <a:off x="1200988" y="1523939"/>
            <a:ext cx="642006" cy="586209"/>
            <a:chOff x="2497275" y="2744159"/>
            <a:chExt cx="370930" cy="370549"/>
          </a:xfrm>
        </p:grpSpPr>
        <p:sp>
          <p:nvSpPr>
            <p:cNvPr id="896" name="Google Shape;896;p38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2" name="Google Shape;9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" y="3483925"/>
            <a:ext cx="4057975" cy="1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9"/>
          <p:cNvSpPr txBox="1"/>
          <p:nvPr>
            <p:ph idx="4294967295" type="title"/>
          </p:nvPr>
        </p:nvSpPr>
        <p:spPr>
          <a:xfrm>
            <a:off x="713225" y="3871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cxnSp>
        <p:nvCxnSpPr>
          <p:cNvPr id="908" name="Google Shape;908;p39"/>
          <p:cNvCxnSpPr/>
          <p:nvPr/>
        </p:nvCxnSpPr>
        <p:spPr>
          <a:xfrm>
            <a:off x="1347982" y="14369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9"/>
          <p:cNvCxnSpPr/>
          <p:nvPr/>
        </p:nvCxnSpPr>
        <p:spPr>
          <a:xfrm>
            <a:off x="4158978" y="14369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9"/>
          <p:cNvCxnSpPr/>
          <p:nvPr/>
        </p:nvCxnSpPr>
        <p:spPr>
          <a:xfrm>
            <a:off x="6925482" y="14369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39"/>
          <p:cNvSpPr txBox="1"/>
          <p:nvPr>
            <p:ph idx="4294967295" type="subTitle"/>
          </p:nvPr>
        </p:nvSpPr>
        <p:spPr>
          <a:xfrm>
            <a:off x="1388900" y="23853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Rate: 0.6504</a:t>
            </a:r>
            <a:endParaRPr/>
          </a:p>
        </p:txBody>
      </p:sp>
      <p:sp>
        <p:nvSpPr>
          <p:cNvPr id="912" name="Google Shape;912;p39"/>
          <p:cNvSpPr txBox="1"/>
          <p:nvPr>
            <p:ph idx="4294967295" type="subTitle"/>
          </p:nvPr>
        </p:nvSpPr>
        <p:spPr>
          <a:xfrm>
            <a:off x="1388900" y="1288025"/>
            <a:ext cx="1686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Random Forest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n_estimators=100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random_state=42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13" name="Google Shape;913;p39"/>
          <p:cNvSpPr txBox="1"/>
          <p:nvPr>
            <p:ph idx="4294967295" type="subTitle"/>
          </p:nvPr>
        </p:nvSpPr>
        <p:spPr>
          <a:xfrm>
            <a:off x="4221475" y="28993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Rate: 0.6558</a:t>
            </a:r>
            <a:endParaRPr/>
          </a:p>
        </p:txBody>
      </p:sp>
      <p:sp>
        <p:nvSpPr>
          <p:cNvPr id="914" name="Google Shape;914;p39"/>
          <p:cNvSpPr txBox="1"/>
          <p:nvPr>
            <p:ph idx="4294967295" type="subTitle"/>
          </p:nvPr>
        </p:nvSpPr>
        <p:spPr>
          <a:xfrm>
            <a:off x="4192925" y="1288025"/>
            <a:ext cx="17856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Grid Search CV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Param_grid: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_estimators =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[100,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200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,400,500]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max_features=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[5,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7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,9,11]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15" name="Google Shape;915;p39"/>
          <p:cNvSpPr txBox="1"/>
          <p:nvPr>
            <p:ph idx="4294967295" type="subTitle"/>
          </p:nvPr>
        </p:nvSpPr>
        <p:spPr>
          <a:xfrm>
            <a:off x="6925475" y="1288025"/>
            <a:ext cx="21720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Principal</a:t>
            </a: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</a:t>
            </a: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Component</a:t>
            </a: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Analysis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n_estimators=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[100,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200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,300,400,500]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916" name="Google Shape;916;p39"/>
          <p:cNvPicPr preferRelativeResize="0"/>
          <p:nvPr/>
        </p:nvPicPr>
        <p:blipFill rotWithShape="1">
          <a:blip r:embed="rId3">
            <a:alphaModFix/>
          </a:blip>
          <a:srcRect b="0" l="0" r="31058" t="34245"/>
          <a:stretch/>
        </p:blipFill>
        <p:spPr>
          <a:xfrm>
            <a:off x="987513" y="3469725"/>
            <a:ext cx="2489375" cy="15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39"/>
          <p:cNvSpPr txBox="1"/>
          <p:nvPr>
            <p:ph idx="4294967295" type="subTitle"/>
          </p:nvPr>
        </p:nvSpPr>
        <p:spPr>
          <a:xfrm>
            <a:off x="7054050" y="2788036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Rate: 0.6612</a:t>
            </a:r>
            <a:endParaRPr/>
          </a:p>
        </p:txBody>
      </p:sp>
      <p:pic>
        <p:nvPicPr>
          <p:cNvPr id="918" name="Google Shape;9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75" y="3469731"/>
            <a:ext cx="2489375" cy="1676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9" name="Google Shape;919;p39"/>
          <p:cNvGrpSpPr/>
          <p:nvPr/>
        </p:nvGrpSpPr>
        <p:grpSpPr>
          <a:xfrm>
            <a:off x="618824" y="1491375"/>
            <a:ext cx="550830" cy="665357"/>
            <a:chOff x="7531277" y="2886354"/>
            <a:chExt cx="185184" cy="367296"/>
          </a:xfrm>
        </p:grpSpPr>
        <p:sp>
          <p:nvSpPr>
            <p:cNvPr id="920" name="Google Shape;920;p39"/>
            <p:cNvSpPr/>
            <p:nvPr/>
          </p:nvSpPr>
          <p:spPr>
            <a:xfrm>
              <a:off x="7531277" y="2886354"/>
              <a:ext cx="185184" cy="367296"/>
            </a:xfrm>
            <a:custGeom>
              <a:rect b="b" l="l" r="r" t="t"/>
              <a:pathLst>
                <a:path extrusionOk="0" h="11478" w="5787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7642157" y="3151154"/>
              <a:ext cx="16032" cy="10688"/>
            </a:xfrm>
            <a:custGeom>
              <a:rect b="b" l="l" r="r" t="t"/>
              <a:pathLst>
                <a:path extrusionOk="0" h="334" w="501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7625005" y="3070738"/>
              <a:ext cx="16032" cy="10336"/>
            </a:xfrm>
            <a:custGeom>
              <a:rect b="b" l="l" r="r" t="t"/>
              <a:pathLst>
                <a:path extrusionOk="0" h="323" w="501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3383409" y="1471051"/>
            <a:ext cx="641988" cy="612905"/>
            <a:chOff x="6083810" y="1547297"/>
            <a:chExt cx="382819" cy="310788"/>
          </a:xfrm>
        </p:grpSpPr>
        <p:sp>
          <p:nvSpPr>
            <p:cNvPr id="924" name="Google Shape;924;p39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6162958" y="1517607"/>
            <a:ext cx="641997" cy="612888"/>
            <a:chOff x="5626763" y="2013829"/>
            <a:chExt cx="351722" cy="274788"/>
          </a:xfrm>
        </p:grpSpPr>
        <p:sp>
          <p:nvSpPr>
            <p:cNvPr id="943" name="Google Shape;943;p39"/>
            <p:cNvSpPr/>
            <p:nvPr/>
          </p:nvSpPr>
          <p:spPr>
            <a:xfrm>
              <a:off x="5626763" y="2013829"/>
              <a:ext cx="351722" cy="274788"/>
            </a:xfrm>
            <a:custGeom>
              <a:rect b="b" l="l" r="r" t="t"/>
              <a:pathLst>
                <a:path extrusionOk="0" h="8633" w="1105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5784799" y="2125234"/>
              <a:ext cx="33390" cy="70503"/>
            </a:xfrm>
            <a:custGeom>
              <a:rect b="b" l="l" r="r" t="t"/>
              <a:pathLst>
                <a:path extrusionOk="0" h="2215" w="1049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5824236" y="2097956"/>
              <a:ext cx="33740" cy="97782"/>
            </a:xfrm>
            <a:custGeom>
              <a:rect b="b" l="l" r="r" t="t"/>
              <a:pathLst>
                <a:path extrusionOk="0" h="3072" w="106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5864024" y="2111961"/>
              <a:ext cx="33740" cy="83426"/>
            </a:xfrm>
            <a:custGeom>
              <a:rect b="b" l="l" r="r" t="t"/>
              <a:pathLst>
                <a:path extrusionOk="0" h="2621" w="106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5904193" y="2065744"/>
              <a:ext cx="33390" cy="129644"/>
            </a:xfrm>
            <a:custGeom>
              <a:rect b="b" l="l" r="r" t="t"/>
              <a:pathLst>
                <a:path extrusionOk="0" h="4073" w="1049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5713563" y="2080131"/>
              <a:ext cx="40965" cy="11395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713945" y="2097574"/>
              <a:ext cx="56880" cy="11395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713945" y="2114985"/>
              <a:ext cx="56880" cy="11427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13945" y="2132810"/>
              <a:ext cx="56880" cy="11013"/>
            </a:xfrm>
            <a:custGeom>
              <a:rect b="b" l="l" r="r" t="t"/>
              <a:pathLst>
                <a:path extrusionOk="0" h="346" w="1787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663526" y="2182464"/>
              <a:ext cx="69389" cy="68625"/>
            </a:xfrm>
            <a:custGeom>
              <a:rect b="b" l="l" r="r" t="t"/>
              <a:pathLst>
                <a:path extrusionOk="0" h="2156" w="218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/>
        </p:nvSpPr>
        <p:spPr>
          <a:xfrm>
            <a:off x="176875" y="233475"/>
            <a:ext cx="523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Voting Classifier</a:t>
            </a:r>
            <a:endParaRPr sz="2000"/>
          </a:p>
        </p:txBody>
      </p:sp>
      <p:sp>
        <p:nvSpPr>
          <p:cNvPr id="958" name="Google Shape;958;p40"/>
          <p:cNvSpPr/>
          <p:nvPr/>
        </p:nvSpPr>
        <p:spPr>
          <a:xfrm>
            <a:off x="1266425" y="2597800"/>
            <a:ext cx="10329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59" name="Google Shape;959;p40"/>
          <p:cNvSpPr/>
          <p:nvPr/>
        </p:nvSpPr>
        <p:spPr>
          <a:xfrm>
            <a:off x="2939925" y="1736150"/>
            <a:ext cx="1496100" cy="6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0.622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0"/>
          <p:cNvSpPr/>
          <p:nvPr/>
        </p:nvSpPr>
        <p:spPr>
          <a:xfrm>
            <a:off x="2939925" y="2603350"/>
            <a:ext cx="1496100" cy="7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</a:t>
            </a:r>
            <a:r>
              <a:rPr b="1" lang="en"/>
              <a:t>0.612</a:t>
            </a:r>
            <a:endParaRPr b="1"/>
          </a:p>
        </p:txBody>
      </p:sp>
      <p:sp>
        <p:nvSpPr>
          <p:cNvPr id="961" name="Google Shape;961;p40"/>
          <p:cNvSpPr/>
          <p:nvPr/>
        </p:nvSpPr>
        <p:spPr>
          <a:xfrm>
            <a:off x="2939925" y="3512550"/>
            <a:ext cx="1496100" cy="41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</a:t>
            </a:r>
            <a:r>
              <a:rPr b="1" lang="en"/>
              <a:t>0.592</a:t>
            </a:r>
            <a:endParaRPr b="1"/>
          </a:p>
        </p:txBody>
      </p:sp>
      <p:cxnSp>
        <p:nvCxnSpPr>
          <p:cNvPr id="962" name="Google Shape;962;p40"/>
          <p:cNvCxnSpPr/>
          <p:nvPr/>
        </p:nvCxnSpPr>
        <p:spPr>
          <a:xfrm flipH="1" rot="10800000">
            <a:off x="2320525" y="2179100"/>
            <a:ext cx="5982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40"/>
          <p:cNvCxnSpPr>
            <a:stCxn id="958" idx="3"/>
            <a:endCxn id="960" idx="1"/>
          </p:cNvCxnSpPr>
          <p:nvPr/>
        </p:nvCxnSpPr>
        <p:spPr>
          <a:xfrm>
            <a:off x="2299325" y="2967250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40"/>
          <p:cNvCxnSpPr>
            <a:endCxn id="961" idx="1"/>
          </p:cNvCxnSpPr>
          <p:nvPr/>
        </p:nvCxnSpPr>
        <p:spPr>
          <a:xfrm>
            <a:off x="2327625" y="3122700"/>
            <a:ext cx="6123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5" name="Google Shape;965;p40"/>
          <p:cNvSpPr/>
          <p:nvPr/>
        </p:nvSpPr>
        <p:spPr>
          <a:xfrm>
            <a:off x="5041200" y="2592250"/>
            <a:ext cx="12201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Voting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Voting</a:t>
            </a:r>
            <a:endParaRPr/>
          </a:p>
        </p:txBody>
      </p:sp>
      <p:cxnSp>
        <p:nvCxnSpPr>
          <p:cNvPr id="966" name="Google Shape;966;p40"/>
          <p:cNvCxnSpPr/>
          <p:nvPr/>
        </p:nvCxnSpPr>
        <p:spPr>
          <a:xfrm>
            <a:off x="4479563" y="2232550"/>
            <a:ext cx="5181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40"/>
          <p:cNvCxnSpPr>
            <a:stCxn id="960" idx="3"/>
          </p:cNvCxnSpPr>
          <p:nvPr/>
        </p:nvCxnSpPr>
        <p:spPr>
          <a:xfrm>
            <a:off x="4436025" y="2967250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40"/>
          <p:cNvCxnSpPr/>
          <p:nvPr/>
        </p:nvCxnSpPr>
        <p:spPr>
          <a:xfrm flipH="1" rot="10800000">
            <a:off x="4430800" y="3170350"/>
            <a:ext cx="5982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40"/>
          <p:cNvCxnSpPr/>
          <p:nvPr/>
        </p:nvCxnSpPr>
        <p:spPr>
          <a:xfrm>
            <a:off x="6300575" y="2961700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0" name="Google Shape;970;p40"/>
          <p:cNvSpPr/>
          <p:nvPr/>
        </p:nvSpPr>
        <p:spPr>
          <a:xfrm>
            <a:off x="6944950" y="2455025"/>
            <a:ext cx="1877400" cy="87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Classifier: </a:t>
            </a:r>
            <a:r>
              <a:rPr lang="en"/>
              <a:t>Soft Voting:</a:t>
            </a:r>
            <a:r>
              <a:rPr b="1" lang="en"/>
              <a:t>0.633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Voting: </a:t>
            </a:r>
            <a:r>
              <a:rPr b="1" lang="en"/>
              <a:t>0.602</a:t>
            </a:r>
            <a:endParaRPr b="1"/>
          </a:p>
        </p:txBody>
      </p:sp>
      <p:grpSp>
        <p:nvGrpSpPr>
          <p:cNvPr id="971" name="Google Shape;971;p40"/>
          <p:cNvGrpSpPr/>
          <p:nvPr/>
        </p:nvGrpSpPr>
        <p:grpSpPr>
          <a:xfrm>
            <a:off x="211305" y="2694709"/>
            <a:ext cx="605108" cy="642135"/>
            <a:chOff x="-33286325" y="3944800"/>
            <a:chExt cx="291450" cy="293025"/>
          </a:xfrm>
        </p:grpSpPr>
        <p:sp>
          <p:nvSpPr>
            <p:cNvPr id="972" name="Google Shape;972;p40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 txBox="1"/>
          <p:nvPr>
            <p:ph idx="4294967295" type="title"/>
          </p:nvPr>
        </p:nvSpPr>
        <p:spPr>
          <a:xfrm>
            <a:off x="485525" y="3375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Machine(SVM)</a:t>
            </a: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348425" y="1490900"/>
            <a:ext cx="759000" cy="6663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41"/>
          <p:cNvGrpSpPr/>
          <p:nvPr/>
        </p:nvGrpSpPr>
        <p:grpSpPr>
          <a:xfrm>
            <a:off x="485515" y="1613331"/>
            <a:ext cx="484806" cy="421440"/>
            <a:chOff x="5211031" y="1969108"/>
            <a:chExt cx="226661" cy="363467"/>
          </a:xfrm>
        </p:grpSpPr>
        <p:sp>
          <p:nvSpPr>
            <p:cNvPr id="983" name="Google Shape;983;p41"/>
            <p:cNvSpPr/>
            <p:nvPr/>
          </p:nvSpPr>
          <p:spPr>
            <a:xfrm>
              <a:off x="5211031" y="1969108"/>
              <a:ext cx="226661" cy="363467"/>
            </a:xfrm>
            <a:custGeom>
              <a:rect b="b" l="l" r="r" t="t"/>
              <a:pathLst>
                <a:path extrusionOk="0" h="11419" w="7121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250468" y="2060046"/>
              <a:ext cx="147819" cy="107649"/>
            </a:xfrm>
            <a:custGeom>
              <a:rect b="b" l="l" r="r" t="t"/>
              <a:pathLst>
                <a:path extrusionOk="0" h="3382" w="4644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41"/>
          <p:cNvCxnSpPr/>
          <p:nvPr/>
        </p:nvCxnSpPr>
        <p:spPr>
          <a:xfrm>
            <a:off x="1206482" y="14369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1"/>
          <p:cNvCxnSpPr/>
          <p:nvPr/>
        </p:nvCxnSpPr>
        <p:spPr>
          <a:xfrm>
            <a:off x="4775178" y="14369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7" name="Google Shape;987;p41"/>
          <p:cNvSpPr txBox="1"/>
          <p:nvPr>
            <p:ph idx="4294967295" type="subTitle"/>
          </p:nvPr>
        </p:nvSpPr>
        <p:spPr>
          <a:xfrm>
            <a:off x="1277225" y="1233200"/>
            <a:ext cx="2676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Support Vector Machine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Data standardisation: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Scaled X 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Kernel = linear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Accuracy = 0.5816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88" name="Google Shape;988;p41"/>
          <p:cNvSpPr txBox="1"/>
          <p:nvPr>
            <p:ph idx="4294967295" type="subTitle"/>
          </p:nvPr>
        </p:nvSpPr>
        <p:spPr>
          <a:xfrm>
            <a:off x="4813550" y="1233200"/>
            <a:ext cx="41463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 Black"/>
                <a:ea typeface="Source Code Pro Black"/>
                <a:cs typeface="Source Code Pro Black"/>
                <a:sym typeface="Source Code Pro Black"/>
              </a:rPr>
              <a:t>Grid Search CV</a:t>
            </a:r>
            <a:endParaRPr sz="15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Param_grid: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 = [0.01, 0.1, 1, 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10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,100,100]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Gamma = [100, 10, 1, 0.75, 0.5, 0.25, 0.1, 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0.01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 0.001]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Kernel = [linear, poly, </a:t>
            </a:r>
            <a:r>
              <a:rPr lang="en" sz="1200" u="sng">
                <a:solidFill>
                  <a:srgbClr val="E06F8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rbf</a:t>
            </a: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, sigmod]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Accuracy = 0.6632</a:t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grpSp>
        <p:nvGrpSpPr>
          <p:cNvPr id="989" name="Google Shape;989;p41"/>
          <p:cNvGrpSpPr/>
          <p:nvPr/>
        </p:nvGrpSpPr>
        <p:grpSpPr>
          <a:xfrm>
            <a:off x="4023284" y="1508801"/>
            <a:ext cx="641988" cy="612905"/>
            <a:chOff x="6083810" y="1547297"/>
            <a:chExt cx="382819" cy="310788"/>
          </a:xfrm>
        </p:grpSpPr>
        <p:sp>
          <p:nvSpPr>
            <p:cNvPr id="990" name="Google Shape;990;p41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1"/>
          <p:cNvSpPr txBox="1"/>
          <p:nvPr/>
        </p:nvSpPr>
        <p:spPr>
          <a:xfrm>
            <a:off x="3834375" y="2851200"/>
            <a:ext cx="530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Classification Report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             precision    recall  f1-score   support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          0       0.67      0.80      0.73        55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          1       0.66      0.49      0.56        43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   accuracy                           0.66        98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  macro avg       0.66      0.64      0.64        98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weighted avg       0.66      0.66      0.65        98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1009" name="Google Shape;10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00" y="2999363"/>
            <a:ext cx="2596025" cy="18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