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8EEF-E1C6-4806-FBA0-EFEDA46C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D1E05-3548-E382-771C-A6D5064D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F512-646D-5EB0-BEA9-A34E09C7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7208A-48DB-3962-D68F-3EC3A971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F566-CC64-28AC-B06C-310A32DB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1DCB-7ABD-6D8E-8FB4-CB949A8D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3ECAC-1D2B-8F48-FF3A-B4E066D5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88FE-E4B6-7806-8838-D7E8240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D401-2521-21A0-5FA5-E6ED2D8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9D59-6098-B6D7-1EB3-66789620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2DC61-16EE-F89D-3E2A-B3D986D79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CA778-6509-94DB-6A1B-9C5CC13C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75DB-C0FC-4A94-67C0-A8B10A28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1DAA-4777-A777-E14F-53CD83BC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C2A1-78C7-33E3-89A4-625C6C12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C71F-7E08-5B08-C10D-CB8D6B43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92B7-C062-28A9-F064-4E839FD9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8214-0688-BD17-305C-494A2B10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8010-4143-4CFC-BE96-69C54090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2445-EFD2-9AD5-4BDF-245732A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D4BE-7358-23F8-533F-5945AA28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9C9BA-4AC5-947E-EE93-D46928BB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FF30-0EFE-EDA2-AE4F-62533EE7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06FB-15C8-A693-DD17-BB1EAFAB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90C4-EEB5-F633-4EB4-B77DFEED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4DF6-D986-5C33-B04C-2A92E2C1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BFDD-E2DC-9BB2-3748-705C35935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2D30-63D5-250C-4D65-801F5443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142C-D654-5854-9A45-DA60334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C44B-E4FF-45D4-DA2E-840AAED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32100-8C4D-1F67-34A8-CF40F192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37FB-8487-9C51-8AF6-C3E233F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821B-40FE-AF43-2303-6DAF7A25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BEB7D-56DB-558D-E52C-1B1CFA65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EC79F-7683-4482-061E-E69BDD85D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2ED4A-AC8D-F914-A7DF-F978AF657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33CDB-74F4-D1CE-8767-C1C2FE4E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FB18C-7AAB-BF60-08F6-003A9765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6254A-C58B-3EF2-77A0-55D6D88F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5463-2F6C-2AB3-8FC0-91B55940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CDD4D-A2D2-62FB-DE9D-394AACAC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32510-5FC3-D91F-F838-AC916508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68BDF-39F9-B3B1-7E63-5CBE0A47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B4482-F6CA-E24F-A2FB-B452B534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A1FA3-24F7-096C-8842-486A254D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2F1B-8EDD-627A-E22B-5DC46E5C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0D6-9E89-3DF9-91E6-4B50F897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378F-B6A1-1DAD-C1F0-EA1223AE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06DB-69B2-0312-6055-71B9AA4A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03FD-120D-8836-3758-AA78B494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EE4E-82F9-FA2A-E308-1E15D3D4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CBC35-5243-7104-5493-963A3FCE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8606-5AC0-416A-FC88-893094C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935C5-0AE6-4B00-D582-BCDE1B7E3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633C6-5954-E478-1F14-46B5C72A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620CD-6575-A08F-BB58-FDAB9877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3DEED-186D-E4E0-F821-C041277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006C1-0B6D-DCAD-F2F3-5B6819A3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FF984-F241-D68D-2F94-B7FFAC93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E361-533A-593D-EAFC-714D8ECC1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C143-2236-D1D4-18D1-2DE66EE3E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620A0-E119-492A-868B-0DACAF634D2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98D8-1D36-DF4E-8EC1-DB02DBDF0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771C-A1FA-87BE-8902-3F938806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6931B-8B5F-40AE-A0F8-AA48F45E3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FA9C1-6E10-A9A7-670A-0603022D202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44350" y="63500"/>
            <a:ext cx="5254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4C518-EEF1-321D-BC1F-8340B2440EE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01425" y="6642100"/>
            <a:ext cx="16176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RealPage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58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F4475C-5BB7-0404-2015-58BC665B2462}"/>
              </a:ext>
            </a:extLst>
          </p:cNvPr>
          <p:cNvSpPr txBox="1"/>
          <p:nvPr/>
        </p:nvSpPr>
        <p:spPr>
          <a:xfrm>
            <a:off x="1556657" y="1970314"/>
            <a:ext cx="942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B050"/>
                </a:solidFill>
              </a:rPr>
              <a:t>Chrome plugin – To manage the site settings</a:t>
            </a:r>
          </a:p>
        </p:txBody>
      </p:sp>
    </p:spTree>
    <p:extLst>
      <p:ext uri="{BB962C8B-B14F-4D97-AF65-F5344CB8AC3E}">
        <p14:creationId xmlns:p14="http://schemas.microsoft.com/office/powerpoint/2010/main" val="103170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B0FB5-68A3-23AD-53A7-68836799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119501"/>
            <a:ext cx="4664173" cy="5111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97BE4-64DB-4F12-D1F7-E0FF5EDF80BF}"/>
              </a:ext>
            </a:extLst>
          </p:cNvPr>
          <p:cNvSpPr txBox="1"/>
          <p:nvPr/>
        </p:nvSpPr>
        <p:spPr>
          <a:xfrm>
            <a:off x="5638800" y="2547257"/>
            <a:ext cx="410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can enter the site ID here </a:t>
            </a:r>
          </a:p>
        </p:txBody>
      </p:sp>
    </p:spTree>
    <p:extLst>
      <p:ext uri="{BB962C8B-B14F-4D97-AF65-F5344CB8AC3E}">
        <p14:creationId xmlns:p14="http://schemas.microsoft.com/office/powerpoint/2010/main" val="29939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0C5ECD-6D46-1B6A-95C0-FE5EC39B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503504"/>
            <a:ext cx="4972050" cy="5997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CD909-20F7-E30E-B05F-CC435D7952EB}"/>
              </a:ext>
            </a:extLst>
          </p:cNvPr>
          <p:cNvSpPr txBox="1"/>
          <p:nvPr/>
        </p:nvSpPr>
        <p:spPr>
          <a:xfrm>
            <a:off x="5943600" y="3429000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can manage the site settings only for the below environments,</a:t>
            </a:r>
          </a:p>
          <a:p>
            <a:r>
              <a:rPr lang="en-US" b="1" i="1" dirty="0"/>
              <a:t> SAT</a:t>
            </a:r>
          </a:p>
          <a:p>
            <a:r>
              <a:rPr lang="en-US" b="1" i="1" dirty="0"/>
              <a:t>OCRT</a:t>
            </a:r>
          </a:p>
        </p:txBody>
      </p:sp>
    </p:spTree>
    <p:extLst>
      <p:ext uri="{BB962C8B-B14F-4D97-AF65-F5344CB8AC3E}">
        <p14:creationId xmlns:p14="http://schemas.microsoft.com/office/powerpoint/2010/main" val="267055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D2B3F-8446-CD57-1FD0-73CEA07C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33" y="600697"/>
            <a:ext cx="4560296" cy="5975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75BC2-B039-4032-5B35-3C0FF80A415B}"/>
              </a:ext>
            </a:extLst>
          </p:cNvPr>
          <p:cNvSpPr txBox="1"/>
          <p:nvPr/>
        </p:nvSpPr>
        <p:spPr>
          <a:xfrm>
            <a:off x="5421086" y="4604657"/>
            <a:ext cx="53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can perform the actions (available on dropdown) for the site to set in this plugin.</a:t>
            </a:r>
          </a:p>
        </p:txBody>
      </p:sp>
    </p:spTree>
    <p:extLst>
      <p:ext uri="{BB962C8B-B14F-4D97-AF65-F5344CB8AC3E}">
        <p14:creationId xmlns:p14="http://schemas.microsoft.com/office/powerpoint/2010/main" val="27213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50ABF-D61E-3073-25F1-BBC15F78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4261"/>
            <a:ext cx="4240979" cy="6193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AF6B6-A47F-B9C5-8D67-0BDDDA74CD7D}"/>
              </a:ext>
            </a:extLst>
          </p:cNvPr>
          <p:cNvSpPr txBox="1"/>
          <p:nvPr/>
        </p:nvSpPr>
        <p:spPr>
          <a:xfrm>
            <a:off x="5791199" y="2024743"/>
            <a:ext cx="529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Displays in green, if the response is successful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805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D874D-C191-5EFB-27F3-128F5D6C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9" y="636941"/>
            <a:ext cx="4031430" cy="5656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AC920-5404-F002-F752-3E149FB25E7D}"/>
              </a:ext>
            </a:extLst>
          </p:cNvPr>
          <p:cNvSpPr txBox="1"/>
          <p:nvPr/>
        </p:nvSpPr>
        <p:spPr>
          <a:xfrm>
            <a:off x="4931229" y="2286000"/>
            <a:ext cx="6150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Displays in RED, and the error when request failed to fetch!!</a:t>
            </a:r>
          </a:p>
          <a:p>
            <a:endParaRPr lang="en-US" i="1" dirty="0"/>
          </a:p>
          <a:p>
            <a:r>
              <a:rPr lang="en-US" i="1" dirty="0"/>
              <a:t>Request failed to fetch for below reasons,</a:t>
            </a:r>
          </a:p>
          <a:p>
            <a:pPr marL="342900" indent="-342900">
              <a:buAutoNum type="arabicPeriod"/>
            </a:pPr>
            <a:r>
              <a:rPr lang="en-US" i="1" dirty="0"/>
              <a:t>If any details provided are mismatched</a:t>
            </a:r>
          </a:p>
          <a:p>
            <a:pPr marL="342900" indent="-342900">
              <a:buAutoNum type="arabicPeriod"/>
            </a:pPr>
            <a:r>
              <a:rPr lang="en-US" i="1" dirty="0"/>
              <a:t>If any query/ API issues</a:t>
            </a:r>
          </a:p>
        </p:txBody>
      </p:sp>
    </p:spTree>
    <p:extLst>
      <p:ext uri="{BB962C8B-B14F-4D97-AF65-F5344CB8AC3E}">
        <p14:creationId xmlns:p14="http://schemas.microsoft.com/office/powerpoint/2010/main" val="223126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6970c53-fc97-4c45-87e9-80615808800c}" enabled="1" method="Standard" siteId="{2c94bed6-d675-4d3d-a53b-7b461fd6acc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Meenusha MM</dc:creator>
  <cp:lastModifiedBy>Meenusha MM</cp:lastModifiedBy>
  <cp:revision>2</cp:revision>
  <dcterms:created xsi:type="dcterms:W3CDTF">2025-08-11T13:40:55Z</dcterms:created>
  <dcterms:modified xsi:type="dcterms:W3CDTF">2025-08-11T14:02:37Z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For RealPage Internal Use Only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Internal Use</vt:lpwstr>
  </property>
</Properties>
</file>