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07E4-2230-4F75-9640-6E04F03AF770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BE18-33F4-4CBF-B4B0-1D5D7F121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웹 </a:t>
            </a:r>
            <a:r>
              <a:rPr lang="en-US" altLang="ko-KR" dirty="0"/>
              <a:t>3</a:t>
            </a:r>
            <a:r>
              <a:rPr lang="ko-KR" altLang="en-US" dirty="0"/>
              <a:t>팀 시작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시작하기 앞서 팀 소개를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팀 소개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저희 팀 이름은 </a:t>
            </a:r>
            <a:r>
              <a:rPr lang="en-US" altLang="ko-KR" dirty="0"/>
              <a:t>____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에서 아이디어를 얻어 지었습니다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팀 구성원 소개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구성원 소개를 하자면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발표를 맡은 저는 이승민입니다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~~~</a:t>
            </a:r>
          </a:p>
          <a:p>
            <a:r>
              <a:rPr lang="ko-KR" altLang="en-US" dirty="0"/>
              <a:t>그러면 본격적으로 발표를 시작해보겠습니다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4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주제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저희 팀 </a:t>
            </a:r>
            <a:r>
              <a:rPr lang="en-US" altLang="ko-KR" dirty="0"/>
              <a:t>__</a:t>
            </a:r>
            <a:r>
              <a:rPr lang="ko-KR" altLang="en-US" dirty="0"/>
              <a:t>의 주제는 </a:t>
            </a:r>
            <a:r>
              <a:rPr lang="ko-KR" altLang="en-US" dirty="0" err="1"/>
              <a:t>랜덤매칭웹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선정이유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~~</a:t>
            </a:r>
            <a:r>
              <a:rPr lang="ko-KR" altLang="en-US" dirty="0"/>
              <a:t>를 보고 영감을 받아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프로젝트 이름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이런 이유들로 저희 팀 프로젝트 이름은 </a:t>
            </a:r>
            <a:r>
              <a:rPr lang="en-US" altLang="ko-KR" dirty="0"/>
              <a:t>__</a:t>
            </a:r>
            <a:r>
              <a:rPr lang="ko-KR" altLang="en-US" dirty="0"/>
              <a:t>로 결정했습니다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이승민 </a:t>
            </a:r>
            <a:r>
              <a:rPr lang="en-US" altLang="ko-KR" dirty="0"/>
              <a:t>: Cherry – </a:t>
            </a:r>
            <a:r>
              <a:rPr lang="ko-KR" altLang="en-US" dirty="0"/>
              <a:t>벚꽃</a:t>
            </a:r>
            <a:r>
              <a:rPr lang="en-US" altLang="ko-KR" dirty="0"/>
              <a:t>Cherry Blossoms</a:t>
            </a:r>
            <a:r>
              <a:rPr lang="ko-KR" altLang="en-US" dirty="0"/>
              <a:t>에서 </a:t>
            </a:r>
            <a:r>
              <a:rPr lang="ko-KR" altLang="en-US" dirty="0" err="1"/>
              <a:t>따옴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4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개발환경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랜덤매칭웹을</a:t>
            </a:r>
            <a:r>
              <a:rPr lang="ko-KR" altLang="en-US" dirty="0"/>
              <a:t> 구현하기 위해서</a:t>
            </a:r>
            <a:endParaRPr lang="en-US" altLang="ko-KR" dirty="0"/>
          </a:p>
          <a:p>
            <a:r>
              <a:rPr lang="ko-KR" altLang="en-US" dirty="0"/>
              <a:t>프론트 엔드에서는</a:t>
            </a:r>
            <a:r>
              <a:rPr lang="en-US" altLang="ko-KR" dirty="0"/>
              <a:t> HTML, JS, CSS</a:t>
            </a:r>
            <a:r>
              <a:rPr lang="ko-KR" altLang="en-US" dirty="0"/>
              <a:t>를 사용하고</a:t>
            </a:r>
            <a:endParaRPr lang="en-US" altLang="ko-KR" dirty="0"/>
          </a:p>
          <a:p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/>
              <a:t>Node.js, MySQL</a:t>
            </a:r>
            <a:r>
              <a:rPr lang="ko-KR" altLang="en-US" dirty="0"/>
              <a:t>을 사용하며</a:t>
            </a:r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활용해 개발할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3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개발 일정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개발을 위해서 일정을 일주일 단위로 잘라 계획했고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가볍게 소개하겠습니다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세부 일정 소개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4/14</a:t>
            </a:r>
            <a:r>
              <a:rPr lang="ko-KR" altLang="en-US" dirty="0"/>
              <a:t>일까지 기획 및 스터디를 진행하고</a:t>
            </a:r>
            <a:endParaRPr lang="en-US" altLang="ko-KR" dirty="0"/>
          </a:p>
          <a:p>
            <a:r>
              <a:rPr lang="en-US" altLang="ko-KR" dirty="0"/>
              <a:t>~~~(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까지 계획했습니다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이후의 일정은</a:t>
            </a:r>
            <a:endParaRPr lang="en-US" altLang="ko-KR" dirty="0"/>
          </a:p>
          <a:p>
            <a:r>
              <a:rPr lang="ko-KR" altLang="en-US" dirty="0"/>
              <a:t>프론트와 백을 각각 두 명씩 맡아서 개발하고</a:t>
            </a:r>
            <a:endParaRPr lang="en-US" altLang="ko-KR" dirty="0"/>
          </a:p>
          <a:p>
            <a:r>
              <a:rPr lang="ko-KR" altLang="en-US" dirty="0"/>
              <a:t>이후에 같이 디버깅하는 것으로 간략하게 계획했습니다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6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구조도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지금 까지 기획한 것을 토대로 만든 구조도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프론트엔드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프론트 엔드에서는 크게 메인 페이지와 매칭 페이지를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메인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먼저 메인 페이지에서는 매칭에 필요한 사용자 정보를 입력하고</a:t>
            </a:r>
            <a:r>
              <a:rPr lang="en-US" altLang="ko-KR" dirty="0"/>
              <a:t> </a:t>
            </a:r>
            <a:r>
              <a:rPr lang="ko-KR" altLang="en-US" dirty="0"/>
              <a:t>서버로 넘깁니다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매칭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매칭 페이지에서는 서버에서 받은 </a:t>
            </a:r>
            <a:r>
              <a:rPr lang="en-US" altLang="ko-KR" dirty="0"/>
              <a:t>User</a:t>
            </a:r>
            <a:r>
              <a:rPr lang="ko-KR" altLang="en-US" dirty="0"/>
              <a:t>값을 통해 가장 매칭 점수가 높은 사람을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백엔드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&lt;DB&gt;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5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순서도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앞에서 보신 구조를 토대로 만든 순서도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간단히 소개하자면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접속</a:t>
            </a:r>
            <a:r>
              <a:rPr lang="en-US" altLang="ko-KR" dirty="0"/>
              <a:t>, </a:t>
            </a:r>
            <a:r>
              <a:rPr lang="ko-KR" altLang="en-US" dirty="0"/>
              <a:t>메인 페이지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우선 사용자가 웹에 접속하고</a:t>
            </a:r>
            <a:r>
              <a:rPr lang="en-US" altLang="ko-KR" dirty="0"/>
              <a:t>, </a:t>
            </a:r>
            <a:r>
              <a:rPr lang="ko-KR" altLang="en-US" dirty="0"/>
              <a:t>메인 페이지로 넘어가 정보를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입력 정보 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때 정보는 본인의 성별</a:t>
            </a:r>
            <a:r>
              <a:rPr lang="en-US" altLang="ko-KR" dirty="0"/>
              <a:t>, </a:t>
            </a:r>
            <a:r>
              <a:rPr lang="ko-KR" altLang="en-US" dirty="0"/>
              <a:t>성격</a:t>
            </a:r>
            <a:r>
              <a:rPr lang="en-US" altLang="ko-KR" dirty="0"/>
              <a:t>, MBTI,</a:t>
            </a:r>
            <a:r>
              <a:rPr lang="ko-KR" altLang="en-US" dirty="0"/>
              <a:t> 그리고 희망상대의 성별</a:t>
            </a:r>
            <a:r>
              <a:rPr lang="en-US" altLang="ko-KR" dirty="0"/>
              <a:t>, </a:t>
            </a:r>
            <a:r>
              <a:rPr lang="ko-KR" altLang="en-US" dirty="0"/>
              <a:t>성격</a:t>
            </a:r>
            <a:r>
              <a:rPr lang="en-US" altLang="ko-KR" dirty="0"/>
              <a:t>, MBTI</a:t>
            </a:r>
            <a:r>
              <a:rPr lang="ko-KR" altLang="en-US" dirty="0"/>
              <a:t>등이 있고 이후에 추가할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정보존재 판단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이렇게 해서 메인 페이지에서 입력을 완료하면 서버에서 판단하여</a:t>
            </a:r>
            <a:endParaRPr lang="en-US" altLang="ko-KR" dirty="0"/>
          </a:p>
          <a:p>
            <a:r>
              <a:rPr lang="ko-KR" altLang="en-US" dirty="0"/>
              <a:t>정보가 존재하지 않는다면 다시 메인 페이지로</a:t>
            </a:r>
            <a:r>
              <a:rPr lang="en-US" altLang="ko-KR" dirty="0"/>
              <a:t>, </a:t>
            </a:r>
            <a:r>
              <a:rPr lang="ko-KR" altLang="en-US" dirty="0"/>
              <a:t>존재한다면 매칭 페이지로 연결됩니다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매칭 페이지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매칭 페이지에서는 앞에 메인 페이지에서 입력한 정보를 토대로 점수를 매기고</a:t>
            </a:r>
            <a:endParaRPr lang="en-US" altLang="ko-KR" dirty="0"/>
          </a:p>
          <a:p>
            <a:r>
              <a:rPr lang="ko-KR" altLang="en-US" dirty="0"/>
              <a:t>가장 높은 상대에게</a:t>
            </a:r>
            <a:r>
              <a:rPr lang="en-US" altLang="ko-KR" dirty="0"/>
              <a:t> </a:t>
            </a:r>
            <a:r>
              <a:rPr lang="ko-KR" altLang="en-US" dirty="0"/>
              <a:t>매칭 시켜줍니다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BE18-33F4-4CBF-B4B0-1D5D7F121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6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FC17-3FCA-42A5-B91D-7B96C0CC3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45D5C-976B-4DDA-BC18-D63274B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32883-4CEF-4471-8E9E-A2512BB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06994-CECF-41CC-AB8D-0F3DE3D8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1D03B-92D4-4FCC-A648-76087554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13CD-285F-420D-BF15-6C42F4A4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C5BA4-A603-4A5A-8E9D-840F37113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C1CC5-07E2-4303-8A7A-67F676C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1280F-F29C-4567-A70B-EF48C66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FDB9-510E-4083-9B21-AEE451B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8A8042-E30C-403F-9A45-315FEF69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C356EE-CF59-4597-AE7B-7F6A0EDF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F2458-6E8D-42A4-8D87-DBD8CA18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9C069-F2A2-4EDC-BB9D-A294D2DE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C2EED-CFA5-497F-8BBC-4265E5B1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9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6BB-7C8E-4B36-96D7-B94272F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047CC-5F7B-437A-8095-598897C1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6744C-D684-47E4-AF5C-9A05FAC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70512-D4AA-4976-8051-A90F59C3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6B2DB-FF58-450A-B2B3-66FDC7ED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FFB4-675A-4D85-B9E6-2C2D02A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5900A-87FB-4427-8251-863F8207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A679B-249F-42BA-8FCB-2E025CB6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45420-30B1-47E6-BE7D-9D04478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9D3F-B96B-4DA2-87FB-1C9C045A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09D6-6659-45AF-AC9A-40D5EAC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6A6CC-3E49-4C50-A240-A1AE5588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6E949-6294-474E-92B1-08D0CF87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F8414-951F-4ABF-BF0B-E4B2A6C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1458E-52F3-4CF1-AF02-76C4FAE7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8FBEA-9C22-4F77-8527-20C7BC4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4532F-2111-48C6-A015-E43982A7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C734D-6723-410A-9E22-0BEC386B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9A03E-0193-44BB-90FB-474E77BB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76E25-FD98-4448-9902-25C883F1B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B0EAF-CF63-4495-9154-CCD6FE20D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079DF-8421-4920-977C-128195A9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4A919-D89E-4792-B252-188079EC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B08BF-BA1A-47AB-A961-6B2A5E08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5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1E45-8469-4626-A2C8-1EEEAB4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E2F24-29AC-4F81-95CC-AA79FA31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3C46F-25D1-4EEA-8753-68701DF6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92D7B-5DA2-42B9-ACB8-4429B75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DC58DC-545E-4169-B75D-5009133D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66577-6DD3-411F-9F56-C4159061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655C8-1DB4-4364-A5FE-CF81D440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1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9D6B-7947-43E9-B818-BE432AB5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A3E0-4045-46AF-AE20-51062EAC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69CC2-6F7E-4832-A619-D18AC5BD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4739F-4989-476F-9DC3-3FD2B07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5D61A-B43C-4E3E-A83C-A21B6076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E2A1B-4955-4499-A6A9-270B0CF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47D1-54AF-453F-BFBA-E1C938A3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74785-ACE7-4DF7-B453-C961095F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CF0-325D-4911-BFA2-89FD71ED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128DB-4DB0-450D-B9BB-552F022C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97E5F-9CD8-4EC5-AB8F-AD2CB514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02B70-F9EF-49AA-940B-B4573F42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D77907-4C01-49F3-A09D-EE2A51E0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D3E4B-6B48-4D00-BCB2-B146DF0B2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6F80C-7775-4BF9-BC9D-23425455A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FBEA-2F22-4DF7-AD66-69754DEA58CF}" type="datetimeFigureOut">
              <a:rPr lang="ko-KR" altLang="en-US" smtClean="0"/>
              <a:t>2022-04-10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55DBF-62EF-407E-A78B-14A2289D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D0A44-77C4-4231-9A0F-4E5903E19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FEDF-10B7-4F2A-BE87-66E8F2F0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1784-EA42-44AA-8B90-A51DABAF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2574"/>
            <a:ext cx="12191999" cy="922893"/>
          </a:xfrm>
        </p:spPr>
        <p:txBody>
          <a:bodyPr/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3</a:t>
            </a:r>
            <a:r>
              <a:rPr lang="ko-KR" altLang="en-US" b="1" dirty="0"/>
              <a:t>팀 시작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14154-8EC4-419A-922B-9EFF8A0C2868}"/>
              </a:ext>
            </a:extLst>
          </p:cNvPr>
          <p:cNvSpPr txBox="1"/>
          <p:nvPr/>
        </p:nvSpPr>
        <p:spPr>
          <a:xfrm>
            <a:off x="4189309" y="3781371"/>
            <a:ext cx="38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이승민   정수민   </a:t>
            </a:r>
            <a:r>
              <a:rPr lang="ko-KR" altLang="en-US" b="1" dirty="0" err="1"/>
              <a:t>곽윤지</a:t>
            </a:r>
            <a:r>
              <a:rPr lang="ko-KR" altLang="en-US" b="1" dirty="0"/>
              <a:t>   손영호</a:t>
            </a:r>
          </a:p>
        </p:txBody>
      </p:sp>
    </p:spTree>
    <p:extLst>
      <p:ext uri="{BB962C8B-B14F-4D97-AF65-F5344CB8AC3E}">
        <p14:creationId xmlns:p14="http://schemas.microsoft.com/office/powerpoint/2010/main" val="384497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F31485-609D-4DB2-8BAE-E2091E09E6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413164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/>
              <a:t>주제</a:t>
            </a:r>
            <a:endParaRPr lang="en-US" altLang="ko-KR" sz="4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1D7349-9C50-4C8A-ADB9-E1C046A7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43" y="1258508"/>
            <a:ext cx="5091113" cy="49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개발자를 위한 HTML/CSS/JS 온라인 코드에디터">
            <a:extLst>
              <a:ext uri="{FF2B5EF4-FFF2-40B4-BE49-F238E27FC236}">
                <a16:creationId xmlns:a16="http://schemas.microsoft.com/office/drawing/2014/main" id="{D5FCF51F-08AF-4EDF-B750-9FB7D778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2" y="3147596"/>
            <a:ext cx="2605201" cy="1443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8695E-AC8B-4A8D-B551-B600A56EFFFB}"/>
              </a:ext>
            </a:extLst>
          </p:cNvPr>
          <p:cNvSpPr txBox="1"/>
          <p:nvPr/>
        </p:nvSpPr>
        <p:spPr>
          <a:xfrm>
            <a:off x="3805464" y="2359163"/>
            <a:ext cx="14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프론트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F5D3A9-E8F8-4D08-9776-7A880D032DD7}"/>
              </a:ext>
            </a:extLst>
          </p:cNvPr>
          <p:cNvCxnSpPr>
            <a:cxnSpLocks/>
          </p:cNvCxnSpPr>
          <p:nvPr/>
        </p:nvCxnSpPr>
        <p:spPr>
          <a:xfrm>
            <a:off x="6781800" y="2232680"/>
            <a:ext cx="0" cy="4491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ithub 깃허브 사용법">
            <a:extLst>
              <a:ext uri="{FF2B5EF4-FFF2-40B4-BE49-F238E27FC236}">
                <a16:creationId xmlns:a16="http://schemas.microsoft.com/office/drawing/2014/main" id="{80354434-B407-44E2-8B45-03C1B129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78" y="791180"/>
            <a:ext cx="2286639" cy="1130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52409A-EED1-4A7A-BC67-9F54982164CB}"/>
              </a:ext>
            </a:extLst>
          </p:cNvPr>
          <p:cNvSpPr txBox="1"/>
          <p:nvPr/>
        </p:nvSpPr>
        <p:spPr>
          <a:xfrm>
            <a:off x="8939100" y="2359163"/>
            <a:ext cx="10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0ED95-481E-4BBC-B54F-5C7BC4F821E2}"/>
              </a:ext>
            </a:extLst>
          </p:cNvPr>
          <p:cNvSpPr txBox="1"/>
          <p:nvPr/>
        </p:nvSpPr>
        <p:spPr>
          <a:xfrm>
            <a:off x="6423448" y="225563"/>
            <a:ext cx="71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공통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F0E885-369B-4FC1-9F33-0E51A45B61A8}"/>
              </a:ext>
            </a:extLst>
          </p:cNvPr>
          <p:cNvCxnSpPr>
            <a:cxnSpLocks/>
          </p:cNvCxnSpPr>
          <p:nvPr/>
        </p:nvCxnSpPr>
        <p:spPr>
          <a:xfrm>
            <a:off x="2590800" y="2118380"/>
            <a:ext cx="90011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EDD788D5-76EF-4DFB-90DF-A672DFCF13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05201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/>
              <a:t>개발 환경</a:t>
            </a:r>
            <a:endParaRPr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72684-463D-40D0-9110-252419021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181" y="2986936"/>
            <a:ext cx="1219313" cy="1126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B03B98-6C31-412A-B119-956C535B7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104" y="2969277"/>
            <a:ext cx="1545126" cy="11330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upload.wikimedia.org/wikipedia/commons/d/d9/Nod...">
            <a:extLst>
              <a:ext uri="{FF2B5EF4-FFF2-40B4-BE49-F238E27FC236}">
                <a16:creationId xmlns:a16="http://schemas.microsoft.com/office/drawing/2014/main" id="{5056E652-4020-4EE2-B103-F9A453E191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4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BE3BBBA2-86D0-4A63-A66F-3774C805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65" y="4496223"/>
            <a:ext cx="2129979" cy="10649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6E53D-76CB-4C9F-8165-54E795FE95F5}"/>
              </a:ext>
            </a:extLst>
          </p:cNvPr>
          <p:cNvSpPr txBox="1"/>
          <p:nvPr/>
        </p:nvSpPr>
        <p:spPr>
          <a:xfrm>
            <a:off x="9943063" y="4691656"/>
            <a:ext cx="13715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Express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55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9B75A-8E30-4DA9-B2DC-C822021D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5201" cy="900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606D892-D004-4D60-9C31-B45133FC2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06820"/>
              </p:ext>
            </p:extLst>
          </p:nvPr>
        </p:nvGraphicFramePr>
        <p:xfrm>
          <a:off x="264000" y="720314"/>
          <a:ext cx="11664000" cy="60679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600">
                  <a:extLst>
                    <a:ext uri="{9D8B030D-6E8A-4147-A177-3AD203B41FA5}">
                      <a16:colId xmlns:a16="http://schemas.microsoft.com/office/drawing/2014/main" val="16091537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4083255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455460172"/>
                    </a:ext>
                  </a:extLst>
                </a:gridCol>
                <a:gridCol w="975975">
                  <a:extLst>
                    <a:ext uri="{9D8B030D-6E8A-4147-A177-3AD203B41FA5}">
                      <a16:colId xmlns:a16="http://schemas.microsoft.com/office/drawing/2014/main" val="426086782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75739033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4446114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7942173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995231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81682355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77502491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92244700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778875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4/7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4/14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4/21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4/28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5/5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5/12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5/19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5/26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6/2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j-lt"/>
                        </a:rPr>
                        <a:t>~ 6/9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03789"/>
                  </a:ext>
                </a:extLst>
              </a:tr>
              <a:tr h="27675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공통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855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병합</a:t>
                      </a:r>
                      <a:endParaRPr lang="en-US" altLang="ko-KR" sz="1200" b="1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+mj-lt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디버깅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416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29150"/>
                  </a:ext>
                </a:extLst>
              </a:tr>
              <a:tr h="1445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7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4738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프론트</a:t>
                      </a:r>
                      <a:endParaRPr lang="en-US" altLang="ko-KR" sz="1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 페이지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800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88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매칭 페이지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040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023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마이 페이지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9136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9213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UX / UI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13509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58340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백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j-lt"/>
                        </a:rPr>
                        <a:t>DB</a:t>
                      </a:r>
                      <a:r>
                        <a:rPr lang="ko-KR" altLang="en-US" sz="1200" b="1">
                          <a:latin typeface="+mj-lt"/>
                        </a:rPr>
                        <a:t> 설계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474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8284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+mj-lt"/>
                        </a:rPr>
                        <a:t>데이터 </a:t>
                      </a:r>
                      <a:r>
                        <a:rPr lang="en-US" altLang="ko-KR" sz="1100" b="1">
                          <a:latin typeface="+mj-lt"/>
                        </a:rPr>
                        <a:t>/ </a:t>
                      </a:r>
                      <a:r>
                        <a:rPr lang="ko-KR" altLang="en-US" sz="1100" b="1">
                          <a:latin typeface="+mj-lt"/>
                        </a:rPr>
                        <a:t>매칭</a:t>
                      </a:r>
                      <a:endParaRPr lang="en-US" altLang="ko-KR" sz="1100" b="1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latin typeface="+mj-lt"/>
                        </a:rPr>
                        <a:t> 로직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164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9662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lt"/>
                        </a:rPr>
                        <a:t>로그인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582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62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lt"/>
                        </a:rPr>
                        <a:t>마이 페이지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8178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528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B497A2-9639-4735-BE71-CAE55503CAC0}"/>
              </a:ext>
            </a:extLst>
          </p:cNvPr>
          <p:cNvSpPr txBox="1"/>
          <p:nvPr/>
        </p:nvSpPr>
        <p:spPr>
          <a:xfrm>
            <a:off x="8505825" y="283859"/>
            <a:ext cx="72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정수민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75493-2779-45E7-A982-FFFFCA0E006C}"/>
              </a:ext>
            </a:extLst>
          </p:cNvPr>
          <p:cNvSpPr txBox="1"/>
          <p:nvPr/>
        </p:nvSpPr>
        <p:spPr>
          <a:xfrm>
            <a:off x="9677400" y="283859"/>
            <a:ext cx="720000" cy="36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곽윤지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35B2A-36D1-4D3C-84B0-07958FE36C9D}"/>
              </a:ext>
            </a:extLst>
          </p:cNvPr>
          <p:cNvSpPr txBox="1"/>
          <p:nvPr/>
        </p:nvSpPr>
        <p:spPr>
          <a:xfrm>
            <a:off x="10848975" y="283859"/>
            <a:ext cx="720000" cy="36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손영호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5B2B2-EC66-475D-AD74-66E311B00DF4}"/>
              </a:ext>
            </a:extLst>
          </p:cNvPr>
          <p:cNvSpPr txBox="1"/>
          <p:nvPr/>
        </p:nvSpPr>
        <p:spPr>
          <a:xfrm>
            <a:off x="7274775" y="283859"/>
            <a:ext cx="72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이승민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7CB9-18C8-476C-8CFB-8FA250A94E74}"/>
              </a:ext>
            </a:extLst>
          </p:cNvPr>
          <p:cNvSpPr txBox="1"/>
          <p:nvPr/>
        </p:nvSpPr>
        <p:spPr>
          <a:xfrm>
            <a:off x="6043725" y="283859"/>
            <a:ext cx="72000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softEdge rad="38100"/>
          </a:effec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13027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BE87CC-D8ED-402A-891B-7DA026312023}"/>
              </a:ext>
            </a:extLst>
          </p:cNvPr>
          <p:cNvGrpSpPr/>
          <p:nvPr/>
        </p:nvGrpSpPr>
        <p:grpSpPr>
          <a:xfrm>
            <a:off x="339436" y="1164409"/>
            <a:ext cx="11513128" cy="5124200"/>
            <a:chOff x="339436" y="1354250"/>
            <a:chExt cx="11513128" cy="5124200"/>
          </a:xfrm>
          <a:solidFill>
            <a:schemeClr val="bg1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0CDCD9-84A3-4AAB-81F1-07E939B9BD9A}"/>
                </a:ext>
              </a:extLst>
            </p:cNvPr>
            <p:cNvSpPr/>
            <p:nvPr/>
          </p:nvSpPr>
          <p:spPr>
            <a:xfrm>
              <a:off x="339436" y="1354250"/>
              <a:ext cx="11513128" cy="157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A3D093-1E7E-4A6B-BF69-EDCF74F22A59}"/>
                </a:ext>
              </a:extLst>
            </p:cNvPr>
            <p:cNvSpPr/>
            <p:nvPr/>
          </p:nvSpPr>
          <p:spPr>
            <a:xfrm>
              <a:off x="339436" y="4899466"/>
              <a:ext cx="11513128" cy="157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74598C-A56A-4EB4-B47F-DC72A6D74CBB}"/>
                </a:ext>
              </a:extLst>
            </p:cNvPr>
            <p:cNvSpPr/>
            <p:nvPr/>
          </p:nvSpPr>
          <p:spPr>
            <a:xfrm>
              <a:off x="339436" y="3126858"/>
              <a:ext cx="11513128" cy="1578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BEED262F-3621-4B6E-A8E5-3AA565493F1D}"/>
                </a:ext>
              </a:extLst>
            </p:cNvPr>
            <p:cNvSpPr txBox="1">
              <a:spLocks/>
            </p:cNvSpPr>
            <p:nvPr/>
          </p:nvSpPr>
          <p:spPr>
            <a:xfrm>
              <a:off x="486059" y="1915951"/>
              <a:ext cx="1292863" cy="4616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b="1" dirty="0"/>
                <a:t>FRONT</a:t>
              </a:r>
              <a:endParaRPr lang="ko-KR" altLang="en-US" sz="2400" b="1" dirty="0"/>
            </a:p>
          </p:txBody>
        </p:sp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CFFA0E84-8FEB-4826-9849-CCC4A957B6D6}"/>
                </a:ext>
              </a:extLst>
            </p:cNvPr>
            <p:cNvSpPr txBox="1">
              <a:spLocks/>
            </p:cNvSpPr>
            <p:nvPr/>
          </p:nvSpPr>
          <p:spPr>
            <a:xfrm>
              <a:off x="486058" y="3685712"/>
              <a:ext cx="1292863" cy="4616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b="1" dirty="0"/>
                <a:t>BACK</a:t>
              </a:r>
              <a:endParaRPr lang="ko-KR" altLang="en-US" sz="2400" b="1" dirty="0"/>
            </a:p>
          </p:txBody>
        </p:sp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21F2541F-F0D2-4205-BF3C-A53117933A30}"/>
                </a:ext>
              </a:extLst>
            </p:cNvPr>
            <p:cNvSpPr txBox="1">
              <a:spLocks/>
            </p:cNvSpPr>
            <p:nvPr/>
          </p:nvSpPr>
          <p:spPr>
            <a:xfrm>
              <a:off x="486058" y="5447160"/>
              <a:ext cx="1292863" cy="4616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b="1" dirty="0"/>
                <a:t>DB</a:t>
              </a:r>
              <a:endParaRPr lang="ko-KR" altLang="en-US" sz="2400" b="1" dirty="0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033735C2-7A3C-464F-83B7-3ECCA31B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5201" cy="900000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구조도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84805-780D-415E-9B57-E3D1B861AB53}"/>
              </a:ext>
            </a:extLst>
          </p:cNvPr>
          <p:cNvSpPr txBox="1"/>
          <p:nvPr/>
        </p:nvSpPr>
        <p:spPr>
          <a:xfrm>
            <a:off x="5714224" y="1263109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메인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5CA5C-6CDE-478D-B907-CDACF485B6F9}"/>
              </a:ext>
            </a:extLst>
          </p:cNvPr>
          <p:cNvSpPr txBox="1"/>
          <p:nvPr/>
        </p:nvSpPr>
        <p:spPr>
          <a:xfrm>
            <a:off x="8986104" y="1843953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로그인 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4A8CE4-0A99-4315-8F97-786B55EC39A7}"/>
              </a:ext>
            </a:extLst>
          </p:cNvPr>
          <p:cNvSpPr txBox="1"/>
          <p:nvPr/>
        </p:nvSpPr>
        <p:spPr>
          <a:xfrm>
            <a:off x="2892873" y="5453386"/>
            <a:ext cx="72965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User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A6A542-3544-4074-AB75-42B283802C5E}"/>
              </a:ext>
            </a:extLst>
          </p:cNvPr>
          <p:cNvSpPr txBox="1"/>
          <p:nvPr/>
        </p:nvSpPr>
        <p:spPr>
          <a:xfrm>
            <a:off x="6912916" y="2993279"/>
            <a:ext cx="242799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User</a:t>
            </a:r>
            <a:r>
              <a:rPr lang="ko-KR" altLang="en-US" sz="1200" b="1" dirty="0"/>
              <a:t> 값을 받아와서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성별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성격 </a:t>
            </a:r>
            <a:r>
              <a:rPr lang="en-US" altLang="ko-KR" sz="1200" b="1" dirty="0"/>
              <a:t>/ MBTI </a:t>
            </a:r>
            <a:r>
              <a:rPr lang="ko-KR" altLang="en-US" sz="1200" b="1" dirty="0"/>
              <a:t>등으로 필터</a:t>
            </a:r>
            <a:endParaRPr lang="en-US" altLang="ko-KR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BA9BD3-1047-406B-A0FD-D0A408867229}"/>
              </a:ext>
            </a:extLst>
          </p:cNvPr>
          <p:cNvSpPr txBox="1"/>
          <p:nvPr/>
        </p:nvSpPr>
        <p:spPr>
          <a:xfrm>
            <a:off x="8986104" y="3948829"/>
            <a:ext cx="141922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데이터 확인</a:t>
            </a:r>
            <a:endParaRPr lang="en-US" altLang="ko-KR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004BA-CB40-455A-AB65-D536989ED56B}"/>
              </a:ext>
            </a:extLst>
          </p:cNvPr>
          <p:cNvSpPr txBox="1"/>
          <p:nvPr/>
        </p:nvSpPr>
        <p:spPr>
          <a:xfrm>
            <a:off x="5714224" y="1835295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매칭 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CD4AC-D3BB-4063-AA5E-151430879307}"/>
              </a:ext>
            </a:extLst>
          </p:cNvPr>
          <p:cNvSpPr txBox="1"/>
          <p:nvPr/>
        </p:nvSpPr>
        <p:spPr>
          <a:xfrm>
            <a:off x="2183261" y="1843954"/>
            <a:ext cx="14192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마이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14868F-A72D-4395-B452-BC3A7F87846C}"/>
              </a:ext>
            </a:extLst>
          </p:cNvPr>
          <p:cNvSpPr txBox="1"/>
          <p:nvPr/>
        </p:nvSpPr>
        <p:spPr>
          <a:xfrm>
            <a:off x="8888976" y="2313735"/>
            <a:ext cx="161348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회원가입 </a:t>
            </a:r>
            <a:r>
              <a:rPr lang="en-US" altLang="ko-KR" sz="1200" b="1" dirty="0"/>
              <a:t>or </a:t>
            </a:r>
            <a:r>
              <a:rPr lang="ko-KR" altLang="en-US" sz="1200" b="1" dirty="0"/>
              <a:t>로그인</a:t>
            </a:r>
            <a:endParaRPr lang="en-US" altLang="ko-KR" sz="1200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9FAB113-7938-48C5-B0B6-84DC24568F98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>
            <a:off x="9695717" y="2151730"/>
            <a:ext cx="0" cy="162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528932D-A36D-4BD3-8AD9-B5C680EC69DE}"/>
              </a:ext>
            </a:extLst>
          </p:cNvPr>
          <p:cNvSpPr txBox="1"/>
          <p:nvPr/>
        </p:nvSpPr>
        <p:spPr>
          <a:xfrm>
            <a:off x="3888940" y="1835294"/>
            <a:ext cx="156620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정보 입력 페이지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8C84B9-AACD-4895-B28D-B81539DB217C}"/>
              </a:ext>
            </a:extLst>
          </p:cNvPr>
          <p:cNvCxnSpPr>
            <a:stCxn id="118" idx="2"/>
            <a:endCxn id="78" idx="1"/>
          </p:cNvCxnSpPr>
          <p:nvPr/>
        </p:nvCxnSpPr>
        <p:spPr>
          <a:xfrm rot="16200000" flipH="1">
            <a:off x="5856943" y="958168"/>
            <a:ext cx="1944258" cy="43140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2CD54E8-C5D6-4A24-BAB3-1DB9D3B88C2D}"/>
              </a:ext>
            </a:extLst>
          </p:cNvPr>
          <p:cNvCxnSpPr>
            <a:cxnSpLocks/>
            <a:stCxn id="31" idx="2"/>
            <a:endCxn id="78" idx="1"/>
          </p:cNvCxnSpPr>
          <p:nvPr/>
        </p:nvCxnSpPr>
        <p:spPr>
          <a:xfrm rot="16200000" flipH="1">
            <a:off x="4971690" y="72915"/>
            <a:ext cx="1935598" cy="6093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A829CDC-465B-4887-82F4-42DBCD3D9049}"/>
              </a:ext>
            </a:extLst>
          </p:cNvPr>
          <p:cNvCxnSpPr>
            <a:stCxn id="7" idx="1"/>
            <a:endCxn id="31" idx="0"/>
          </p:cNvCxnSpPr>
          <p:nvPr/>
        </p:nvCxnSpPr>
        <p:spPr>
          <a:xfrm rot="10800000" flipV="1">
            <a:off x="2892874" y="1416998"/>
            <a:ext cx="2821350" cy="4269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E912CAA0-D2EB-4C4F-A0C3-1A4CF29AC19A}"/>
              </a:ext>
            </a:extLst>
          </p:cNvPr>
          <p:cNvCxnSpPr>
            <a:stCxn id="7" idx="1"/>
            <a:endCxn id="118" idx="0"/>
          </p:cNvCxnSpPr>
          <p:nvPr/>
        </p:nvCxnSpPr>
        <p:spPr>
          <a:xfrm rot="10800000" flipV="1">
            <a:off x="4672042" y="1416998"/>
            <a:ext cx="1042183" cy="4182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F381A5C-DFF5-43F0-B33F-63681F6B5674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6423837" y="1570886"/>
            <a:ext cx="0" cy="264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B866BF67-64E4-41F9-BAB7-410B568CF7E1}"/>
              </a:ext>
            </a:extLst>
          </p:cNvPr>
          <p:cNvCxnSpPr>
            <a:stCxn id="7" idx="3"/>
            <a:endCxn id="22" idx="0"/>
          </p:cNvCxnSpPr>
          <p:nvPr/>
        </p:nvCxnSpPr>
        <p:spPr>
          <a:xfrm>
            <a:off x="7133449" y="1416998"/>
            <a:ext cx="2562268" cy="4269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989AF0E-3785-4F17-A3B7-EC33C6FB1F8F}"/>
              </a:ext>
            </a:extLst>
          </p:cNvPr>
          <p:cNvCxnSpPr>
            <a:stCxn id="45" idx="2"/>
            <a:endCxn id="78" idx="0"/>
          </p:cNvCxnSpPr>
          <p:nvPr/>
        </p:nvCxnSpPr>
        <p:spPr>
          <a:xfrm>
            <a:off x="9695717" y="2590734"/>
            <a:ext cx="0" cy="1358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9D868F-6564-4266-A664-44C6D97193AA}"/>
              </a:ext>
            </a:extLst>
          </p:cNvPr>
          <p:cNvCxnSpPr>
            <a:stCxn id="31" idx="3"/>
            <a:endCxn id="118" idx="1"/>
          </p:cNvCxnSpPr>
          <p:nvPr/>
        </p:nvCxnSpPr>
        <p:spPr>
          <a:xfrm flipV="1">
            <a:off x="3602486" y="1989183"/>
            <a:ext cx="286454" cy="86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41B7366-671F-4B46-86B0-042538454A84}"/>
              </a:ext>
            </a:extLst>
          </p:cNvPr>
          <p:cNvCxnSpPr>
            <a:cxnSpLocks/>
            <a:stCxn id="118" idx="3"/>
            <a:endCxn id="29" idx="1"/>
          </p:cNvCxnSpPr>
          <p:nvPr/>
        </p:nvCxnSpPr>
        <p:spPr>
          <a:xfrm>
            <a:off x="5455141" y="1989183"/>
            <a:ext cx="259083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9B75CC71-CA27-499A-B442-039CA4B2EBC1}"/>
              </a:ext>
            </a:extLst>
          </p:cNvPr>
          <p:cNvCxnSpPr>
            <a:cxnSpLocks/>
            <a:stCxn id="78" idx="0"/>
            <a:endCxn id="55" idx="2"/>
          </p:cNvCxnSpPr>
          <p:nvPr/>
        </p:nvCxnSpPr>
        <p:spPr>
          <a:xfrm rot="16200000" flipV="1">
            <a:off x="8664373" y="2917485"/>
            <a:ext cx="493885" cy="1568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1800C5A-9C4A-4541-8A1E-5F86A19645F1}"/>
              </a:ext>
            </a:extLst>
          </p:cNvPr>
          <p:cNvCxnSpPr>
            <a:stCxn id="55" idx="0"/>
            <a:endCxn id="29" idx="3"/>
          </p:cNvCxnSpPr>
          <p:nvPr/>
        </p:nvCxnSpPr>
        <p:spPr>
          <a:xfrm rot="16200000" flipV="1">
            <a:off x="7128134" y="1994500"/>
            <a:ext cx="1004095" cy="9934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5C45629D-B4EB-4441-9543-0B38C2859C61}"/>
              </a:ext>
            </a:extLst>
          </p:cNvPr>
          <p:cNvCxnSpPr>
            <a:stCxn id="29" idx="2"/>
            <a:endCxn id="78" idx="1"/>
          </p:cNvCxnSpPr>
          <p:nvPr/>
        </p:nvCxnSpPr>
        <p:spPr>
          <a:xfrm rot="16200000" flipH="1">
            <a:off x="6732842" y="1834066"/>
            <a:ext cx="1944257" cy="256226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8308631D-9E05-4A2F-9D50-2E0E75B89D20}"/>
              </a:ext>
            </a:extLst>
          </p:cNvPr>
          <p:cNvCxnSpPr>
            <a:stCxn id="78" idx="2"/>
            <a:endCxn id="40" idx="0"/>
          </p:cNvCxnSpPr>
          <p:nvPr/>
        </p:nvCxnSpPr>
        <p:spPr>
          <a:xfrm rot="5400000">
            <a:off x="7504644" y="3262313"/>
            <a:ext cx="1227558" cy="3154589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3B9C109-02BD-4E92-8FCD-A255A428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5201" cy="900000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순서도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6B3CD-7C71-43AC-B49C-EAE037748399}"/>
              </a:ext>
            </a:extLst>
          </p:cNvPr>
          <p:cNvSpPr txBox="1"/>
          <p:nvPr/>
        </p:nvSpPr>
        <p:spPr>
          <a:xfrm>
            <a:off x="5082363" y="1119733"/>
            <a:ext cx="13928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접속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27455-A4FB-4748-A46F-524260689AE5}"/>
              </a:ext>
            </a:extLst>
          </p:cNvPr>
          <p:cNvSpPr txBox="1"/>
          <p:nvPr/>
        </p:nvSpPr>
        <p:spPr>
          <a:xfrm>
            <a:off x="5082362" y="1734250"/>
            <a:ext cx="1392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메인 페이지</a:t>
            </a:r>
            <a:endParaRPr lang="en-US" altLang="ko-KR" sz="12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841786-0FC9-416F-83A4-A2CEE913B45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5778796" y="1489065"/>
            <a:ext cx="1" cy="245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D0F8D3-59BE-4BFD-84EE-8A02331B2BA3}"/>
              </a:ext>
            </a:extLst>
          </p:cNvPr>
          <p:cNvSpPr txBox="1"/>
          <p:nvPr/>
        </p:nvSpPr>
        <p:spPr>
          <a:xfrm>
            <a:off x="5876015" y="4500415"/>
            <a:ext cx="77489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3E6A6-97E3-4BFD-92E3-5A60D8A114C5}"/>
              </a:ext>
            </a:extLst>
          </p:cNvPr>
          <p:cNvSpPr txBox="1"/>
          <p:nvPr/>
        </p:nvSpPr>
        <p:spPr>
          <a:xfrm>
            <a:off x="6316969" y="3904352"/>
            <a:ext cx="50962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EFAFA-D005-48CA-8D18-03AC643CE18B}"/>
              </a:ext>
            </a:extLst>
          </p:cNvPr>
          <p:cNvSpPr txBox="1"/>
          <p:nvPr/>
        </p:nvSpPr>
        <p:spPr>
          <a:xfrm>
            <a:off x="5082362" y="2932666"/>
            <a:ext cx="1392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로그인</a:t>
            </a:r>
            <a:endParaRPr lang="en-US" altLang="ko-KR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D73A19-CE1C-4ADC-B7A7-E921B53CC54A}"/>
              </a:ext>
            </a:extLst>
          </p:cNvPr>
          <p:cNvSpPr txBox="1"/>
          <p:nvPr/>
        </p:nvSpPr>
        <p:spPr>
          <a:xfrm>
            <a:off x="2167953" y="2290989"/>
            <a:ext cx="1392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정보 입력 페이지</a:t>
            </a:r>
            <a:endParaRPr lang="en-US" altLang="ko-KR" sz="1200" b="1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B1C7524-7949-484C-BD8B-DB2C553B85B3}"/>
              </a:ext>
            </a:extLst>
          </p:cNvPr>
          <p:cNvSpPr/>
          <p:nvPr/>
        </p:nvSpPr>
        <p:spPr>
          <a:xfrm>
            <a:off x="5082363" y="3950520"/>
            <a:ext cx="1392868" cy="62387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E078FE-7D3B-4350-8C78-2D2D2A14504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5778796" y="2011249"/>
            <a:ext cx="0" cy="921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452567-6E11-4854-BA8B-A2EF7A31537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5778796" y="3209665"/>
            <a:ext cx="1" cy="740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B3364E-962E-4F61-947B-0AB6E6E59046}"/>
              </a:ext>
            </a:extLst>
          </p:cNvPr>
          <p:cNvSpPr txBox="1"/>
          <p:nvPr/>
        </p:nvSpPr>
        <p:spPr>
          <a:xfrm>
            <a:off x="6991157" y="2932666"/>
            <a:ext cx="1392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회원가입 페이지</a:t>
            </a:r>
            <a:endParaRPr lang="en-US" altLang="ko-KR" sz="12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011A92-4CB6-487B-BEE9-D0E9080A532B}"/>
              </a:ext>
            </a:extLst>
          </p:cNvPr>
          <p:cNvCxnSpPr>
            <a:stCxn id="50" idx="1"/>
            <a:endCxn id="24" idx="3"/>
          </p:cNvCxnSpPr>
          <p:nvPr/>
        </p:nvCxnSpPr>
        <p:spPr>
          <a:xfrm flipH="1">
            <a:off x="6475230" y="3071166"/>
            <a:ext cx="515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87A236B-B4D6-4057-9D22-7DF117DB471B}"/>
              </a:ext>
            </a:extLst>
          </p:cNvPr>
          <p:cNvCxnSpPr>
            <a:cxnSpLocks/>
            <a:stCxn id="27" idx="3"/>
            <a:endCxn id="50" idx="2"/>
          </p:cNvCxnSpPr>
          <p:nvPr/>
        </p:nvCxnSpPr>
        <p:spPr>
          <a:xfrm flipV="1">
            <a:off x="6475231" y="3209665"/>
            <a:ext cx="1212360" cy="10527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F1EB230-9B56-4141-9FB4-16E8D50FE083}"/>
              </a:ext>
            </a:extLst>
          </p:cNvPr>
          <p:cNvCxnSpPr>
            <a:cxnSpLocks/>
            <a:stCxn id="72" idx="1"/>
            <a:endCxn id="26" idx="2"/>
          </p:cNvCxnSpPr>
          <p:nvPr/>
        </p:nvCxnSpPr>
        <p:spPr>
          <a:xfrm rot="10800000">
            <a:off x="2864388" y="2567989"/>
            <a:ext cx="2217975" cy="2711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A0C9ADA-7D91-4EC0-9736-EBE210E76334}"/>
              </a:ext>
            </a:extLst>
          </p:cNvPr>
          <p:cNvCxnSpPr>
            <a:cxnSpLocks/>
            <a:stCxn id="27" idx="2"/>
            <a:endCxn id="72" idx="0"/>
          </p:cNvCxnSpPr>
          <p:nvPr/>
        </p:nvCxnSpPr>
        <p:spPr>
          <a:xfrm flipH="1">
            <a:off x="5778796" y="4574398"/>
            <a:ext cx="1" cy="392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6DE54948-2066-4E5A-BBD4-939B2FEAD946}"/>
              </a:ext>
            </a:extLst>
          </p:cNvPr>
          <p:cNvSpPr/>
          <p:nvPr/>
        </p:nvSpPr>
        <p:spPr>
          <a:xfrm>
            <a:off x="5082362" y="4967126"/>
            <a:ext cx="1392868" cy="62387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정보존재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E83250-0DD0-485C-BFBA-B2025ECD6976}"/>
              </a:ext>
            </a:extLst>
          </p:cNvPr>
          <p:cNvSpPr txBox="1"/>
          <p:nvPr/>
        </p:nvSpPr>
        <p:spPr>
          <a:xfrm>
            <a:off x="5884754" y="5418036"/>
            <a:ext cx="77489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9AFC8F-5C73-456D-B9F1-DD39C22F7639}"/>
              </a:ext>
            </a:extLst>
          </p:cNvPr>
          <p:cNvSpPr txBox="1"/>
          <p:nvPr/>
        </p:nvSpPr>
        <p:spPr>
          <a:xfrm>
            <a:off x="4879975" y="4888050"/>
            <a:ext cx="50962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45EA8B-BD08-49DD-A4A9-02F9B3B5979F}"/>
              </a:ext>
            </a:extLst>
          </p:cNvPr>
          <p:cNvSpPr txBox="1"/>
          <p:nvPr/>
        </p:nvSpPr>
        <p:spPr>
          <a:xfrm>
            <a:off x="2167953" y="1180805"/>
            <a:ext cx="1392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매칭</a:t>
            </a:r>
            <a:endParaRPr lang="en-US" altLang="ko-KR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263C5A-25E1-44BE-AEA6-3EB02725BB49}"/>
              </a:ext>
            </a:extLst>
          </p:cNvPr>
          <p:cNvSpPr txBox="1"/>
          <p:nvPr/>
        </p:nvSpPr>
        <p:spPr>
          <a:xfrm>
            <a:off x="2167953" y="1734803"/>
            <a:ext cx="13928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/>
              <a:t>마이 페이지</a:t>
            </a:r>
            <a:endParaRPr lang="en-US" altLang="ko-KR" sz="12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9B5BCD1-2AF0-4477-B577-93C09CE954AD}"/>
              </a:ext>
            </a:extLst>
          </p:cNvPr>
          <p:cNvCxnSpPr>
            <a:cxnSpLocks/>
            <a:stCxn id="72" idx="2"/>
            <a:endCxn id="6" idx="3"/>
          </p:cNvCxnSpPr>
          <p:nvPr/>
        </p:nvCxnSpPr>
        <p:spPr>
          <a:xfrm rot="5400000" flipH="1" flipV="1">
            <a:off x="4267886" y="3383660"/>
            <a:ext cx="3718254" cy="696434"/>
          </a:xfrm>
          <a:prstGeom prst="bentConnector4">
            <a:avLst>
              <a:gd name="adj1" fmla="val -6148"/>
              <a:gd name="adj2" fmla="val 4656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85E247C-11AD-40A3-992F-F523FAEC9C81}"/>
              </a:ext>
            </a:extLst>
          </p:cNvPr>
          <p:cNvCxnSpPr>
            <a:stCxn id="81" idx="3"/>
            <a:endCxn id="6" idx="1"/>
          </p:cNvCxnSpPr>
          <p:nvPr/>
        </p:nvCxnSpPr>
        <p:spPr>
          <a:xfrm flipV="1">
            <a:off x="3560821" y="1872750"/>
            <a:ext cx="1521541" cy="5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45D48A0B-3128-49D0-9FF3-072B0E0B3A7A}"/>
              </a:ext>
            </a:extLst>
          </p:cNvPr>
          <p:cNvCxnSpPr>
            <a:stCxn id="80" idx="3"/>
            <a:endCxn id="6" idx="1"/>
          </p:cNvCxnSpPr>
          <p:nvPr/>
        </p:nvCxnSpPr>
        <p:spPr>
          <a:xfrm>
            <a:off x="3560821" y="1319305"/>
            <a:ext cx="1521541" cy="553445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CDCDAB02-0AFD-4700-914A-4EAE5EF90C3E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3560821" y="1872750"/>
            <a:ext cx="1521541" cy="556739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C75D3C6-5B9F-435C-A760-1F5A87287DA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864387" y="1457804"/>
            <a:ext cx="0" cy="2769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7569494-1A5C-4A1E-BC7F-13771FD078A7}"/>
              </a:ext>
            </a:extLst>
          </p:cNvPr>
          <p:cNvCxnSpPr>
            <a:cxnSpLocks/>
            <a:stCxn id="81" idx="2"/>
            <a:endCxn id="26" idx="0"/>
          </p:cNvCxnSpPr>
          <p:nvPr/>
        </p:nvCxnSpPr>
        <p:spPr>
          <a:xfrm>
            <a:off x="2864387" y="2011802"/>
            <a:ext cx="0" cy="2791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468</Words>
  <Application>Microsoft Office PowerPoint</Application>
  <PresentationFormat>와이드스크린</PresentationFormat>
  <Paragraphs>143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 3팀 시작 발표</vt:lpstr>
      <vt:lpstr>PowerPoint 프레젠테이션</vt:lpstr>
      <vt:lpstr>PowerPoint 프레젠테이션</vt:lpstr>
      <vt:lpstr>개발 일정</vt:lpstr>
      <vt:lpstr>구조도</vt:lpstr>
      <vt:lpstr>순서도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3팀 시작발표</dc:title>
  <dc:creator>손영호</dc:creator>
  <cp:lastModifiedBy>손영호</cp:lastModifiedBy>
  <cp:revision>19</cp:revision>
  <dcterms:created xsi:type="dcterms:W3CDTF">2022-04-04T14:22:11Z</dcterms:created>
  <dcterms:modified xsi:type="dcterms:W3CDTF">2022-04-09T15:51:22Z</dcterms:modified>
</cp:coreProperties>
</file>