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modernComment_104_96FC5140.xml" ContentType="application/vnd.ms-powerpoint.comments+xml"/>
  <Override PartName="/ppt/comments/modernComment_10B_DF187383.xml" ContentType="application/vnd.ms-powerpoint.comments+xml"/>
  <Override PartName="/ppt/comments/modernComment_107_DB7B0321.xml" ContentType="application/vnd.ms-powerpoint.comments+xml"/>
  <Override PartName="/ppt/comments/modernComment_10A_6F4C4ACB.xml" ContentType="application/vnd.ms-powerpoint.comments+xml"/>
  <Override PartName="/ppt/comments/modernComment_106_F29F0706.xml" ContentType="application/vnd.ms-powerpoint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0" r:id="rId3"/>
    <p:sldId id="267" r:id="rId4"/>
    <p:sldId id="263" r:id="rId5"/>
    <p:sldId id="266" r:id="rId6"/>
    <p:sldId id="262" r:id="rId7"/>
    <p:sldId id="258" r:id="rId8"/>
    <p:sldId id="259" r:id="rId9"/>
    <p:sldId id="261" r:id="rId10"/>
    <p:sldId id="268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D3A29B9-325F-BFBC-3241-18FF9E32378E}" name="손영호" initials="손" userId="S::sonsins1@office.pknu.ac.kr::368a3af7-1f17-4cf6-a6fa-fd63a9226d29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  <a:srgbClr val="F4B18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98" autoAdjust="0"/>
    <p:restoredTop sz="95214" autoAdjust="0"/>
  </p:normalViewPr>
  <p:slideViewPr>
    <p:cSldViewPr snapToGrid="0">
      <p:cViewPr varScale="1">
        <p:scale>
          <a:sx n="115" d="100"/>
          <a:sy n="115" d="100"/>
        </p:scale>
        <p:origin x="29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modernComment_104_96FC514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8A6B89D-15F0-4B9A-B67A-186423AD2709}" authorId="{8D3A29B9-325F-BFBC-3241-18FF9E32378E}" created="2022-05-09T15:05:38.976">
    <pc:sldMkLst xmlns:pc="http://schemas.microsoft.com/office/powerpoint/2013/main/command">
      <pc:docMk/>
      <pc:sldMk cId="2533118272" sldId="260"/>
    </pc:sldMkLst>
    <p188:txBody>
      <a:bodyPr/>
      <a:lstStyle/>
      <a:p>
        <a:r>
          <a:rPr lang="ko-KR" altLang="en-US"/>
          <a:t>어떤 팀이었는지 상기시키는 용도로 넣었습니다
</a:t>
        </a:r>
      </a:p>
    </p188:txBody>
  </p188:cm>
</p188:cmLst>
</file>

<file path=ppt/comments/modernComment_106_F29F0706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AB3619C7-1D99-4B82-BEB7-4465E3633D4D}" authorId="{8D3A29B9-325F-BFBC-3241-18FF9E32378E}" created="2022-05-09T15:05:03.407">
    <pc:sldMkLst xmlns:pc="http://schemas.microsoft.com/office/powerpoint/2013/main/command">
      <pc:docMk/>
      <pc:sldMk cId="4070508294" sldId="262"/>
    </pc:sldMkLst>
    <p188:txBody>
      <a:bodyPr/>
      <a:lstStyle/>
      <a:p>
        <a:r>
          <a:rPr lang="ko-KR" altLang="en-US"/>
          <a:t>변경점 : DB로 MySQL을 사용할 예정이었으나 lowdb를 사용하기로 결정</a:t>
        </a:r>
      </a:p>
    </p188:txBody>
  </p188:cm>
</p188:cmLst>
</file>

<file path=ppt/comments/modernComment_107_DB7B032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AAB36833-D31C-4F3C-A483-0B78C88E4E9A}" authorId="{8D3A29B9-325F-BFBC-3241-18FF9E32378E}" created="2022-05-09T14:57:51.062">
    <pc:sldMkLst xmlns:pc="http://schemas.microsoft.com/office/powerpoint/2013/main/command">
      <pc:docMk/>
      <pc:sldMk cId="3682272033" sldId="263"/>
    </pc:sldMkLst>
    <p188:txBody>
      <a:bodyPr/>
      <a:lstStyle/>
      <a:p>
        <a:r>
          <a:rPr lang="ko-KR" altLang="en-US"/>
          <a:t>진행상황 :
간단한 채팅기능 까지는 만든 상태 기능은 더 추가할 예정(1:1 채팅방과 대화내용이 db 저장되는 기능까지 만들 예정)
매칭 로직구현 X
페이지 설명 :
왼쪽 사진은 채팅을 할 수 있는 페이지
그리고 아래는 서버에 사용자 대화가 기록이 남는 모습
핵심코드 :
오른쪽은 서버쪽 코드이며 JS 라이브러리인 socket.io 를 통해서 만듬
</a:t>
        </a:r>
      </a:p>
    </p188:txBody>
  </p188:cm>
</p188:cmLst>
</file>

<file path=ppt/comments/modernComment_10A_6F4C4ACB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EA549C8-3430-4A5D-BDCA-92A182CD71E3}" authorId="{8D3A29B9-325F-BFBC-3241-18FF9E32378E}" created="2022-05-09T15:08:02.700">
    <pc:sldMkLst xmlns:pc="http://schemas.microsoft.com/office/powerpoint/2013/main/command">
      <pc:docMk/>
      <pc:sldMk cId="1867270859" sldId="266"/>
    </pc:sldMkLst>
    <p188:txBody>
      <a:bodyPr/>
      <a:lstStyle/>
      <a:p>
        <a:r>
          <a:rPr lang="ko-KR" altLang="en-US"/>
          <a:t>자체 로그인&amp;회원가입 기능 완성
카카오 로그인 구현 중
마이페이지 시작 X
코드만 있음</a:t>
        </a:r>
      </a:p>
    </p188:txBody>
  </p188:cm>
</p188:cmLst>
</file>

<file path=ppt/comments/modernComment_10B_DF187383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A5C7D41A-7264-4549-AEDB-88EF8F79523B}" authorId="{8D3A29B9-325F-BFBC-3241-18FF9E32378E}" created="2022-05-09T15:12:58.486">
    <pc:sldMkLst xmlns:pc="http://schemas.microsoft.com/office/powerpoint/2013/main/command">
      <pc:docMk/>
      <pc:sldMk cId="3742921603" sldId="267"/>
    </pc:sldMkLst>
    <p188:txBody>
      <a:bodyPr/>
      <a:lstStyle/>
      <a:p>
        <a:r>
          <a:rPr lang="ko-KR" altLang="en-US"/>
          <a:t>[이 부분은 빼도 상관 없을 것 같아요!]
아직 css작업은 하지않음
기능 구현을 위해서 뼈대만 제작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4107E4-2230-4F75-9640-6E04F03AF770}" type="datetimeFigureOut">
              <a:rPr lang="ko-KR" altLang="en-US" smtClean="0"/>
              <a:t>2022-05-17 Tuesday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9BBE18-33F4-4CBF-B4B0-1D5D7F121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12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지금부터 웹 </a:t>
            </a:r>
            <a:r>
              <a:rPr lang="en-US" altLang="ko-KR" dirty="0"/>
              <a:t>3</a:t>
            </a:r>
            <a:r>
              <a:rPr lang="ko-KR" altLang="en-US" dirty="0"/>
              <a:t>팀 시작 발표 시작하겠습니다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시작하기 앞서 팀 소개를 하겠습니다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&lt;</a:t>
            </a:r>
            <a:r>
              <a:rPr lang="ko-KR" altLang="en-US" dirty="0"/>
              <a:t>팀 소개</a:t>
            </a:r>
            <a:r>
              <a:rPr lang="en-US" altLang="ko-KR" dirty="0"/>
              <a:t>&gt;</a:t>
            </a:r>
          </a:p>
          <a:p>
            <a:r>
              <a:rPr lang="ko-KR" altLang="en-US" dirty="0"/>
              <a:t>저희 팀 이름은 </a:t>
            </a:r>
            <a:r>
              <a:rPr lang="en-US" altLang="ko-KR" dirty="0"/>
              <a:t>____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~~</a:t>
            </a:r>
            <a:r>
              <a:rPr lang="ko-KR" altLang="en-US" dirty="0"/>
              <a:t>에서 아이디어를 얻어 지었습니다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()</a:t>
            </a:r>
          </a:p>
          <a:p>
            <a:endParaRPr lang="en-US" altLang="ko-KR" dirty="0"/>
          </a:p>
          <a:p>
            <a:r>
              <a:rPr lang="en-US" altLang="ko-KR" dirty="0"/>
              <a:t>&lt;</a:t>
            </a:r>
            <a:r>
              <a:rPr lang="ko-KR" altLang="en-US" dirty="0"/>
              <a:t>팀 구성원 소개</a:t>
            </a:r>
            <a:r>
              <a:rPr lang="en-US" altLang="ko-KR" dirty="0"/>
              <a:t>&gt;</a:t>
            </a:r>
          </a:p>
          <a:p>
            <a:r>
              <a:rPr lang="ko-KR" altLang="en-US" dirty="0"/>
              <a:t>구성원 소개를 하자면</a:t>
            </a:r>
            <a:r>
              <a:rPr lang="en-US" altLang="ko-KR" dirty="0"/>
              <a:t> </a:t>
            </a:r>
          </a:p>
          <a:p>
            <a:r>
              <a:rPr lang="ko-KR" altLang="en-US" dirty="0"/>
              <a:t>발표를 맡은 저는 이승민입니다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~~~</a:t>
            </a:r>
          </a:p>
          <a:p>
            <a:r>
              <a:rPr lang="ko-KR" altLang="en-US" dirty="0"/>
              <a:t>그러면 본격적으로 발표를 시작해보겠습니다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9BBE18-33F4-4CBF-B4B0-1D5D7F12147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2341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ko-KR" altLang="en-US" dirty="0"/>
              <a:t>주제</a:t>
            </a:r>
            <a:r>
              <a:rPr lang="en-US" altLang="ko-KR" dirty="0"/>
              <a:t>&gt;</a:t>
            </a:r>
          </a:p>
          <a:p>
            <a:r>
              <a:rPr lang="ko-KR" altLang="en-US" dirty="0"/>
              <a:t>저희 팀 </a:t>
            </a:r>
            <a:r>
              <a:rPr lang="en-US" altLang="ko-KR" dirty="0"/>
              <a:t>__</a:t>
            </a:r>
            <a:r>
              <a:rPr lang="ko-KR" altLang="en-US" dirty="0"/>
              <a:t>의 주제는 </a:t>
            </a:r>
            <a:r>
              <a:rPr lang="ko-KR" altLang="en-US" dirty="0" err="1"/>
              <a:t>랜덤매칭웹</a:t>
            </a:r>
            <a:r>
              <a:rPr lang="ko-KR" altLang="en-US" dirty="0"/>
              <a:t> 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&lt;</a:t>
            </a:r>
            <a:r>
              <a:rPr lang="ko-KR" altLang="en-US" dirty="0"/>
              <a:t>선정이유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~~</a:t>
            </a:r>
            <a:r>
              <a:rPr lang="ko-KR" altLang="en-US" dirty="0"/>
              <a:t>를 보고 영감을 받아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&lt;</a:t>
            </a:r>
            <a:r>
              <a:rPr lang="ko-KR" altLang="en-US" dirty="0"/>
              <a:t>프로젝트 이름</a:t>
            </a:r>
            <a:r>
              <a:rPr lang="en-US" altLang="ko-KR" dirty="0"/>
              <a:t>&gt;</a:t>
            </a:r>
          </a:p>
          <a:p>
            <a:r>
              <a:rPr lang="ko-KR" altLang="en-US" dirty="0"/>
              <a:t>이런 이유들로 저희 팀 프로젝트 이름은 </a:t>
            </a:r>
            <a:r>
              <a:rPr lang="en-US" altLang="ko-KR" dirty="0"/>
              <a:t>__</a:t>
            </a:r>
            <a:r>
              <a:rPr lang="ko-KR" altLang="en-US" dirty="0"/>
              <a:t>로 결정했습니다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이승민 </a:t>
            </a:r>
            <a:r>
              <a:rPr lang="en-US" altLang="ko-KR" dirty="0"/>
              <a:t>: Cherry – </a:t>
            </a:r>
            <a:r>
              <a:rPr lang="ko-KR" altLang="en-US" dirty="0"/>
              <a:t>벚꽃</a:t>
            </a:r>
            <a:r>
              <a:rPr lang="en-US" altLang="ko-KR" dirty="0"/>
              <a:t>Cherry Blossoms</a:t>
            </a:r>
            <a:r>
              <a:rPr lang="ko-KR" altLang="en-US" dirty="0"/>
              <a:t>에서 </a:t>
            </a:r>
            <a:r>
              <a:rPr lang="ko-KR" altLang="en-US" dirty="0" err="1"/>
              <a:t>따옴</a:t>
            </a:r>
            <a:r>
              <a:rPr lang="en-US" altLang="ko-KR" dirty="0"/>
              <a:t> 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9BBE18-33F4-4CBF-B4B0-1D5D7F12147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2340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ko-KR" altLang="en-US" dirty="0"/>
              <a:t>개발 일정</a:t>
            </a:r>
            <a:r>
              <a:rPr lang="en-US" altLang="ko-KR" dirty="0"/>
              <a:t>&gt;</a:t>
            </a:r>
          </a:p>
          <a:p>
            <a:r>
              <a:rPr lang="ko-KR" altLang="en-US" dirty="0"/>
              <a:t>개발을 위해서 일정을 일주일 단위로 잘라 계획했고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가볍게 소개하겠습니다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&lt;</a:t>
            </a:r>
            <a:r>
              <a:rPr lang="ko-KR" altLang="en-US" dirty="0"/>
              <a:t>세부 일정 소개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4/14</a:t>
            </a:r>
            <a:r>
              <a:rPr lang="ko-KR" altLang="en-US" dirty="0"/>
              <a:t>일까지 기획 및 스터디를 진행하고</a:t>
            </a:r>
            <a:endParaRPr lang="en-US" altLang="ko-KR" dirty="0"/>
          </a:p>
          <a:p>
            <a:r>
              <a:rPr lang="en-US" altLang="ko-KR" dirty="0"/>
              <a:t>~~~(</a:t>
            </a:r>
            <a:r>
              <a:rPr lang="ko-KR" altLang="en-US" dirty="0"/>
              <a:t>추가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까지 계획했습니다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 이후의 일정은</a:t>
            </a:r>
            <a:endParaRPr lang="en-US" altLang="ko-KR" dirty="0"/>
          </a:p>
          <a:p>
            <a:r>
              <a:rPr lang="ko-KR" altLang="en-US" dirty="0"/>
              <a:t>프론트와 백을 각각 두 명씩 맡아서 개발하고</a:t>
            </a:r>
            <a:endParaRPr lang="en-US" altLang="ko-KR" dirty="0"/>
          </a:p>
          <a:p>
            <a:r>
              <a:rPr lang="ko-KR" altLang="en-US" dirty="0"/>
              <a:t>이후에 같이 디버깅하는 것으로 간략하게 계획했습니다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9BBE18-33F4-4CBF-B4B0-1D5D7F12147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8679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ko-KR" altLang="en-US" dirty="0"/>
              <a:t>구조도</a:t>
            </a:r>
            <a:r>
              <a:rPr lang="en-US" altLang="ko-KR" dirty="0"/>
              <a:t>&gt;</a:t>
            </a:r>
          </a:p>
          <a:p>
            <a:r>
              <a:rPr lang="ko-KR" altLang="en-US" dirty="0"/>
              <a:t>지금 까지 기획한 것을 토대로 만든 구조도 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&lt;</a:t>
            </a:r>
            <a:r>
              <a:rPr lang="ko-KR" altLang="en-US" dirty="0" err="1"/>
              <a:t>프론트엔드</a:t>
            </a:r>
            <a:r>
              <a:rPr lang="en-US" altLang="ko-KR" dirty="0"/>
              <a:t>&gt;</a:t>
            </a:r>
          </a:p>
          <a:p>
            <a:r>
              <a:rPr lang="ko-KR" altLang="en-US" dirty="0"/>
              <a:t>프론트 엔드에서는 크게 메인 페이지와 매칭 페이지를 구현합니다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메인 페이지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먼저 메인 페이지에서는 매칭에 필요한 사용자 정보를 입력하고</a:t>
            </a:r>
            <a:r>
              <a:rPr lang="en-US" altLang="ko-KR" dirty="0"/>
              <a:t> </a:t>
            </a:r>
            <a:r>
              <a:rPr lang="ko-KR" altLang="en-US" dirty="0"/>
              <a:t>서버로 넘깁니다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매칭 페이지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그리고 매칭 페이지에서는 서버에서 받은 </a:t>
            </a:r>
            <a:r>
              <a:rPr lang="en-US" altLang="ko-KR" dirty="0"/>
              <a:t>User</a:t>
            </a:r>
            <a:r>
              <a:rPr lang="ko-KR" altLang="en-US" dirty="0"/>
              <a:t>값을 통해 가장 매칭 점수가 높은 사람을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&lt;</a:t>
            </a:r>
            <a:r>
              <a:rPr lang="ko-KR" altLang="en-US" dirty="0" err="1"/>
              <a:t>백엔드</a:t>
            </a:r>
            <a:r>
              <a:rPr lang="en-US" altLang="ko-KR" dirty="0"/>
              <a:t>&gt;</a:t>
            </a:r>
          </a:p>
          <a:p>
            <a:endParaRPr lang="en-US" altLang="ko-KR" dirty="0"/>
          </a:p>
          <a:p>
            <a:r>
              <a:rPr lang="en-US" altLang="ko-KR" dirty="0"/>
              <a:t>&lt;DB&gt;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9BBE18-33F4-4CBF-B4B0-1D5D7F12147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55528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ko-KR" altLang="en-US" dirty="0"/>
              <a:t>순서도</a:t>
            </a:r>
            <a:r>
              <a:rPr lang="en-US" altLang="ko-KR" dirty="0"/>
              <a:t>&gt;</a:t>
            </a:r>
          </a:p>
          <a:p>
            <a:r>
              <a:rPr lang="ko-KR" altLang="en-US" dirty="0"/>
              <a:t>앞에서 보신 구조를 토대로 만든 순서도 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간단히 소개하자면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en-US" altLang="ko-KR" dirty="0"/>
              <a:t>&lt;</a:t>
            </a:r>
            <a:r>
              <a:rPr lang="ko-KR" altLang="en-US" dirty="0"/>
              <a:t>접속</a:t>
            </a:r>
            <a:r>
              <a:rPr lang="en-US" altLang="ko-KR" dirty="0"/>
              <a:t>, </a:t>
            </a:r>
            <a:r>
              <a:rPr lang="ko-KR" altLang="en-US" dirty="0"/>
              <a:t>메인 페이지</a:t>
            </a:r>
            <a:r>
              <a:rPr lang="en-US" altLang="ko-KR" dirty="0"/>
              <a:t>&gt;</a:t>
            </a:r>
          </a:p>
          <a:p>
            <a:r>
              <a:rPr lang="ko-KR" altLang="en-US" dirty="0"/>
              <a:t>우선 사용자가 웹에 접속하고</a:t>
            </a:r>
            <a:r>
              <a:rPr lang="en-US" altLang="ko-KR" dirty="0"/>
              <a:t>, </a:t>
            </a:r>
            <a:r>
              <a:rPr lang="ko-KR" altLang="en-US" dirty="0"/>
              <a:t>메인 페이지로 넘어가 정보를 입력합니다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입력 정보 예시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이 때 정보는 본인의 성별</a:t>
            </a:r>
            <a:r>
              <a:rPr lang="en-US" altLang="ko-KR" dirty="0"/>
              <a:t>, </a:t>
            </a:r>
            <a:r>
              <a:rPr lang="ko-KR" altLang="en-US" dirty="0"/>
              <a:t>성격</a:t>
            </a:r>
            <a:r>
              <a:rPr lang="en-US" altLang="ko-KR" dirty="0"/>
              <a:t>, MBTI,</a:t>
            </a:r>
            <a:r>
              <a:rPr lang="ko-KR" altLang="en-US" dirty="0"/>
              <a:t> 그리고 희망상대의 성별</a:t>
            </a:r>
            <a:r>
              <a:rPr lang="en-US" altLang="ko-KR" dirty="0"/>
              <a:t>, </a:t>
            </a:r>
            <a:r>
              <a:rPr lang="ko-KR" altLang="en-US" dirty="0"/>
              <a:t>성격</a:t>
            </a:r>
            <a:r>
              <a:rPr lang="en-US" altLang="ko-KR" dirty="0"/>
              <a:t>, MBTI</a:t>
            </a:r>
            <a:r>
              <a:rPr lang="ko-KR" altLang="en-US" dirty="0"/>
              <a:t>등이 있고 이후에 추가할 예정입니다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&lt;</a:t>
            </a:r>
            <a:r>
              <a:rPr lang="ko-KR" altLang="en-US" dirty="0"/>
              <a:t>정보존재 판단</a:t>
            </a:r>
            <a:r>
              <a:rPr lang="en-US" altLang="ko-KR" dirty="0"/>
              <a:t>&gt;</a:t>
            </a:r>
          </a:p>
          <a:p>
            <a:r>
              <a:rPr lang="ko-KR" altLang="en-US" dirty="0"/>
              <a:t>이렇게 해서 메인 페이지에서 입력을 완료하면 서버에서 판단하여</a:t>
            </a:r>
            <a:endParaRPr lang="en-US" altLang="ko-KR" dirty="0"/>
          </a:p>
          <a:p>
            <a:r>
              <a:rPr lang="ko-KR" altLang="en-US" dirty="0"/>
              <a:t>정보가 존재하지 않는다면 다시 메인 페이지로</a:t>
            </a:r>
            <a:r>
              <a:rPr lang="en-US" altLang="ko-KR" dirty="0"/>
              <a:t>, </a:t>
            </a:r>
            <a:r>
              <a:rPr lang="ko-KR" altLang="en-US" dirty="0"/>
              <a:t>존재한다면 매칭 페이지로 연결됩니다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&lt;</a:t>
            </a:r>
            <a:r>
              <a:rPr lang="ko-KR" altLang="en-US" dirty="0"/>
              <a:t>매칭 페이지</a:t>
            </a:r>
            <a:r>
              <a:rPr lang="en-US" altLang="ko-KR" dirty="0"/>
              <a:t>&gt;</a:t>
            </a:r>
          </a:p>
          <a:p>
            <a:r>
              <a:rPr lang="ko-KR" altLang="en-US" dirty="0"/>
              <a:t>매칭 페이지에서는 앞에 메인 페이지에서 입력한 정보를 토대로 점수를 매기고</a:t>
            </a:r>
            <a:endParaRPr lang="en-US" altLang="ko-KR" dirty="0"/>
          </a:p>
          <a:p>
            <a:r>
              <a:rPr lang="ko-KR" altLang="en-US" dirty="0"/>
              <a:t>가장 높은 상대에게</a:t>
            </a:r>
            <a:r>
              <a:rPr lang="en-US" altLang="ko-KR" dirty="0"/>
              <a:t> </a:t>
            </a:r>
            <a:r>
              <a:rPr lang="ko-KR" altLang="en-US" dirty="0"/>
              <a:t>매칭 시켜줍니다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9BBE18-33F4-4CBF-B4B0-1D5D7F12147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169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D7FC17-3FCA-42A5-B91D-7B96C0CC38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1D45D5C-976B-4DDA-BC18-D63274BCEE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632883-4CEF-4471-8E9E-A2512BBB5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AFBEA-2F22-4DF7-AD66-69754DEA58CF}" type="datetimeFigureOut">
              <a:rPr lang="ko-KR" altLang="en-US" smtClean="0"/>
              <a:t>2022-05-17 Tuesday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306994-CECF-41CC-AB8D-0F3DE3D8A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D1D03B-92D4-4FCC-A648-760875541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6FEDF-10B7-4F2A-BE87-66E8F2F061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058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F113CD-285F-420D-BF15-6C42F4A43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8AC5BA4-A603-4A5A-8E9D-840F371138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6C1CC5-07E2-4303-8A7A-67F676C1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AFBEA-2F22-4DF7-AD66-69754DEA58CF}" type="datetimeFigureOut">
              <a:rPr lang="ko-KR" altLang="en-US" smtClean="0"/>
              <a:t>2022-05-17 Tuesday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21280F-F29C-4567-A70B-EF48C6685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71FDB9-510E-4083-9B21-AEE451B7A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6FEDF-10B7-4F2A-BE87-66E8F2F061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233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8A8042-E30C-403F-9A45-315FEF691C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BC356EE-CF59-4597-AE7B-7F6A0EDF92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5F2458-6E8D-42A4-8D87-DBD8CA182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AFBEA-2F22-4DF7-AD66-69754DEA58CF}" type="datetimeFigureOut">
              <a:rPr lang="ko-KR" altLang="en-US" smtClean="0"/>
              <a:t>2022-05-17 Tuesday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D9C069-F2A2-4EDC-BB9D-A294D2DE1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7C2EED-CFA5-497F-8BBC-4265E5B1F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6FEDF-10B7-4F2A-BE87-66E8F2F061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099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10D6BB-7C8E-4B36-96D7-B94272FDC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9047CC-5F7B-437A-8095-598897C12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06744C-D684-47E4-AF5C-9A05FAC81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AFBEA-2F22-4DF7-AD66-69754DEA58CF}" type="datetimeFigureOut">
              <a:rPr lang="ko-KR" altLang="en-US" smtClean="0"/>
              <a:t>2022-05-17 Tuesday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170512-D4AA-4976-8051-A90F59C30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56B2DB-FF58-450A-B2B3-66FDC7EDA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6FEDF-10B7-4F2A-BE87-66E8F2F061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8027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B4FFB4-675A-4D85-B9E6-2C2D02A22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25900A-87FB-4427-8251-863F820769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9A679B-249F-42BA-8FCB-2E025CB6B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AFBEA-2F22-4DF7-AD66-69754DEA58CF}" type="datetimeFigureOut">
              <a:rPr lang="ko-KR" altLang="en-US" smtClean="0"/>
              <a:t>2022-05-17 Tuesday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845420-30B1-47E6-BE7D-9D044788E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209D3F-B96B-4DA2-87FB-1C9C045A5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6FEDF-10B7-4F2A-BE87-66E8F2F061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3088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A109D6-6659-45AF-AC9A-40D5EAC30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A6A6CC-3E49-4C50-A240-A1AE55889F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116E949-6294-474E-92B1-08D0CF870D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AF8414-951F-4ABF-BF0B-E4B2A6C8A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AFBEA-2F22-4DF7-AD66-69754DEA58CF}" type="datetimeFigureOut">
              <a:rPr lang="ko-KR" altLang="en-US" smtClean="0"/>
              <a:t>2022-05-17 Tuesday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21458E-52F3-4CF1-AF02-76C4FAE72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D8FBEA-9C22-4F77-8527-20C7BC449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6FEDF-10B7-4F2A-BE87-66E8F2F061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903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94532F-2111-48C6-A015-E43982A7E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4C734D-6723-410A-9E22-0BEC386BA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99A03E-0193-44BB-90FB-474E77BBA2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CA76E25-FD98-4448-9902-25C883F1B3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CCB0EAF-CF63-4495-9154-CCD6FE20DA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0B079DF-8421-4920-977C-128195A92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AFBEA-2F22-4DF7-AD66-69754DEA58CF}" type="datetimeFigureOut">
              <a:rPr lang="ko-KR" altLang="en-US" smtClean="0"/>
              <a:t>2022-05-17 Tuesday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CB4A919-D89E-4792-B252-188079EC8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F8B08BF-BA1A-47AB-A961-6B2A5E080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6FEDF-10B7-4F2A-BE87-66E8F2F061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9158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581E45-8469-4626-A2C8-1EEEAB4DD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D3E2F24-29AC-4F81-95CC-AA79FA310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AFBEA-2F22-4DF7-AD66-69754DEA58CF}" type="datetimeFigureOut">
              <a:rPr lang="ko-KR" altLang="en-US" smtClean="0"/>
              <a:t>2022-05-17 Tuesday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CE3C46F-25D1-4EEA-8753-68701DF62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A92D7B-5DA2-42B9-ACB8-4429B754F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6FEDF-10B7-4F2A-BE87-66E8F2F061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398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CDC58DC-545E-4169-B75D-5009133DE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AFBEA-2F22-4DF7-AD66-69754DEA58CF}" type="datetimeFigureOut">
              <a:rPr lang="ko-KR" altLang="en-US" smtClean="0"/>
              <a:t>2022-05-17 Tuesday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1666577-6DD3-411F-9F56-C41590612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F655C8-1DB4-4364-A5FE-CF81D440B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6FEDF-10B7-4F2A-BE87-66E8F2F061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2813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9F9D6B-7947-43E9-B818-BE432AB5B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9BA3E0-4045-46AF-AE20-51062EAC2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9B69CC2-6F7E-4832-A619-D18AC5BDFD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D4739F-4989-476F-9DC3-3FD2B074C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AFBEA-2F22-4DF7-AD66-69754DEA58CF}" type="datetimeFigureOut">
              <a:rPr lang="ko-KR" altLang="en-US" smtClean="0"/>
              <a:t>2022-05-17 Tuesday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85D61A-B43C-4E3E-A83C-A21B60767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FE2A1B-4955-4499-A6A9-270B0CFCF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6FEDF-10B7-4F2A-BE87-66E8F2F061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821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D447D1-54AF-453F-BFBA-E1C938A3A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CE74785-ACE7-4DF7-B453-C961095F7E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797FCF0-325D-4911-BFA2-89FD71EDAA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D128DB-4DB0-450D-B9BB-552F022C2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AFBEA-2F22-4DF7-AD66-69754DEA58CF}" type="datetimeFigureOut">
              <a:rPr lang="ko-KR" altLang="en-US" smtClean="0"/>
              <a:t>2022-05-17 Tuesday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597E5F-9CD8-4EC5-AB8F-AD2CB5144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402B70-F9EF-49AA-940B-B4573F42C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6FEDF-10B7-4F2A-BE87-66E8F2F061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4093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8D77907-4C01-49F3-A09D-EE2A51E0F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BD3E4B-6B48-4D00-BCB2-B146DF0B2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96F80C-7775-4BF9-BC9D-23425455A8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AFBEA-2F22-4DF7-AD66-69754DEA58CF}" type="datetimeFigureOut">
              <a:rPr lang="ko-KR" altLang="en-US" smtClean="0"/>
              <a:t>2022-05-17 Tuesday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455DBF-62EF-407E-A78B-14A2289D2E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DD0A44-77C4-4231-9A0F-4E5903E19C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6FEDF-10B7-4F2A-BE87-66E8F2F061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5779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4_96FC5140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8/10/relationships/comments" Target="../comments/modernComment_10B_DF18738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microsoft.com/office/2018/10/relationships/comments" Target="../comments/modernComment_107_DB7B03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microsoft.com/office/2018/10/relationships/comments" Target="../comments/modernComment_10A_6F4C4ACB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microsoft.com/office/2018/10/relationships/comments" Target="../comments/modernComment_106_F29F070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001784-EA42-44AA-8B90-A51DABAF28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552574"/>
            <a:ext cx="12191999" cy="922893"/>
          </a:xfrm>
        </p:spPr>
        <p:txBody>
          <a:bodyPr/>
          <a:lstStyle/>
          <a:p>
            <a:r>
              <a:rPr lang="ko-KR" altLang="en-US" b="1" dirty="0"/>
              <a:t>웹 </a:t>
            </a:r>
            <a:r>
              <a:rPr lang="en-US" altLang="ko-KR" b="1" dirty="0"/>
              <a:t>3</a:t>
            </a:r>
            <a:r>
              <a:rPr lang="ko-KR" altLang="en-US" b="1" dirty="0"/>
              <a:t>팀 중간 발표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514154-8EC4-419A-922B-9EFF8A0C2868}"/>
              </a:ext>
            </a:extLst>
          </p:cNvPr>
          <p:cNvSpPr txBox="1"/>
          <p:nvPr/>
        </p:nvSpPr>
        <p:spPr>
          <a:xfrm>
            <a:off x="4189309" y="3781371"/>
            <a:ext cx="3813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이승민   정수민   </a:t>
            </a:r>
            <a:r>
              <a:rPr lang="ko-KR" altLang="en-US" b="1" dirty="0" err="1"/>
              <a:t>곽윤지</a:t>
            </a:r>
            <a:r>
              <a:rPr lang="ko-KR" altLang="en-US" b="1" dirty="0"/>
              <a:t>   손영호</a:t>
            </a:r>
          </a:p>
        </p:txBody>
      </p:sp>
    </p:spTree>
    <p:extLst>
      <p:ext uri="{BB962C8B-B14F-4D97-AF65-F5344CB8AC3E}">
        <p14:creationId xmlns:p14="http://schemas.microsoft.com/office/powerpoint/2010/main" val="3844976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BF440-648D-117C-B0EE-3307D4103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9892" y="2510578"/>
            <a:ext cx="4173451" cy="1325563"/>
          </a:xfrm>
        </p:spPr>
        <p:txBody>
          <a:bodyPr/>
          <a:lstStyle/>
          <a:p>
            <a:pPr algn="ctr"/>
            <a:r>
              <a:rPr lang="en-US" altLang="ko-KR" dirty="0"/>
              <a:t>Q&amp;A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9330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3EF31485-609D-4DB2-8BAE-E2091E09E60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413164" cy="90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000" b="1" dirty="0"/>
              <a:t>주제</a:t>
            </a:r>
            <a:endParaRPr lang="en-US" altLang="ko-KR" sz="4000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01D7349-9C50-4C8A-ADB9-E1C046A772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0443" y="1258508"/>
            <a:ext cx="5091113" cy="4901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118272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787D502E-9F39-179D-F0FC-D3F0EEE18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929"/>
            <a:ext cx="6096000" cy="971286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b="1" dirty="0"/>
              <a:t>현재 진행 상황 </a:t>
            </a:r>
            <a:r>
              <a:rPr lang="en-US" altLang="ko-KR" sz="2800" b="1" dirty="0"/>
              <a:t>&amp; </a:t>
            </a:r>
            <a:r>
              <a:rPr lang="ko-KR" altLang="en-US" sz="2800" b="1" dirty="0"/>
              <a:t>핵심코드 </a:t>
            </a:r>
            <a:r>
              <a:rPr lang="en-US" altLang="ko-KR" sz="2800" b="1" dirty="0"/>
              <a:t>- </a:t>
            </a:r>
            <a:r>
              <a:rPr lang="ko-KR" altLang="en-US" sz="2800" b="1" dirty="0"/>
              <a:t>프론트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DC08855-EFE4-8AE3-1023-41D1DCB382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651" y="2125509"/>
            <a:ext cx="6410325" cy="4124325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1C4D459F-A8A8-7E12-B42E-BBD826CC18B4}"/>
              </a:ext>
            </a:extLst>
          </p:cNvPr>
          <p:cNvGrpSpPr/>
          <p:nvPr/>
        </p:nvGrpSpPr>
        <p:grpSpPr>
          <a:xfrm>
            <a:off x="7345061" y="1371589"/>
            <a:ext cx="4076700" cy="5162550"/>
            <a:chOff x="7426001" y="1317826"/>
            <a:chExt cx="4076700" cy="5162550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5386A070-7E7F-8993-D4A7-775E877E4D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26001" y="1317826"/>
              <a:ext cx="4076700" cy="5162550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65AACA16-E5BF-5705-FA6B-4E36DB12C4B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426001" y="3048291"/>
              <a:ext cx="1550242" cy="188895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DD0677D-DA3A-B158-06CD-D5BBA40E2239}"/>
              </a:ext>
            </a:extLst>
          </p:cNvPr>
          <p:cNvSpPr txBox="1"/>
          <p:nvPr/>
        </p:nvSpPr>
        <p:spPr>
          <a:xfrm>
            <a:off x="2642580" y="1661625"/>
            <a:ext cx="1596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채팅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149FD1-A31C-EFAB-CD74-5EAC8B01C178}"/>
              </a:ext>
            </a:extLst>
          </p:cNvPr>
          <p:cNvSpPr txBox="1"/>
          <p:nvPr/>
        </p:nvSpPr>
        <p:spPr>
          <a:xfrm>
            <a:off x="8753433" y="125871"/>
            <a:ext cx="1596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로그인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7A1B383E-6874-0683-7721-259A89AA6F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20182" y="512598"/>
            <a:ext cx="3238500" cy="10287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4292160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67A6FB3-0E5A-57B6-D21E-127A98708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7929"/>
            <a:ext cx="7173885" cy="971286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b="1" dirty="0"/>
              <a:t>현재 진행 상황 </a:t>
            </a:r>
            <a:r>
              <a:rPr lang="en-US" altLang="ko-KR" sz="2800" b="1" dirty="0"/>
              <a:t>&amp; </a:t>
            </a:r>
            <a:r>
              <a:rPr lang="ko-KR" altLang="en-US" sz="2800" b="1" dirty="0"/>
              <a:t>핵심코드 </a:t>
            </a:r>
            <a:r>
              <a:rPr lang="en-US" altLang="ko-KR" sz="2800" b="1" dirty="0"/>
              <a:t>– </a:t>
            </a:r>
            <a:r>
              <a:rPr lang="ko-KR" altLang="en-US" sz="2800" b="1" dirty="0" err="1"/>
              <a:t>백엔드</a:t>
            </a:r>
            <a:r>
              <a:rPr lang="en-US" altLang="ko-KR" sz="2800" b="1" dirty="0"/>
              <a:t>(</a:t>
            </a:r>
            <a:r>
              <a:rPr lang="ko-KR" altLang="en-US" sz="2800" b="1" dirty="0"/>
              <a:t>채팅</a:t>
            </a:r>
            <a:r>
              <a:rPr lang="en-US" altLang="ko-KR" sz="2800" b="1" dirty="0"/>
              <a:t>)</a:t>
            </a:r>
            <a:endParaRPr lang="ko-KR" altLang="en-US" sz="2800" b="1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C07C195A-EEC5-CB76-EFE4-8407D667E2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751" y="989215"/>
            <a:ext cx="5392122" cy="4326558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3D65C738-421E-1AFD-A9C3-3BD7ECE38C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659" y="5315773"/>
            <a:ext cx="4781550" cy="139065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69250D0F-C78D-7627-9912-9B59D7BC5B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6074" y="2093040"/>
            <a:ext cx="4146360" cy="2410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27203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67A6FB3-0E5A-57B6-D21E-127A98708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929"/>
            <a:ext cx="7639396" cy="971286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b="1" dirty="0"/>
              <a:t>현재 진행 상황 </a:t>
            </a:r>
            <a:r>
              <a:rPr lang="en-US" altLang="ko-KR" sz="2800" b="1" dirty="0"/>
              <a:t>&amp; </a:t>
            </a:r>
            <a:r>
              <a:rPr lang="ko-KR" altLang="en-US" sz="2800" b="1" dirty="0"/>
              <a:t>핵심코드 </a:t>
            </a:r>
            <a:r>
              <a:rPr lang="en-US" altLang="ko-KR" sz="2800" b="1" dirty="0"/>
              <a:t>– </a:t>
            </a:r>
            <a:r>
              <a:rPr lang="ko-KR" altLang="en-US" sz="2800" b="1" dirty="0" err="1"/>
              <a:t>백엔드</a:t>
            </a:r>
            <a:r>
              <a:rPr lang="en-US" altLang="ko-KR" sz="2800" b="1" dirty="0"/>
              <a:t>(</a:t>
            </a:r>
            <a:r>
              <a:rPr lang="ko-KR" altLang="en-US" sz="2800" b="1" dirty="0"/>
              <a:t>로그인</a:t>
            </a:r>
            <a:r>
              <a:rPr lang="en-US" altLang="ko-KR" sz="2800" b="1" dirty="0"/>
              <a:t>)</a:t>
            </a:r>
            <a:endParaRPr lang="ko-KR" altLang="en-US" sz="28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553A6AB-052F-44B7-BDE0-12F0BCF7E0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15" t="9626" r="67574" b="11372"/>
          <a:stretch/>
        </p:blipFill>
        <p:spPr>
          <a:xfrm>
            <a:off x="8455162" y="856826"/>
            <a:ext cx="3579466" cy="595492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198DF81-2C21-47C7-9F7E-F8644A0DECF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797" t="12044" r="59688" b="7500"/>
          <a:stretch/>
        </p:blipFill>
        <p:spPr>
          <a:xfrm>
            <a:off x="157372" y="826014"/>
            <a:ext cx="4410074" cy="595492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A366ADB-0188-429A-9C8F-4ED2F5FE0003}"/>
              </a:ext>
            </a:extLst>
          </p:cNvPr>
          <p:cNvSpPr txBox="1"/>
          <p:nvPr/>
        </p:nvSpPr>
        <p:spPr>
          <a:xfrm>
            <a:off x="3412811" y="826014"/>
            <a:ext cx="4489243" cy="175432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Session.js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Id,</a:t>
            </a:r>
            <a:r>
              <a:rPr lang="ko-KR" altLang="en-US" sz="1200" dirty="0">
                <a:solidFill>
                  <a:schemeClr val="bg1"/>
                </a:solidFill>
              </a:rPr>
              <a:t> 비밀번호를 받아 회원가입 </a:t>
            </a:r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-&gt;</a:t>
            </a:r>
            <a:r>
              <a:rPr lang="ko-KR" altLang="en-US" sz="1200" dirty="0">
                <a:solidFill>
                  <a:schemeClr val="bg1"/>
                </a:solidFill>
              </a:rPr>
              <a:t>이미 아이디가 있거나 </a:t>
            </a:r>
            <a:r>
              <a:rPr lang="ko-KR" altLang="en-US" sz="1200" dirty="0" err="1">
                <a:solidFill>
                  <a:schemeClr val="bg1"/>
                </a:solidFill>
              </a:rPr>
              <a:t>입력안한</a:t>
            </a:r>
            <a:r>
              <a:rPr lang="ko-KR" altLang="en-US" sz="1200" dirty="0">
                <a:solidFill>
                  <a:schemeClr val="bg1"/>
                </a:solidFill>
              </a:rPr>
              <a:t> 칸이 있다면 실패</a:t>
            </a:r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-&gt; </a:t>
            </a:r>
            <a:r>
              <a:rPr lang="ko-KR" altLang="en-US" sz="1200" dirty="0">
                <a:solidFill>
                  <a:schemeClr val="bg1"/>
                </a:solidFill>
              </a:rPr>
              <a:t>그 외에는 </a:t>
            </a:r>
            <a:r>
              <a:rPr lang="en-US" altLang="ko-KR" sz="1200" dirty="0" err="1">
                <a:solidFill>
                  <a:schemeClr val="bg1"/>
                </a:solidFill>
              </a:rPr>
              <a:t>lowdb</a:t>
            </a:r>
            <a:r>
              <a:rPr lang="ko-KR" altLang="en-US" sz="1200" dirty="0">
                <a:solidFill>
                  <a:schemeClr val="bg1"/>
                </a:solidFill>
              </a:rPr>
              <a:t>를 이용하여 </a:t>
            </a:r>
            <a:r>
              <a:rPr lang="en-US" altLang="ko-KR" sz="1200" dirty="0" err="1">
                <a:solidFill>
                  <a:schemeClr val="bg1"/>
                </a:solidFill>
              </a:rPr>
              <a:t>db.json</a:t>
            </a:r>
            <a:r>
              <a:rPr lang="ko-KR" altLang="en-US" sz="1200" dirty="0">
                <a:solidFill>
                  <a:schemeClr val="bg1"/>
                </a:solidFill>
              </a:rPr>
              <a:t>파일에 저장</a:t>
            </a:r>
            <a:endParaRPr lang="en-US" altLang="ko-KR" sz="1200" dirty="0">
              <a:solidFill>
                <a:schemeClr val="bg1"/>
              </a:solidFill>
            </a:endParaRP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 err="1">
                <a:solidFill>
                  <a:schemeClr val="bg1"/>
                </a:solidFill>
              </a:rPr>
              <a:t>Shortid</a:t>
            </a:r>
            <a:r>
              <a:rPr lang="ko-KR" altLang="en-US" sz="1200" dirty="0">
                <a:solidFill>
                  <a:schemeClr val="bg1"/>
                </a:solidFill>
              </a:rPr>
              <a:t>를 이용하여 </a:t>
            </a:r>
            <a:r>
              <a:rPr lang="en-US" altLang="ko-KR" sz="1200" dirty="0">
                <a:solidFill>
                  <a:schemeClr val="bg1"/>
                </a:solidFill>
              </a:rPr>
              <a:t>id</a:t>
            </a:r>
            <a:r>
              <a:rPr lang="ko-KR" altLang="en-US" sz="1200" dirty="0">
                <a:solidFill>
                  <a:schemeClr val="bg1"/>
                </a:solidFill>
              </a:rPr>
              <a:t>저장</a:t>
            </a:r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ko-KR" altLang="en-US" sz="1200" dirty="0">
                <a:solidFill>
                  <a:schemeClr val="bg1"/>
                </a:solidFill>
              </a:rPr>
              <a:t>비밀번호는 </a:t>
            </a:r>
            <a:r>
              <a:rPr lang="ko-KR" altLang="en-US" sz="1200" dirty="0" err="1">
                <a:solidFill>
                  <a:schemeClr val="bg1"/>
                </a:solidFill>
              </a:rPr>
              <a:t>비크립트</a:t>
            </a:r>
            <a:r>
              <a:rPr lang="en-US" altLang="ko-KR" sz="1200" dirty="0">
                <a:solidFill>
                  <a:schemeClr val="bg1"/>
                </a:solidFill>
              </a:rPr>
              <a:t>(</a:t>
            </a:r>
            <a:r>
              <a:rPr lang="en-US" altLang="ko-KR" sz="1200" dirty="0" err="1">
                <a:solidFill>
                  <a:schemeClr val="bg1"/>
                </a:solidFill>
              </a:rPr>
              <a:t>bcrypt</a:t>
            </a:r>
            <a:r>
              <a:rPr lang="en-US" altLang="ko-KR" sz="1200" dirty="0">
                <a:solidFill>
                  <a:schemeClr val="bg1"/>
                </a:solidFill>
              </a:rPr>
              <a:t>)</a:t>
            </a:r>
            <a:r>
              <a:rPr lang="ko-KR" altLang="en-US" sz="1200" dirty="0">
                <a:solidFill>
                  <a:schemeClr val="bg1"/>
                </a:solidFill>
              </a:rPr>
              <a:t>를 이용하여 암호화하여 저장</a:t>
            </a:r>
            <a:endParaRPr lang="en-US" altLang="ko-KR" sz="1200" dirty="0">
              <a:solidFill>
                <a:schemeClr val="bg1"/>
              </a:solidFill>
            </a:endParaRP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ko-KR" altLang="en-US" sz="1200" dirty="0">
                <a:solidFill>
                  <a:schemeClr val="bg1"/>
                </a:solidFill>
              </a:rPr>
              <a:t>회원가입하고 난 후에는 바로 로그인 상태로 반환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614F29-2C6A-450F-BBBD-4F1FBC51A86F}"/>
              </a:ext>
            </a:extLst>
          </p:cNvPr>
          <p:cNvSpPr txBox="1"/>
          <p:nvPr/>
        </p:nvSpPr>
        <p:spPr>
          <a:xfrm>
            <a:off x="4266683" y="4277661"/>
            <a:ext cx="4489243" cy="156966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passport.js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Id,</a:t>
            </a:r>
            <a:r>
              <a:rPr lang="ko-KR" altLang="en-US" sz="1200" dirty="0">
                <a:solidFill>
                  <a:schemeClr val="bg1"/>
                </a:solidFill>
              </a:rPr>
              <a:t> 비밀번호를 </a:t>
            </a:r>
            <a:r>
              <a:rPr lang="en-US" altLang="ko-KR" sz="1200" dirty="0" err="1">
                <a:solidFill>
                  <a:schemeClr val="bg1"/>
                </a:solidFill>
              </a:rPr>
              <a:t>lowdb</a:t>
            </a:r>
            <a:r>
              <a:rPr lang="ko-KR" altLang="en-US" sz="1200" dirty="0">
                <a:solidFill>
                  <a:schemeClr val="bg1"/>
                </a:solidFill>
              </a:rPr>
              <a:t>에서 </a:t>
            </a:r>
            <a:r>
              <a:rPr lang="ko-KR" altLang="en-US" sz="1200" dirty="0" err="1">
                <a:solidFill>
                  <a:schemeClr val="bg1"/>
                </a:solidFill>
              </a:rPr>
              <a:t>받아옴</a:t>
            </a:r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1.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>
                <a:solidFill>
                  <a:schemeClr val="bg1"/>
                </a:solidFill>
              </a:rPr>
              <a:t>id</a:t>
            </a:r>
            <a:r>
              <a:rPr lang="ko-KR" altLang="en-US" sz="1200" dirty="0">
                <a:solidFill>
                  <a:schemeClr val="bg1"/>
                </a:solidFill>
              </a:rPr>
              <a:t> 일치</a:t>
            </a:r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-&gt;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r>
              <a:rPr lang="ko-KR" altLang="en-US" sz="1200" dirty="0" err="1">
                <a:solidFill>
                  <a:schemeClr val="bg1"/>
                </a:solidFill>
              </a:rPr>
              <a:t>비크립트로</a:t>
            </a:r>
            <a:r>
              <a:rPr lang="ko-KR" altLang="en-US" sz="1200" dirty="0">
                <a:solidFill>
                  <a:schemeClr val="bg1"/>
                </a:solidFill>
              </a:rPr>
              <a:t> 암호화된 비밀번호가 일치한다면 로그인을 성공</a:t>
            </a:r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-&gt; </a:t>
            </a:r>
            <a:r>
              <a:rPr lang="ko-KR" altLang="en-US" sz="1200" dirty="0">
                <a:solidFill>
                  <a:schemeClr val="bg1"/>
                </a:solidFill>
              </a:rPr>
              <a:t>암호화된 비밀번호가 불일치한다면 </a:t>
            </a:r>
            <a:r>
              <a:rPr lang="en-US" altLang="ko-KR" sz="1200" dirty="0">
                <a:solidFill>
                  <a:schemeClr val="bg1"/>
                </a:solidFill>
              </a:rPr>
              <a:t>‘</a:t>
            </a:r>
            <a:r>
              <a:rPr lang="ko-KR" altLang="en-US" sz="1200" dirty="0">
                <a:solidFill>
                  <a:schemeClr val="bg1"/>
                </a:solidFill>
              </a:rPr>
              <a:t>비밀번호 불일치</a:t>
            </a:r>
            <a:r>
              <a:rPr lang="en-US" altLang="ko-KR" sz="1200" dirty="0">
                <a:solidFill>
                  <a:schemeClr val="bg1"/>
                </a:solidFill>
              </a:rPr>
              <a:t>＇</a:t>
            </a:r>
            <a:r>
              <a:rPr lang="ko-KR" altLang="en-US" sz="1200" dirty="0">
                <a:solidFill>
                  <a:schemeClr val="bg1"/>
                </a:solidFill>
              </a:rPr>
              <a:t>출력</a:t>
            </a:r>
            <a:endParaRPr lang="en-US" altLang="ko-KR" sz="1200" dirty="0">
              <a:solidFill>
                <a:schemeClr val="bg1"/>
              </a:solidFill>
            </a:endParaRP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2. Id </a:t>
            </a:r>
            <a:r>
              <a:rPr lang="ko-KR" altLang="en-US" sz="1200" dirty="0">
                <a:solidFill>
                  <a:schemeClr val="bg1"/>
                </a:solidFill>
              </a:rPr>
              <a:t>불일치</a:t>
            </a:r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-&gt; ‘</a:t>
            </a:r>
            <a:r>
              <a:rPr lang="ko-KR" altLang="en-US" sz="1200" dirty="0">
                <a:solidFill>
                  <a:schemeClr val="bg1"/>
                </a:solidFill>
              </a:rPr>
              <a:t>유저 정보가 없습니다</a:t>
            </a:r>
            <a:r>
              <a:rPr lang="en-US" altLang="ko-KR" sz="1200" dirty="0">
                <a:solidFill>
                  <a:schemeClr val="bg1"/>
                </a:solidFill>
              </a:rPr>
              <a:t>‘ </a:t>
            </a:r>
            <a:r>
              <a:rPr lang="ko-KR" altLang="en-US" sz="1200" dirty="0">
                <a:solidFill>
                  <a:schemeClr val="bg1"/>
                </a:solidFill>
              </a:rPr>
              <a:t>출력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270859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D00EAA55-8389-CDB2-5364-57E6A5D10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929"/>
            <a:ext cx="3693459" cy="900000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4000" b="1" dirty="0" err="1"/>
              <a:t>변경점</a:t>
            </a:r>
            <a:r>
              <a:rPr lang="ko-KR" altLang="en-US" sz="4000" b="1" dirty="0"/>
              <a:t> </a:t>
            </a:r>
            <a:r>
              <a:rPr lang="en-US" altLang="ko-KR" sz="4000" b="1" dirty="0"/>
              <a:t>&amp; </a:t>
            </a:r>
            <a:r>
              <a:rPr lang="ko-KR" altLang="en-US" sz="4000" b="1" dirty="0"/>
              <a:t>보완점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7F4E496-E0B5-0209-E323-C16C8060E165}"/>
              </a:ext>
            </a:extLst>
          </p:cNvPr>
          <p:cNvGrpSpPr/>
          <p:nvPr/>
        </p:nvGrpSpPr>
        <p:grpSpPr>
          <a:xfrm>
            <a:off x="940797" y="4908065"/>
            <a:ext cx="3437559" cy="757519"/>
            <a:chOff x="693864" y="1429671"/>
            <a:chExt cx="3437559" cy="757519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DFDBADEE-315F-24A6-36C4-AC831515AD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93864" y="1429671"/>
              <a:ext cx="1032980" cy="75751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4428E6B9-439C-537A-E842-AD89E4CAC5FF}"/>
                </a:ext>
              </a:extLst>
            </p:cNvPr>
            <p:cNvCxnSpPr>
              <a:cxnSpLocks/>
            </p:cNvCxnSpPr>
            <p:nvPr/>
          </p:nvCxnSpPr>
          <p:spPr>
            <a:xfrm>
              <a:off x="1900099" y="1808430"/>
              <a:ext cx="734230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CF6A4AE-0432-4AFE-FAA6-D2E87CC9AB11}"/>
                </a:ext>
              </a:extLst>
            </p:cNvPr>
            <p:cNvSpPr txBox="1"/>
            <p:nvPr/>
          </p:nvSpPr>
          <p:spPr>
            <a:xfrm>
              <a:off x="2759824" y="1546820"/>
              <a:ext cx="137159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 err="1"/>
                <a:t>lowdb</a:t>
              </a:r>
              <a:endParaRPr lang="ko-KR" altLang="en-US" sz="2800" dirty="0"/>
            </a:p>
          </p:txBody>
        </p:sp>
      </p:grpSp>
      <p:sp>
        <p:nvSpPr>
          <p:cNvPr id="14" name="제목 1">
            <a:extLst>
              <a:ext uri="{FF2B5EF4-FFF2-40B4-BE49-F238E27FC236}">
                <a16:creationId xmlns:a16="http://schemas.microsoft.com/office/drawing/2014/main" id="{11DF5E6C-DE54-AFF4-46CA-B13D23BFED2D}"/>
              </a:ext>
            </a:extLst>
          </p:cNvPr>
          <p:cNvSpPr txBox="1">
            <a:spLocks/>
          </p:cNvSpPr>
          <p:nvPr/>
        </p:nvSpPr>
        <p:spPr>
          <a:xfrm>
            <a:off x="380083" y="627196"/>
            <a:ext cx="10584404" cy="36716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i="0" dirty="0">
                <a:effectLst/>
                <a:latin typeface="Whitney"/>
              </a:rPr>
              <a:t>시작발표에서</a:t>
            </a:r>
            <a:r>
              <a:rPr lang="en-US" altLang="ko-KR" sz="2000" b="1" dirty="0">
                <a:latin typeface="Whitney"/>
              </a:rPr>
              <a:t> </a:t>
            </a:r>
            <a:r>
              <a:rPr lang="ko-KR" altLang="en-US" sz="2000" b="1" dirty="0">
                <a:latin typeface="Whitney"/>
              </a:rPr>
              <a:t>받았던 질문</a:t>
            </a:r>
            <a:endParaRPr lang="en-US" altLang="ko-KR" sz="2000" b="1" dirty="0">
              <a:latin typeface="Whitney"/>
            </a:endParaRPr>
          </a:p>
          <a:p>
            <a:endParaRPr lang="en-US" altLang="ko-KR" sz="1600" b="0" i="0" dirty="0">
              <a:effectLst/>
              <a:latin typeface="Whitney"/>
            </a:endParaRPr>
          </a:p>
          <a:p>
            <a:r>
              <a:rPr lang="en-US" altLang="ko-KR" sz="1600" b="0" i="0" dirty="0">
                <a:effectLst/>
                <a:latin typeface="Whitney"/>
              </a:rPr>
              <a:t>1. </a:t>
            </a:r>
            <a:r>
              <a:rPr lang="ko-KR" altLang="en-US" sz="1600" b="0" i="0" dirty="0">
                <a:effectLst/>
                <a:latin typeface="Whitney"/>
              </a:rPr>
              <a:t>실제로 운영할 것인지 </a:t>
            </a:r>
            <a:r>
              <a:rPr lang="en-US" altLang="ko-KR" sz="1600" dirty="0">
                <a:latin typeface="Whitney"/>
              </a:rPr>
              <a:t> </a:t>
            </a:r>
            <a:r>
              <a:rPr lang="en-US" altLang="ko-KR" sz="1600" dirty="0">
                <a:latin typeface="Whitney"/>
                <a:sym typeface="Wingdings" panose="05000000000000000000" pitchFamily="2" charset="2"/>
              </a:rPr>
              <a:t>  </a:t>
            </a:r>
            <a:r>
              <a:rPr lang="ko-KR" altLang="en-US" sz="1600" b="1" dirty="0">
                <a:latin typeface="Whitney"/>
                <a:sym typeface="Wingdings" panose="05000000000000000000" pitchFamily="2" charset="2"/>
              </a:rPr>
              <a:t>일단은 전체적인 완성을 목표로 하고 있고</a:t>
            </a:r>
            <a:r>
              <a:rPr lang="en-US" altLang="ko-KR" sz="1600" b="1" dirty="0">
                <a:latin typeface="Whitney"/>
                <a:sym typeface="Wingdings" panose="05000000000000000000" pitchFamily="2" charset="2"/>
              </a:rPr>
              <a:t>, </a:t>
            </a:r>
            <a:r>
              <a:rPr lang="ko-KR" altLang="en-US" sz="1600" b="1" i="0" dirty="0">
                <a:effectLst/>
                <a:latin typeface="Whitney"/>
              </a:rPr>
              <a:t>실제 운영을 염두에 두고 만드는 중</a:t>
            </a:r>
            <a:endParaRPr lang="en-US" altLang="ko-KR" sz="1600" b="1" i="0" dirty="0">
              <a:effectLst/>
              <a:latin typeface="Whitney"/>
            </a:endParaRPr>
          </a:p>
          <a:p>
            <a:endParaRPr lang="en-US" altLang="ko-KR" sz="1600" dirty="0">
              <a:latin typeface="Whitney"/>
            </a:endParaRPr>
          </a:p>
          <a:p>
            <a:r>
              <a:rPr lang="en-US" altLang="ko-KR" sz="1600" b="0" i="0" dirty="0">
                <a:effectLst/>
                <a:latin typeface="Whitney"/>
              </a:rPr>
              <a:t>2. </a:t>
            </a:r>
            <a:r>
              <a:rPr lang="ko-KR" altLang="en-US" sz="1600" b="0" i="0" dirty="0">
                <a:effectLst/>
                <a:latin typeface="Whitney"/>
              </a:rPr>
              <a:t>사용자의 범위가 전국인지</a:t>
            </a:r>
            <a:r>
              <a:rPr lang="en-US" altLang="ko-KR" sz="1600" b="0" i="0" dirty="0">
                <a:effectLst/>
                <a:latin typeface="Whitney"/>
              </a:rPr>
              <a:t>, </a:t>
            </a:r>
            <a:r>
              <a:rPr lang="ko-KR" altLang="en-US" sz="1600" b="0" i="0" dirty="0">
                <a:effectLst/>
                <a:latin typeface="Whitney"/>
              </a:rPr>
              <a:t>부경대인지 </a:t>
            </a:r>
            <a:endParaRPr lang="en-US" altLang="ko-KR" sz="1600" b="0" i="0" dirty="0">
              <a:effectLst/>
              <a:latin typeface="Whitney"/>
            </a:endParaRPr>
          </a:p>
          <a:p>
            <a:r>
              <a:rPr lang="en-US" altLang="ko-KR" sz="1600" dirty="0">
                <a:latin typeface="Whitney"/>
              </a:rPr>
              <a:t>     </a:t>
            </a:r>
            <a:r>
              <a:rPr lang="ko-KR" altLang="en-US" sz="1600" b="0" i="0" dirty="0">
                <a:effectLst/>
                <a:latin typeface="Whitney"/>
              </a:rPr>
              <a:t>* 부경대라면 부경메일을 통한 인증 고려할 것   </a:t>
            </a:r>
            <a:r>
              <a:rPr lang="en-US" altLang="ko-KR" sz="1600" b="0" i="0" dirty="0">
                <a:effectLst/>
                <a:latin typeface="Whitney"/>
                <a:sym typeface="Wingdings" panose="05000000000000000000" pitchFamily="2" charset="2"/>
              </a:rPr>
              <a:t> </a:t>
            </a:r>
            <a:r>
              <a:rPr lang="ko-KR" altLang="en-US" sz="1600" b="1" i="0" dirty="0">
                <a:effectLst/>
                <a:latin typeface="Whitney"/>
                <a:sym typeface="Wingdings" panose="05000000000000000000" pitchFamily="2" charset="2"/>
              </a:rPr>
              <a:t>범위는 전국</a:t>
            </a:r>
            <a:r>
              <a:rPr lang="en-US" altLang="ko-KR" sz="1600" b="1" i="0" dirty="0">
                <a:effectLst/>
                <a:latin typeface="Whitney"/>
                <a:sym typeface="Wingdings" panose="05000000000000000000" pitchFamily="2" charset="2"/>
              </a:rPr>
              <a:t>, </a:t>
            </a:r>
            <a:r>
              <a:rPr lang="ko-KR" altLang="en-US" sz="1600" b="1" i="0" dirty="0">
                <a:effectLst/>
                <a:latin typeface="Whitney"/>
                <a:sym typeface="Wingdings" panose="05000000000000000000" pitchFamily="2" charset="2"/>
              </a:rPr>
              <a:t>자체 로그인 </a:t>
            </a:r>
            <a:r>
              <a:rPr lang="en-US" altLang="ko-KR" sz="1600" b="1" i="0" dirty="0">
                <a:effectLst/>
                <a:latin typeface="Whitney"/>
                <a:sym typeface="Wingdings" panose="05000000000000000000" pitchFamily="2" charset="2"/>
              </a:rPr>
              <a:t>&amp; </a:t>
            </a:r>
            <a:r>
              <a:rPr lang="ko-KR" altLang="en-US" sz="1600" b="1" dirty="0">
                <a:latin typeface="Whitney"/>
                <a:sym typeface="Wingdings" panose="05000000000000000000" pitchFamily="2" charset="2"/>
              </a:rPr>
              <a:t>카카오 로그인 </a:t>
            </a:r>
            <a:r>
              <a:rPr lang="en-US" altLang="ko-KR" sz="1600" b="1" dirty="0">
                <a:latin typeface="Whitney"/>
                <a:sym typeface="Wingdings" panose="05000000000000000000" pitchFamily="2" charset="2"/>
              </a:rPr>
              <a:t>API</a:t>
            </a:r>
            <a:r>
              <a:rPr lang="ko-KR" altLang="en-US" sz="1600" b="1" dirty="0">
                <a:latin typeface="Whitney"/>
                <a:sym typeface="Wingdings" panose="05000000000000000000" pitchFamily="2" charset="2"/>
              </a:rPr>
              <a:t>를 활용할 예정</a:t>
            </a:r>
            <a:endParaRPr lang="en-US" altLang="ko-KR" sz="1600" b="1" i="0" dirty="0">
              <a:effectLst/>
              <a:latin typeface="Whitney"/>
              <a:sym typeface="Wingdings" panose="05000000000000000000" pitchFamily="2" charset="2"/>
            </a:endParaRPr>
          </a:p>
          <a:p>
            <a:endParaRPr lang="en-US" altLang="ko-KR" sz="1600" b="0" i="0" dirty="0">
              <a:effectLst/>
              <a:latin typeface="Whitney"/>
            </a:endParaRPr>
          </a:p>
          <a:p>
            <a:r>
              <a:rPr lang="en-US" altLang="ko-KR" sz="1600" b="0" i="0" dirty="0">
                <a:effectLst/>
                <a:latin typeface="Whitney"/>
              </a:rPr>
              <a:t>3. </a:t>
            </a:r>
            <a:r>
              <a:rPr lang="ko-KR" altLang="en-US" sz="1600" b="0" i="0" dirty="0">
                <a:effectLst/>
                <a:latin typeface="Whitney"/>
              </a:rPr>
              <a:t>기능이 부족함</a:t>
            </a:r>
            <a:r>
              <a:rPr lang="en-US" altLang="ko-KR" sz="1600" b="0" i="0" dirty="0">
                <a:effectLst/>
                <a:latin typeface="Whitney"/>
              </a:rPr>
              <a:t>, </a:t>
            </a:r>
            <a:r>
              <a:rPr lang="ko-KR" altLang="en-US" sz="1600" b="0" i="0" dirty="0">
                <a:effectLst/>
                <a:latin typeface="Whitney"/>
              </a:rPr>
              <a:t>채팅과 같은 기능을 추가할 필요가 있음</a:t>
            </a:r>
            <a:r>
              <a:rPr lang="en-US" altLang="ko-KR" sz="1600" dirty="0">
                <a:latin typeface="Whitney"/>
              </a:rPr>
              <a:t> </a:t>
            </a:r>
            <a:r>
              <a:rPr lang="ko-KR" altLang="en-US" sz="1600" dirty="0">
                <a:latin typeface="Whitney"/>
              </a:rPr>
              <a:t> </a:t>
            </a:r>
            <a:r>
              <a:rPr lang="en-US" altLang="ko-KR" sz="1600" dirty="0">
                <a:latin typeface="Whitney"/>
                <a:sym typeface="Wingdings" panose="05000000000000000000" pitchFamily="2" charset="2"/>
              </a:rPr>
              <a:t>  </a:t>
            </a:r>
            <a:r>
              <a:rPr lang="ko-KR" altLang="en-US" sz="1600" b="1" dirty="0">
                <a:latin typeface="Whitney"/>
              </a:rPr>
              <a:t>채팅 기능 만드는 중</a:t>
            </a:r>
            <a:endParaRPr lang="en-US" altLang="ko-KR" sz="1600" b="1" i="0" dirty="0">
              <a:effectLst/>
              <a:latin typeface="Whitney"/>
            </a:endParaRPr>
          </a:p>
          <a:p>
            <a:pPr marL="342900" indent="-342900">
              <a:buAutoNum type="arabicPeriod"/>
            </a:pPr>
            <a:endParaRPr lang="en-US" altLang="ko-KR" sz="1600" dirty="0">
              <a:latin typeface="Whitney"/>
            </a:endParaRPr>
          </a:p>
          <a:p>
            <a:r>
              <a:rPr lang="en-US" altLang="ko-KR" sz="1600" b="0" i="0" dirty="0">
                <a:effectLst/>
                <a:latin typeface="Whitney"/>
              </a:rPr>
              <a:t>4. </a:t>
            </a:r>
            <a:r>
              <a:rPr lang="ko-KR" altLang="en-US" sz="1600" b="0" i="0" dirty="0">
                <a:effectLst/>
                <a:latin typeface="Whitney"/>
              </a:rPr>
              <a:t>매칭 시스템</a:t>
            </a:r>
            <a:r>
              <a:rPr lang="en-US" altLang="ko-KR" sz="1600" b="0" i="0" dirty="0">
                <a:effectLst/>
                <a:latin typeface="Whitney"/>
              </a:rPr>
              <a:t>(DATA </a:t>
            </a:r>
            <a:r>
              <a:rPr lang="ko-KR" altLang="en-US" sz="1600" b="0" i="0" dirty="0">
                <a:effectLst/>
                <a:latin typeface="Whitney"/>
              </a:rPr>
              <a:t>유사도로 매칭</a:t>
            </a:r>
            <a:r>
              <a:rPr lang="en-US" altLang="ko-KR" sz="1600" b="0" i="0" dirty="0">
                <a:effectLst/>
                <a:latin typeface="Whitney"/>
              </a:rPr>
              <a:t>)</a:t>
            </a:r>
            <a:r>
              <a:rPr lang="ko-KR" altLang="en-US" sz="1600" b="0" i="0" dirty="0">
                <a:effectLst/>
                <a:latin typeface="Whitney"/>
              </a:rPr>
              <a:t>이 약함 </a:t>
            </a:r>
            <a:endParaRPr lang="en-US" altLang="ko-KR" sz="1600" b="0" i="0" dirty="0">
              <a:effectLst/>
              <a:latin typeface="Whitney"/>
            </a:endParaRPr>
          </a:p>
          <a:p>
            <a:r>
              <a:rPr lang="en-US" altLang="ko-KR" sz="1600" dirty="0">
                <a:latin typeface="Whitney"/>
              </a:rPr>
              <a:t>        </a:t>
            </a:r>
            <a:r>
              <a:rPr lang="en-US" altLang="ko-KR" sz="1600" b="0" i="0" dirty="0">
                <a:effectLst/>
                <a:latin typeface="Whitney"/>
              </a:rPr>
              <a:t>EX) </a:t>
            </a:r>
            <a:r>
              <a:rPr lang="ko-KR" altLang="en-US" sz="1600" b="0" i="0" dirty="0">
                <a:effectLst/>
                <a:latin typeface="Whitney"/>
              </a:rPr>
              <a:t>유사도가 같을 때 누구를 매칭할 것인지 </a:t>
            </a:r>
            <a:r>
              <a:rPr lang="en-US" altLang="ko-KR" sz="1600" dirty="0">
                <a:latin typeface="Whitney"/>
              </a:rPr>
              <a:t>  </a:t>
            </a:r>
            <a:r>
              <a:rPr lang="en-US" altLang="ko-KR" sz="1600" dirty="0">
                <a:latin typeface="Whitney"/>
                <a:sym typeface="Wingdings" panose="05000000000000000000" pitchFamily="2" charset="2"/>
              </a:rPr>
              <a:t></a:t>
            </a:r>
            <a:r>
              <a:rPr lang="en-US" altLang="ko-KR" sz="1600" dirty="0">
                <a:latin typeface="Whitney"/>
              </a:rPr>
              <a:t>  </a:t>
            </a:r>
            <a:r>
              <a:rPr lang="ko-KR" altLang="en-US" sz="1600" b="1" dirty="0">
                <a:latin typeface="Whitney"/>
              </a:rPr>
              <a:t>랜덤 </a:t>
            </a:r>
            <a:r>
              <a:rPr lang="en-US" altLang="ko-KR" sz="1600" b="1" dirty="0">
                <a:latin typeface="Whitney"/>
              </a:rPr>
              <a:t>or</a:t>
            </a:r>
            <a:r>
              <a:rPr lang="ko-KR" altLang="en-US" sz="1600" b="1" dirty="0">
                <a:latin typeface="Whitney"/>
              </a:rPr>
              <a:t> </a:t>
            </a:r>
            <a:r>
              <a:rPr lang="ko-KR" altLang="en-US" sz="1600" b="1" dirty="0" err="1">
                <a:latin typeface="Whitney"/>
              </a:rPr>
              <a:t>거리순</a:t>
            </a:r>
            <a:r>
              <a:rPr lang="en-US" altLang="ko-KR" sz="1600" b="1" dirty="0">
                <a:latin typeface="Whitney"/>
              </a:rPr>
              <a:t>, </a:t>
            </a:r>
            <a:r>
              <a:rPr lang="en-US" altLang="ko-KR" sz="1600" b="1" dirty="0" err="1">
                <a:latin typeface="Whitney"/>
              </a:rPr>
              <a:t>mbti</a:t>
            </a:r>
            <a:r>
              <a:rPr lang="en-US" altLang="ko-KR" sz="1600" b="1" dirty="0">
                <a:latin typeface="Whitney"/>
              </a:rPr>
              <a:t> </a:t>
            </a:r>
            <a:r>
              <a:rPr lang="ko-KR" altLang="en-US" sz="1600" b="1" dirty="0">
                <a:latin typeface="Whitney"/>
              </a:rPr>
              <a:t>등등 </a:t>
            </a:r>
            <a:endParaRPr lang="en-US" altLang="ko-KR" sz="1600" b="1" dirty="0">
              <a:latin typeface="Whitney"/>
            </a:endParaRPr>
          </a:p>
          <a:p>
            <a:endParaRPr lang="en-US" altLang="ko-KR" sz="1600" dirty="0">
              <a:latin typeface="Whitney"/>
            </a:endParaRPr>
          </a:p>
          <a:p>
            <a:r>
              <a:rPr lang="en-US" altLang="ko-KR" sz="1600" b="0" i="0" dirty="0">
                <a:effectLst/>
                <a:latin typeface="Whitney"/>
              </a:rPr>
              <a:t>5. </a:t>
            </a:r>
            <a:r>
              <a:rPr lang="ko-KR" altLang="en-US" sz="1600" b="0" i="0" dirty="0" err="1">
                <a:effectLst/>
                <a:latin typeface="Whitney"/>
              </a:rPr>
              <a:t>백엔드</a:t>
            </a:r>
            <a:r>
              <a:rPr lang="ko-KR" altLang="en-US" sz="1600" b="0" i="0" dirty="0">
                <a:effectLst/>
                <a:latin typeface="Whitney"/>
              </a:rPr>
              <a:t> 프레임워크</a:t>
            </a:r>
            <a:r>
              <a:rPr lang="en-US" altLang="ko-KR" sz="1600" b="0" i="0" dirty="0">
                <a:effectLst/>
                <a:latin typeface="Whitney"/>
              </a:rPr>
              <a:t> </a:t>
            </a:r>
            <a:r>
              <a:rPr lang="ko-KR" altLang="en-US" sz="1600" b="0" i="0" dirty="0">
                <a:effectLst/>
                <a:latin typeface="Whitney"/>
              </a:rPr>
              <a:t>활용할 건지  </a:t>
            </a:r>
            <a:r>
              <a:rPr lang="en-US" altLang="ko-KR" sz="1600" b="0" i="0" dirty="0">
                <a:effectLst/>
                <a:latin typeface="Whitney"/>
                <a:sym typeface="Wingdings" panose="05000000000000000000" pitchFamily="2" charset="2"/>
              </a:rPr>
              <a:t>  </a:t>
            </a:r>
            <a:r>
              <a:rPr lang="en-US" altLang="ko-KR" sz="1600" b="1" i="0" dirty="0">
                <a:effectLst/>
                <a:latin typeface="Whitney"/>
              </a:rPr>
              <a:t>express</a:t>
            </a:r>
            <a:r>
              <a:rPr lang="en-US" altLang="ko-KR" sz="1600" b="1" dirty="0">
                <a:latin typeface="Whitney"/>
              </a:rPr>
              <a:t> </a:t>
            </a:r>
            <a:r>
              <a:rPr lang="ko-KR" altLang="en-US" sz="1600" b="1" dirty="0">
                <a:latin typeface="Whitney"/>
              </a:rPr>
              <a:t>활용하기로 함</a:t>
            </a:r>
            <a:endParaRPr lang="en-US" altLang="ko-KR" sz="1600" b="1" i="0" dirty="0">
              <a:effectLst/>
              <a:latin typeface="Whitney"/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DC2505D2-4453-357E-9367-E5AC549AA4A5}"/>
              </a:ext>
            </a:extLst>
          </p:cNvPr>
          <p:cNvSpPr txBox="1">
            <a:spLocks/>
          </p:cNvSpPr>
          <p:nvPr/>
        </p:nvSpPr>
        <p:spPr>
          <a:xfrm>
            <a:off x="494534" y="3990896"/>
            <a:ext cx="10584404" cy="11304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i="0">
                <a:effectLst/>
                <a:latin typeface="Whitney"/>
              </a:rPr>
              <a:t>변경점</a:t>
            </a:r>
            <a:endParaRPr lang="en-US" altLang="ko-KR" sz="1600" b="0" i="0" dirty="0">
              <a:effectLst/>
              <a:latin typeface="Whitney"/>
            </a:endParaRPr>
          </a:p>
        </p:txBody>
      </p:sp>
    </p:spTree>
    <p:extLst>
      <p:ext uri="{BB962C8B-B14F-4D97-AF65-F5344CB8AC3E}">
        <p14:creationId xmlns:p14="http://schemas.microsoft.com/office/powerpoint/2010/main" val="4070508294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4D49B75A-8E30-4DA9-B2DC-C822021D0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605201" cy="900000"/>
          </a:xfrm>
        </p:spPr>
        <p:txBody>
          <a:bodyPr>
            <a:normAutofit/>
          </a:bodyPr>
          <a:lstStyle/>
          <a:p>
            <a:pPr algn="ctr"/>
            <a:r>
              <a:rPr lang="ko-KR" altLang="en-US" sz="4000" b="1" dirty="0"/>
              <a:t>개발 일정</a:t>
            </a: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0606D892-D004-4D60-9C31-B45133FC244C}"/>
              </a:ext>
            </a:extLst>
          </p:cNvPr>
          <p:cNvGraphicFramePr>
            <a:graphicFrameLocks noGrp="1"/>
          </p:cNvGraphicFramePr>
          <p:nvPr/>
        </p:nvGraphicFramePr>
        <p:xfrm>
          <a:off x="264000" y="720314"/>
          <a:ext cx="11664000" cy="606795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54600">
                  <a:extLst>
                    <a:ext uri="{9D8B030D-6E8A-4147-A177-3AD203B41FA5}">
                      <a16:colId xmlns:a16="http://schemas.microsoft.com/office/drawing/2014/main" val="160915374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1540832551"/>
                    </a:ext>
                  </a:extLst>
                </a:gridCol>
                <a:gridCol w="962025">
                  <a:extLst>
                    <a:ext uri="{9D8B030D-6E8A-4147-A177-3AD203B41FA5}">
                      <a16:colId xmlns:a16="http://schemas.microsoft.com/office/drawing/2014/main" val="3455460172"/>
                    </a:ext>
                  </a:extLst>
                </a:gridCol>
                <a:gridCol w="975975">
                  <a:extLst>
                    <a:ext uri="{9D8B030D-6E8A-4147-A177-3AD203B41FA5}">
                      <a16:colId xmlns:a16="http://schemas.microsoft.com/office/drawing/2014/main" val="4260867822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3757390331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1544461143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1479421737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549952318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3816823553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775024917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3922447005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20778875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j-lt"/>
                      </a:endParaRPr>
                    </a:p>
                  </a:txBody>
                  <a:tcPr marT="41564" marB="415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latin typeface="+mj-lt"/>
                        </a:rPr>
                        <a:t>~ 4/7</a:t>
                      </a:r>
                      <a:endParaRPr lang="ko-KR" altLang="en-US" sz="14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latin typeface="+mj-lt"/>
                        </a:rPr>
                        <a:t>~ 4/14</a:t>
                      </a:r>
                      <a:endParaRPr lang="ko-KR" altLang="en-US" sz="14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latin typeface="+mj-lt"/>
                        </a:rPr>
                        <a:t>~ 4/21</a:t>
                      </a:r>
                      <a:endParaRPr lang="ko-KR" altLang="en-US" sz="14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latin typeface="+mj-lt"/>
                        </a:rPr>
                        <a:t>~ 4/28</a:t>
                      </a:r>
                      <a:endParaRPr lang="ko-KR" altLang="en-US" sz="14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latin typeface="+mj-lt"/>
                        </a:rPr>
                        <a:t>~ 5/5</a:t>
                      </a:r>
                      <a:endParaRPr lang="ko-KR" altLang="en-US" sz="14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latin typeface="+mj-lt"/>
                        </a:rPr>
                        <a:t>~ 5/12</a:t>
                      </a:r>
                      <a:endParaRPr lang="ko-KR" altLang="en-US" sz="14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latin typeface="+mj-lt"/>
                        </a:rPr>
                        <a:t>~ 5/19</a:t>
                      </a:r>
                      <a:endParaRPr lang="ko-KR" altLang="en-US" sz="14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latin typeface="+mj-lt"/>
                        </a:rPr>
                        <a:t>~ 5/26</a:t>
                      </a:r>
                      <a:endParaRPr lang="ko-KR" altLang="en-US" sz="14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latin typeface="+mj-lt"/>
                        </a:rPr>
                        <a:t>~ 6/2</a:t>
                      </a:r>
                      <a:endParaRPr lang="ko-KR" altLang="en-US" sz="14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latin typeface="+mj-lt"/>
                        </a:rPr>
                        <a:t>~ 6/9</a:t>
                      </a:r>
                      <a:endParaRPr lang="ko-KR" altLang="en-US" sz="14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803789"/>
                  </a:ext>
                </a:extLst>
              </a:tr>
              <a:tr h="276751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>
                          <a:latin typeface="+mj-lt"/>
                        </a:rPr>
                        <a:t>공통</a:t>
                      </a:r>
                      <a:endParaRPr lang="ko-KR" altLang="en-US" sz="1200" b="1" dirty="0">
                        <a:latin typeface="+mj-lt"/>
                      </a:endParaRPr>
                    </a:p>
                  </a:txBody>
                  <a:tcPr marT="41564" marB="415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lt"/>
                        </a:rPr>
                        <a:t>기획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468558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lt"/>
                        </a:rPr>
                        <a:t>병합</a:t>
                      </a:r>
                      <a:endParaRPr lang="en-US" altLang="ko-KR" sz="1200" b="1" dirty="0">
                        <a:latin typeface="+mj-lt"/>
                      </a:endParaRPr>
                    </a:p>
                    <a:p>
                      <a:pPr algn="ctr" latinLnBrk="1"/>
                      <a:r>
                        <a:rPr lang="en-US" altLang="ko-KR" sz="1200" b="1" dirty="0">
                          <a:latin typeface="+mj-lt"/>
                        </a:rPr>
                        <a:t>&amp;</a:t>
                      </a:r>
                    </a:p>
                    <a:p>
                      <a:pPr algn="ctr" latinLnBrk="1"/>
                      <a:r>
                        <a:rPr lang="ko-KR" altLang="en-US" sz="1200" b="1" dirty="0">
                          <a:latin typeface="+mj-lt"/>
                        </a:rPr>
                        <a:t>디버깅</a:t>
                      </a:r>
                    </a:p>
                  </a:txBody>
                  <a:tcPr marT="41564" marB="415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9041605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B1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2329150"/>
                  </a:ext>
                </a:extLst>
              </a:tr>
              <a:tr h="14455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2577996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044738"/>
                  </a:ext>
                </a:extLst>
              </a:tr>
              <a:tr h="274320">
                <a:tc rowSpan="8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프론트</a:t>
                      </a:r>
                      <a:endParaRPr lang="en-US" altLang="ko-KR" sz="12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1"/>
                      <a:endParaRPr lang="ko-KR" altLang="en-US" sz="1400" b="1" dirty="0">
                        <a:latin typeface="+mj-lt"/>
                      </a:endParaRPr>
                    </a:p>
                  </a:txBody>
                  <a:tcPr marT="41564" marB="415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메인 페이지</a:t>
                      </a:r>
                      <a:endParaRPr lang="en-US" altLang="ko-KR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로그인</a:t>
                      </a:r>
                      <a:endParaRPr lang="en-US" altLang="ko-KR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1564" marB="415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lt"/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180012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+mj-lt"/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1458872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>
                          <a:latin typeface="+mj-lt"/>
                        </a:rPr>
                        <a:t>매칭 페이지</a:t>
                      </a:r>
                      <a:endParaRPr lang="ko-KR" altLang="en-US" sz="1200" b="1" dirty="0">
                        <a:latin typeface="+mj-lt"/>
                      </a:endParaRPr>
                    </a:p>
                  </a:txBody>
                  <a:tcPr marT="41564" marB="415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2704072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7250232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lt"/>
                        </a:rPr>
                        <a:t>마이 페이지</a:t>
                      </a:r>
                    </a:p>
                  </a:txBody>
                  <a:tcPr marT="41564" marB="415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B1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191366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B1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3692130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UX / UI</a:t>
                      </a:r>
                      <a:endParaRPr lang="ko-KR" altLang="en-US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1564" marB="415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0135097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B1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6958340"/>
                  </a:ext>
                </a:extLst>
              </a:tr>
              <a:tr h="274320">
                <a:tc rowSpan="8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>
                          <a:latin typeface="+mj-lt"/>
                        </a:rPr>
                        <a:t>백</a:t>
                      </a:r>
                      <a:endParaRPr lang="ko-KR" altLang="en-US" sz="1200" b="1" dirty="0">
                        <a:latin typeface="+mj-lt"/>
                      </a:endParaRPr>
                    </a:p>
                  </a:txBody>
                  <a:tcPr marT="41564" marB="415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atin typeface="+mj-lt"/>
                        </a:rPr>
                        <a:t>DB</a:t>
                      </a:r>
                      <a:r>
                        <a:rPr lang="ko-KR" altLang="en-US" sz="1200" b="1">
                          <a:latin typeface="+mj-lt"/>
                        </a:rPr>
                        <a:t> 설계</a:t>
                      </a:r>
                      <a:endParaRPr lang="ko-KR" altLang="en-US" sz="1200" b="1" dirty="0">
                        <a:latin typeface="+mj-lt"/>
                      </a:endParaRPr>
                    </a:p>
                  </a:txBody>
                  <a:tcPr marT="41564" marB="415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847462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8182841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>
                          <a:latin typeface="+mj-lt"/>
                        </a:rPr>
                        <a:t>데이터 </a:t>
                      </a:r>
                      <a:r>
                        <a:rPr lang="en-US" altLang="ko-KR" sz="1100" b="1">
                          <a:latin typeface="+mj-lt"/>
                        </a:rPr>
                        <a:t>/ </a:t>
                      </a:r>
                      <a:r>
                        <a:rPr lang="ko-KR" altLang="en-US" sz="1100" b="1">
                          <a:latin typeface="+mj-lt"/>
                        </a:rPr>
                        <a:t>매칭</a:t>
                      </a:r>
                      <a:endParaRPr lang="en-US" altLang="ko-KR" sz="1100" b="1">
                        <a:latin typeface="+mj-lt"/>
                      </a:endParaRPr>
                    </a:p>
                    <a:p>
                      <a:pPr algn="ctr" latinLnBrk="1"/>
                      <a:r>
                        <a:rPr lang="ko-KR" altLang="en-US" sz="1100" b="1">
                          <a:latin typeface="+mj-lt"/>
                        </a:rPr>
                        <a:t> 로직</a:t>
                      </a:r>
                      <a:endParaRPr lang="ko-KR" altLang="en-US" sz="1100" b="1" dirty="0">
                        <a:latin typeface="+mj-lt"/>
                      </a:endParaRPr>
                    </a:p>
                  </a:txBody>
                  <a:tcPr marT="41564" marB="415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816462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3096629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>
                          <a:latin typeface="+mj-lt"/>
                        </a:rPr>
                        <a:t>로그인</a:t>
                      </a:r>
                      <a:endParaRPr lang="ko-KR" altLang="en-US" sz="1200" b="1" dirty="0">
                        <a:latin typeface="+mj-lt"/>
                      </a:endParaRPr>
                    </a:p>
                  </a:txBody>
                  <a:tcPr marT="41564" marB="415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9358249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562008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lt"/>
                        </a:rPr>
                        <a:t>마이 페이지</a:t>
                      </a:r>
                    </a:p>
                  </a:txBody>
                  <a:tcPr marT="41564" marB="415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181780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125283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11B497A2-9639-4735-BE71-CAE55503CAC0}"/>
              </a:ext>
            </a:extLst>
          </p:cNvPr>
          <p:cNvSpPr txBox="1"/>
          <p:nvPr/>
        </p:nvSpPr>
        <p:spPr>
          <a:xfrm>
            <a:off x="8505825" y="283859"/>
            <a:ext cx="720000" cy="360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  <a:effectLst>
            <a:softEdge rad="38100"/>
          </a:effectLst>
        </p:spPr>
        <p:txBody>
          <a:bodyPr wrap="square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정수민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675493-2779-45E7-A982-FFFFCA0E006C}"/>
              </a:ext>
            </a:extLst>
          </p:cNvPr>
          <p:cNvSpPr txBox="1"/>
          <p:nvPr/>
        </p:nvSpPr>
        <p:spPr>
          <a:xfrm>
            <a:off x="9677400" y="283859"/>
            <a:ext cx="720000" cy="360000"/>
          </a:xfrm>
          <a:prstGeom prst="rect">
            <a:avLst/>
          </a:prstGeom>
          <a:solidFill>
            <a:srgbClr val="92D050"/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  <a:effectLst>
            <a:softEdge rad="38100"/>
          </a:effectLst>
        </p:spPr>
        <p:txBody>
          <a:bodyPr wrap="square" anchor="ctr">
            <a:spAutoFit/>
          </a:bodyPr>
          <a:lstStyle/>
          <a:p>
            <a:pPr algn="ctr"/>
            <a:r>
              <a:rPr lang="ko-KR" altLang="en-US" sz="1200" b="1" dirty="0" err="1">
                <a:solidFill>
                  <a:schemeClr val="bg1"/>
                </a:solidFill>
              </a:rPr>
              <a:t>곽윤지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335B2A-36D1-4D3C-84B0-07958FE36C9D}"/>
              </a:ext>
            </a:extLst>
          </p:cNvPr>
          <p:cNvSpPr txBox="1"/>
          <p:nvPr/>
        </p:nvSpPr>
        <p:spPr>
          <a:xfrm>
            <a:off x="10848975" y="283859"/>
            <a:ext cx="720000" cy="360000"/>
          </a:xfrm>
          <a:prstGeom prst="rect">
            <a:avLst/>
          </a:prstGeom>
          <a:solidFill>
            <a:srgbClr val="7030A0"/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  <a:effectLst>
            <a:softEdge rad="38100"/>
          </a:effectLst>
        </p:spPr>
        <p:txBody>
          <a:bodyPr wrap="square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손영호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15B2B2-EC66-475D-AD74-66E311B00DF4}"/>
              </a:ext>
            </a:extLst>
          </p:cNvPr>
          <p:cNvSpPr txBox="1"/>
          <p:nvPr/>
        </p:nvSpPr>
        <p:spPr>
          <a:xfrm>
            <a:off x="7274775" y="283859"/>
            <a:ext cx="720000" cy="36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  <a:effectLst>
            <a:softEdge rad="38100"/>
          </a:effectLst>
        </p:spPr>
        <p:txBody>
          <a:bodyPr wrap="square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이승민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667CB9-18C8-476C-8CFB-8FA250A94E74}"/>
              </a:ext>
            </a:extLst>
          </p:cNvPr>
          <p:cNvSpPr txBox="1"/>
          <p:nvPr/>
        </p:nvSpPr>
        <p:spPr>
          <a:xfrm>
            <a:off x="6043725" y="283859"/>
            <a:ext cx="720000" cy="360000"/>
          </a:xfrm>
          <a:prstGeom prst="rect">
            <a:avLst/>
          </a:prstGeom>
          <a:solidFill>
            <a:srgbClr val="FF0000"/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  <a:effectLst>
            <a:softEdge rad="38100"/>
          </a:effectLst>
        </p:spPr>
        <p:txBody>
          <a:bodyPr wrap="square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공통</a:t>
            </a:r>
          </a:p>
        </p:txBody>
      </p:sp>
    </p:spTree>
    <p:extLst>
      <p:ext uri="{BB962C8B-B14F-4D97-AF65-F5344CB8AC3E}">
        <p14:creationId xmlns:p14="http://schemas.microsoft.com/office/powerpoint/2010/main" val="130277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>
            <a:extLst>
              <a:ext uri="{FF2B5EF4-FFF2-40B4-BE49-F238E27FC236}">
                <a16:creationId xmlns:a16="http://schemas.microsoft.com/office/drawing/2014/main" id="{40BE87CC-D8ED-402A-891B-7DA026312023}"/>
              </a:ext>
            </a:extLst>
          </p:cNvPr>
          <p:cNvGrpSpPr/>
          <p:nvPr/>
        </p:nvGrpSpPr>
        <p:grpSpPr>
          <a:xfrm>
            <a:off x="405937" y="1127615"/>
            <a:ext cx="11513128" cy="5124200"/>
            <a:chOff x="339436" y="1354250"/>
            <a:chExt cx="11513128" cy="5124200"/>
          </a:xfrm>
          <a:solidFill>
            <a:schemeClr val="bg1">
              <a:lumMod val="75000"/>
            </a:schemeClr>
          </a:solidFill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70CDCD9-84A3-4AAB-81F1-07E939B9BD9A}"/>
                </a:ext>
              </a:extLst>
            </p:cNvPr>
            <p:cNvSpPr/>
            <p:nvPr/>
          </p:nvSpPr>
          <p:spPr>
            <a:xfrm>
              <a:off x="339436" y="1354250"/>
              <a:ext cx="11513128" cy="1578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58A3D093-1E7E-4A6B-BF69-EDCF74F22A59}"/>
                </a:ext>
              </a:extLst>
            </p:cNvPr>
            <p:cNvSpPr/>
            <p:nvPr/>
          </p:nvSpPr>
          <p:spPr>
            <a:xfrm>
              <a:off x="339436" y="4899466"/>
              <a:ext cx="11513128" cy="1578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7674598C-A56A-4EB4-B47F-DC72A6D74CBB}"/>
                </a:ext>
              </a:extLst>
            </p:cNvPr>
            <p:cNvSpPr/>
            <p:nvPr/>
          </p:nvSpPr>
          <p:spPr>
            <a:xfrm>
              <a:off x="339436" y="3126858"/>
              <a:ext cx="11513128" cy="1578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제목 1">
              <a:extLst>
                <a:ext uri="{FF2B5EF4-FFF2-40B4-BE49-F238E27FC236}">
                  <a16:creationId xmlns:a16="http://schemas.microsoft.com/office/drawing/2014/main" id="{BEED262F-3621-4B6E-A8E5-3AA565493F1D}"/>
                </a:ext>
              </a:extLst>
            </p:cNvPr>
            <p:cNvSpPr txBox="1">
              <a:spLocks/>
            </p:cNvSpPr>
            <p:nvPr/>
          </p:nvSpPr>
          <p:spPr>
            <a:xfrm>
              <a:off x="486059" y="1915951"/>
              <a:ext cx="1292863" cy="461664"/>
            </a:xfrm>
            <a:prstGeom prst="rect">
              <a:avLst/>
            </a:prstGeom>
            <a:grpFill/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altLang="ko-KR" sz="2400" b="1" dirty="0"/>
                <a:t>FRONT</a:t>
              </a:r>
              <a:endParaRPr lang="ko-KR" altLang="en-US" sz="2400" b="1" dirty="0"/>
            </a:p>
          </p:txBody>
        </p:sp>
        <p:sp>
          <p:nvSpPr>
            <p:cNvPr id="36" name="제목 1">
              <a:extLst>
                <a:ext uri="{FF2B5EF4-FFF2-40B4-BE49-F238E27FC236}">
                  <a16:creationId xmlns:a16="http://schemas.microsoft.com/office/drawing/2014/main" id="{CFFA0E84-8FEB-4826-9849-CCC4A957B6D6}"/>
                </a:ext>
              </a:extLst>
            </p:cNvPr>
            <p:cNvSpPr txBox="1">
              <a:spLocks/>
            </p:cNvSpPr>
            <p:nvPr/>
          </p:nvSpPr>
          <p:spPr>
            <a:xfrm>
              <a:off x="486058" y="3685712"/>
              <a:ext cx="1292863" cy="461664"/>
            </a:xfrm>
            <a:prstGeom prst="rect">
              <a:avLst/>
            </a:prstGeom>
            <a:grpFill/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altLang="ko-KR" sz="2400" b="1" dirty="0"/>
                <a:t>BACK</a:t>
              </a:r>
              <a:endParaRPr lang="ko-KR" altLang="en-US" sz="2400" b="1" dirty="0"/>
            </a:p>
          </p:txBody>
        </p:sp>
        <p:sp>
          <p:nvSpPr>
            <p:cNvPr id="37" name="제목 1">
              <a:extLst>
                <a:ext uri="{FF2B5EF4-FFF2-40B4-BE49-F238E27FC236}">
                  <a16:creationId xmlns:a16="http://schemas.microsoft.com/office/drawing/2014/main" id="{21F2541F-F0D2-4205-BF3C-A53117933A30}"/>
                </a:ext>
              </a:extLst>
            </p:cNvPr>
            <p:cNvSpPr txBox="1">
              <a:spLocks/>
            </p:cNvSpPr>
            <p:nvPr/>
          </p:nvSpPr>
          <p:spPr>
            <a:xfrm>
              <a:off x="486058" y="5447160"/>
              <a:ext cx="1292863" cy="461664"/>
            </a:xfrm>
            <a:prstGeom prst="rect">
              <a:avLst/>
            </a:prstGeom>
            <a:grpFill/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altLang="ko-KR" sz="2400" b="1" dirty="0"/>
                <a:t>DB</a:t>
              </a:r>
              <a:endParaRPr lang="ko-KR" altLang="en-US" sz="2400" b="1" dirty="0"/>
            </a:p>
          </p:txBody>
        </p:sp>
      </p:grpSp>
      <p:sp>
        <p:nvSpPr>
          <p:cNvPr id="5" name="제목 1">
            <a:extLst>
              <a:ext uri="{FF2B5EF4-FFF2-40B4-BE49-F238E27FC236}">
                <a16:creationId xmlns:a16="http://schemas.microsoft.com/office/drawing/2014/main" id="{033735C2-7A3C-464F-83B7-3ECCA31B6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316" y="0"/>
            <a:ext cx="2605201" cy="900000"/>
          </a:xfrm>
        </p:spPr>
        <p:txBody>
          <a:bodyPr>
            <a:normAutofit/>
          </a:bodyPr>
          <a:lstStyle/>
          <a:p>
            <a:r>
              <a:rPr lang="ko-KR" altLang="en-US" sz="4000" b="1" dirty="0"/>
              <a:t>구조도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284805-780D-415E-9B57-E3D1B861AB53}"/>
              </a:ext>
            </a:extLst>
          </p:cNvPr>
          <p:cNvSpPr txBox="1"/>
          <p:nvPr/>
        </p:nvSpPr>
        <p:spPr>
          <a:xfrm>
            <a:off x="5714224" y="1263109"/>
            <a:ext cx="1419225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400" b="1" dirty="0"/>
              <a:t>메인 페이지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545CA5C-6CDE-478D-B907-CDACF485B6F9}"/>
              </a:ext>
            </a:extLst>
          </p:cNvPr>
          <p:cNvSpPr txBox="1"/>
          <p:nvPr/>
        </p:nvSpPr>
        <p:spPr>
          <a:xfrm>
            <a:off x="8986104" y="1843953"/>
            <a:ext cx="1419225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400" b="1" dirty="0"/>
              <a:t>로그인 페이지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E4A8CE4-0A99-4315-8F97-786B55EC39A7}"/>
              </a:ext>
            </a:extLst>
          </p:cNvPr>
          <p:cNvSpPr txBox="1"/>
          <p:nvPr/>
        </p:nvSpPr>
        <p:spPr>
          <a:xfrm>
            <a:off x="2892873" y="5453386"/>
            <a:ext cx="7296510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/>
              <a:t>User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DB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7A6A542-3544-4074-AB75-42B283802C5E}"/>
              </a:ext>
            </a:extLst>
          </p:cNvPr>
          <p:cNvSpPr txBox="1"/>
          <p:nvPr/>
        </p:nvSpPr>
        <p:spPr>
          <a:xfrm>
            <a:off x="6912916" y="2993279"/>
            <a:ext cx="2427994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/>
              <a:t>User</a:t>
            </a:r>
            <a:r>
              <a:rPr lang="ko-KR" altLang="en-US" sz="1200" b="1" dirty="0"/>
              <a:t> 값을 받아와서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성별 </a:t>
            </a:r>
            <a:r>
              <a:rPr lang="en-US" altLang="ko-KR" sz="1200" b="1" dirty="0"/>
              <a:t>/ </a:t>
            </a:r>
            <a:r>
              <a:rPr lang="ko-KR" altLang="en-US" sz="1200" b="1" dirty="0"/>
              <a:t>성격 </a:t>
            </a:r>
            <a:r>
              <a:rPr lang="en-US" altLang="ko-KR" sz="1200" b="1" dirty="0"/>
              <a:t>/ MBTI </a:t>
            </a:r>
            <a:r>
              <a:rPr lang="ko-KR" altLang="en-US" sz="1200" b="1" dirty="0"/>
              <a:t>등으로 필터</a:t>
            </a:r>
            <a:endParaRPr lang="en-US" altLang="ko-KR" sz="1200" b="1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1BA9BD3-1047-406B-A0FD-D0A408867229}"/>
              </a:ext>
            </a:extLst>
          </p:cNvPr>
          <p:cNvSpPr txBox="1"/>
          <p:nvPr/>
        </p:nvSpPr>
        <p:spPr>
          <a:xfrm>
            <a:off x="8986104" y="3948829"/>
            <a:ext cx="1419226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200" b="1" dirty="0"/>
              <a:t>데이터 확인</a:t>
            </a:r>
            <a:endParaRPr lang="en-US" altLang="ko-KR" sz="12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31004BA-CB40-455A-AB65-D536989ED56B}"/>
              </a:ext>
            </a:extLst>
          </p:cNvPr>
          <p:cNvSpPr txBox="1"/>
          <p:nvPr/>
        </p:nvSpPr>
        <p:spPr>
          <a:xfrm>
            <a:off x="5714224" y="1835295"/>
            <a:ext cx="1419225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400" b="1" dirty="0"/>
              <a:t>매칭 페이지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40CD4AC-D3BB-4063-AA5E-151430879307}"/>
              </a:ext>
            </a:extLst>
          </p:cNvPr>
          <p:cNvSpPr txBox="1"/>
          <p:nvPr/>
        </p:nvSpPr>
        <p:spPr>
          <a:xfrm>
            <a:off x="2183261" y="1843954"/>
            <a:ext cx="1419225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400" b="1" dirty="0"/>
              <a:t>마이 페이지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314868F-A72D-4395-B452-BC3A7F87846C}"/>
              </a:ext>
            </a:extLst>
          </p:cNvPr>
          <p:cNvSpPr txBox="1"/>
          <p:nvPr/>
        </p:nvSpPr>
        <p:spPr>
          <a:xfrm>
            <a:off x="8888976" y="2313735"/>
            <a:ext cx="1613481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200" b="1" dirty="0"/>
              <a:t>회원가입 </a:t>
            </a:r>
            <a:r>
              <a:rPr lang="en-US" altLang="ko-KR" sz="1200" b="1" dirty="0"/>
              <a:t>or </a:t>
            </a:r>
            <a:r>
              <a:rPr lang="ko-KR" altLang="en-US" sz="1200" b="1" dirty="0"/>
              <a:t>로그인</a:t>
            </a:r>
            <a:endParaRPr lang="en-US" altLang="ko-KR" sz="1200" b="1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09FAB113-7938-48C5-B0B6-84DC24568F98}"/>
              </a:ext>
            </a:extLst>
          </p:cNvPr>
          <p:cNvCxnSpPr>
            <a:cxnSpLocks/>
            <a:stCxn id="22" idx="2"/>
            <a:endCxn id="45" idx="0"/>
          </p:cNvCxnSpPr>
          <p:nvPr/>
        </p:nvCxnSpPr>
        <p:spPr>
          <a:xfrm>
            <a:off x="9695717" y="2151730"/>
            <a:ext cx="0" cy="1620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528932D-A36D-4BD3-8AD9-B5C680EC69DE}"/>
              </a:ext>
            </a:extLst>
          </p:cNvPr>
          <p:cNvSpPr txBox="1"/>
          <p:nvPr/>
        </p:nvSpPr>
        <p:spPr>
          <a:xfrm>
            <a:off x="3888940" y="1835294"/>
            <a:ext cx="1566201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400" b="1" dirty="0"/>
              <a:t>정보 입력 페이지</a:t>
            </a:r>
          </a:p>
        </p:txBody>
      </p:sp>
      <p:cxnSp>
        <p:nvCxnSpPr>
          <p:cNvPr id="135" name="연결선: 꺾임 134">
            <a:extLst>
              <a:ext uri="{FF2B5EF4-FFF2-40B4-BE49-F238E27FC236}">
                <a16:creationId xmlns:a16="http://schemas.microsoft.com/office/drawing/2014/main" id="{388C84B9-AACD-4895-B28D-B81539DB217C}"/>
              </a:ext>
            </a:extLst>
          </p:cNvPr>
          <p:cNvCxnSpPr>
            <a:cxnSpLocks/>
            <a:stCxn id="118" idx="2"/>
            <a:endCxn id="78" idx="1"/>
          </p:cNvCxnSpPr>
          <p:nvPr/>
        </p:nvCxnSpPr>
        <p:spPr>
          <a:xfrm rot="16200000" flipH="1">
            <a:off x="5856943" y="958168"/>
            <a:ext cx="1944258" cy="431406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연결선: 꺾임 139">
            <a:extLst>
              <a:ext uri="{FF2B5EF4-FFF2-40B4-BE49-F238E27FC236}">
                <a16:creationId xmlns:a16="http://schemas.microsoft.com/office/drawing/2014/main" id="{D2CD54E8-C5D6-4A24-BAB3-1DB9D3B88C2D}"/>
              </a:ext>
            </a:extLst>
          </p:cNvPr>
          <p:cNvCxnSpPr>
            <a:cxnSpLocks/>
            <a:stCxn id="31" idx="2"/>
            <a:endCxn id="78" idx="1"/>
          </p:cNvCxnSpPr>
          <p:nvPr/>
        </p:nvCxnSpPr>
        <p:spPr>
          <a:xfrm rot="16200000" flipH="1">
            <a:off x="4971690" y="72915"/>
            <a:ext cx="1935598" cy="609323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연결선: 꺾임 149">
            <a:extLst>
              <a:ext uri="{FF2B5EF4-FFF2-40B4-BE49-F238E27FC236}">
                <a16:creationId xmlns:a16="http://schemas.microsoft.com/office/drawing/2014/main" id="{DA829CDC-465B-4887-82F4-42DBCD3D9049}"/>
              </a:ext>
            </a:extLst>
          </p:cNvPr>
          <p:cNvCxnSpPr>
            <a:cxnSpLocks/>
            <a:stCxn id="7" idx="1"/>
            <a:endCxn id="31" idx="0"/>
          </p:cNvCxnSpPr>
          <p:nvPr/>
        </p:nvCxnSpPr>
        <p:spPr>
          <a:xfrm rot="10800000" flipV="1">
            <a:off x="2892874" y="1416998"/>
            <a:ext cx="2821350" cy="426956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연결선: 꺾임 151">
            <a:extLst>
              <a:ext uri="{FF2B5EF4-FFF2-40B4-BE49-F238E27FC236}">
                <a16:creationId xmlns:a16="http://schemas.microsoft.com/office/drawing/2014/main" id="{E912CAA0-D2EB-4C4F-A0C3-1A4CF29AC19A}"/>
              </a:ext>
            </a:extLst>
          </p:cNvPr>
          <p:cNvCxnSpPr>
            <a:cxnSpLocks/>
            <a:stCxn id="7" idx="1"/>
            <a:endCxn id="118" idx="0"/>
          </p:cNvCxnSpPr>
          <p:nvPr/>
        </p:nvCxnSpPr>
        <p:spPr>
          <a:xfrm rot="10800000" flipV="1">
            <a:off x="4672042" y="1416998"/>
            <a:ext cx="1042183" cy="418296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>
            <a:extLst>
              <a:ext uri="{FF2B5EF4-FFF2-40B4-BE49-F238E27FC236}">
                <a16:creationId xmlns:a16="http://schemas.microsoft.com/office/drawing/2014/main" id="{EF381A5C-DFF5-43F0-B33F-63681F6B5674}"/>
              </a:ext>
            </a:extLst>
          </p:cNvPr>
          <p:cNvCxnSpPr>
            <a:cxnSpLocks/>
            <a:stCxn id="7" idx="2"/>
            <a:endCxn id="29" idx="0"/>
          </p:cNvCxnSpPr>
          <p:nvPr/>
        </p:nvCxnSpPr>
        <p:spPr>
          <a:xfrm>
            <a:off x="6423837" y="1570886"/>
            <a:ext cx="0" cy="2644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연결선: 꺾임 155">
            <a:extLst>
              <a:ext uri="{FF2B5EF4-FFF2-40B4-BE49-F238E27FC236}">
                <a16:creationId xmlns:a16="http://schemas.microsoft.com/office/drawing/2014/main" id="{B866BF67-64E4-41F9-BAB7-410B568CF7E1}"/>
              </a:ext>
            </a:extLst>
          </p:cNvPr>
          <p:cNvCxnSpPr>
            <a:cxnSpLocks/>
            <a:stCxn id="7" idx="3"/>
            <a:endCxn id="22" idx="0"/>
          </p:cNvCxnSpPr>
          <p:nvPr/>
        </p:nvCxnSpPr>
        <p:spPr>
          <a:xfrm>
            <a:off x="7133449" y="1416998"/>
            <a:ext cx="2562268" cy="426955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화살표 연결선 166">
            <a:extLst>
              <a:ext uri="{FF2B5EF4-FFF2-40B4-BE49-F238E27FC236}">
                <a16:creationId xmlns:a16="http://schemas.microsoft.com/office/drawing/2014/main" id="{1989AF0E-3785-4F17-A3B7-EC33C6FB1F8F}"/>
              </a:ext>
            </a:extLst>
          </p:cNvPr>
          <p:cNvCxnSpPr>
            <a:cxnSpLocks/>
            <a:stCxn id="45" idx="2"/>
            <a:endCxn id="78" idx="0"/>
          </p:cNvCxnSpPr>
          <p:nvPr/>
        </p:nvCxnSpPr>
        <p:spPr>
          <a:xfrm>
            <a:off x="9695717" y="2590734"/>
            <a:ext cx="0" cy="135809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직선 화살표 연결선 182">
            <a:extLst>
              <a:ext uri="{FF2B5EF4-FFF2-40B4-BE49-F238E27FC236}">
                <a16:creationId xmlns:a16="http://schemas.microsoft.com/office/drawing/2014/main" id="{F39D868F-6564-4266-A664-44C6D97193AA}"/>
              </a:ext>
            </a:extLst>
          </p:cNvPr>
          <p:cNvCxnSpPr>
            <a:cxnSpLocks/>
            <a:stCxn id="31" idx="3"/>
            <a:endCxn id="118" idx="1"/>
          </p:cNvCxnSpPr>
          <p:nvPr/>
        </p:nvCxnSpPr>
        <p:spPr>
          <a:xfrm flipV="1">
            <a:off x="3602486" y="1989183"/>
            <a:ext cx="286454" cy="866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화살표 연결선 190">
            <a:extLst>
              <a:ext uri="{FF2B5EF4-FFF2-40B4-BE49-F238E27FC236}">
                <a16:creationId xmlns:a16="http://schemas.microsoft.com/office/drawing/2014/main" id="{841B7366-671F-4B46-86B0-042538454A84}"/>
              </a:ext>
            </a:extLst>
          </p:cNvPr>
          <p:cNvCxnSpPr>
            <a:cxnSpLocks/>
            <a:stCxn id="118" idx="3"/>
            <a:endCxn id="29" idx="1"/>
          </p:cNvCxnSpPr>
          <p:nvPr/>
        </p:nvCxnSpPr>
        <p:spPr>
          <a:xfrm>
            <a:off x="5455141" y="1989183"/>
            <a:ext cx="259083" cy="1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연결선: 꺾임 205">
            <a:extLst>
              <a:ext uri="{FF2B5EF4-FFF2-40B4-BE49-F238E27FC236}">
                <a16:creationId xmlns:a16="http://schemas.microsoft.com/office/drawing/2014/main" id="{9B75CC71-CA27-499A-B442-039CA4B2EBC1}"/>
              </a:ext>
            </a:extLst>
          </p:cNvPr>
          <p:cNvCxnSpPr>
            <a:cxnSpLocks/>
            <a:stCxn id="78" idx="0"/>
            <a:endCxn id="55" idx="2"/>
          </p:cNvCxnSpPr>
          <p:nvPr/>
        </p:nvCxnSpPr>
        <p:spPr>
          <a:xfrm rot="16200000" flipV="1">
            <a:off x="8664373" y="2917485"/>
            <a:ext cx="493885" cy="156880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연결선: 꺾임 208">
            <a:extLst>
              <a:ext uri="{FF2B5EF4-FFF2-40B4-BE49-F238E27FC236}">
                <a16:creationId xmlns:a16="http://schemas.microsoft.com/office/drawing/2014/main" id="{31800C5A-9C4A-4541-8A1E-5F86A19645F1}"/>
              </a:ext>
            </a:extLst>
          </p:cNvPr>
          <p:cNvCxnSpPr>
            <a:cxnSpLocks/>
            <a:stCxn id="55" idx="0"/>
            <a:endCxn id="29" idx="3"/>
          </p:cNvCxnSpPr>
          <p:nvPr/>
        </p:nvCxnSpPr>
        <p:spPr>
          <a:xfrm rot="16200000" flipV="1">
            <a:off x="7128134" y="1994500"/>
            <a:ext cx="1004095" cy="993464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연결선: 꺾임 210">
            <a:extLst>
              <a:ext uri="{FF2B5EF4-FFF2-40B4-BE49-F238E27FC236}">
                <a16:creationId xmlns:a16="http://schemas.microsoft.com/office/drawing/2014/main" id="{5C45629D-B4EB-4441-9543-0B38C2859C61}"/>
              </a:ext>
            </a:extLst>
          </p:cNvPr>
          <p:cNvCxnSpPr>
            <a:cxnSpLocks/>
            <a:stCxn id="29" idx="2"/>
            <a:endCxn id="78" idx="1"/>
          </p:cNvCxnSpPr>
          <p:nvPr/>
        </p:nvCxnSpPr>
        <p:spPr>
          <a:xfrm rot="16200000" flipH="1">
            <a:off x="6732842" y="1834066"/>
            <a:ext cx="1944257" cy="2562267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연결선: 꺾임 216">
            <a:extLst>
              <a:ext uri="{FF2B5EF4-FFF2-40B4-BE49-F238E27FC236}">
                <a16:creationId xmlns:a16="http://schemas.microsoft.com/office/drawing/2014/main" id="{8308631D-9E05-4A2F-9D50-2E0E75B89D20}"/>
              </a:ext>
            </a:extLst>
          </p:cNvPr>
          <p:cNvCxnSpPr>
            <a:cxnSpLocks/>
            <a:stCxn id="78" idx="2"/>
            <a:endCxn id="40" idx="0"/>
          </p:cNvCxnSpPr>
          <p:nvPr/>
        </p:nvCxnSpPr>
        <p:spPr>
          <a:xfrm rot="5400000">
            <a:off x="7504644" y="3262313"/>
            <a:ext cx="1227558" cy="3154589"/>
          </a:xfrm>
          <a:prstGeom prst="bentConnector3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7578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93B9C109-02BD-4E92-8FCD-A255A4286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605201" cy="900000"/>
          </a:xfrm>
        </p:spPr>
        <p:txBody>
          <a:bodyPr>
            <a:normAutofit/>
          </a:bodyPr>
          <a:lstStyle/>
          <a:p>
            <a:r>
              <a:rPr lang="ko-KR" altLang="en-US" sz="4000" b="1" dirty="0"/>
              <a:t>순서도</a:t>
            </a:r>
          </a:p>
        </p:txBody>
      </p:sp>
    </p:spTree>
    <p:extLst>
      <p:ext uri="{BB962C8B-B14F-4D97-AF65-F5344CB8AC3E}">
        <p14:creationId xmlns:p14="http://schemas.microsoft.com/office/powerpoint/2010/main" val="840875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1241</TotalTime>
  <Words>640</Words>
  <Application>Microsoft Office PowerPoint</Application>
  <PresentationFormat>와이드스크린</PresentationFormat>
  <Paragraphs>158</Paragraphs>
  <Slides>10</Slides>
  <Notes>5</Notes>
  <HiddenSlides>1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Whitney</vt:lpstr>
      <vt:lpstr>맑은 고딕</vt:lpstr>
      <vt:lpstr>Arial</vt:lpstr>
      <vt:lpstr>Office 테마</vt:lpstr>
      <vt:lpstr>웹 3팀 중간 발표</vt:lpstr>
      <vt:lpstr>PowerPoint 프레젠테이션</vt:lpstr>
      <vt:lpstr>현재 진행 상황 &amp; 핵심코드 - 프론트</vt:lpstr>
      <vt:lpstr>현재 진행 상황 &amp; 핵심코드 – 백엔드(채팅)</vt:lpstr>
      <vt:lpstr>현재 진행 상황 &amp; 핵심코드 – 백엔드(로그인)</vt:lpstr>
      <vt:lpstr>변경점 &amp; 보완점</vt:lpstr>
      <vt:lpstr>개발 일정</vt:lpstr>
      <vt:lpstr>구조도</vt:lpstr>
      <vt:lpstr>순서도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웹 3팀 시작발표</dc:title>
  <dc:creator>손영호</dc:creator>
  <cp:lastModifiedBy>손영호</cp:lastModifiedBy>
  <cp:revision>91</cp:revision>
  <dcterms:created xsi:type="dcterms:W3CDTF">2022-04-04T14:22:11Z</dcterms:created>
  <dcterms:modified xsi:type="dcterms:W3CDTF">2022-05-16T16:47:02Z</dcterms:modified>
</cp:coreProperties>
</file>