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Relationship Id="rId24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Relationship Id="rId22" Type="http://schemas.openxmlformats.org/officeDocument/2006/relationships/image" Target="../media/image128.png"/><Relationship Id="rId23" Type="http://schemas.openxmlformats.org/officeDocument/2006/relationships/image" Target="../media/image129.png"/><Relationship Id="rId24" Type="http://schemas.openxmlformats.org/officeDocument/2006/relationships/image" Target="../media/image130.png"/><Relationship Id="rId25" Type="http://schemas.openxmlformats.org/officeDocument/2006/relationships/image" Target="../media/image131.png"/><Relationship Id="rId26" Type="http://schemas.openxmlformats.org/officeDocument/2006/relationships/image" Target="../media/image132.png"/><Relationship Id="rId27" Type="http://schemas.openxmlformats.org/officeDocument/2006/relationships/image" Target="../media/image133.png"/><Relationship Id="rId28" Type="http://schemas.openxmlformats.org/officeDocument/2006/relationships/image" Target="../media/image134.png"/><Relationship Id="rId29" Type="http://schemas.openxmlformats.org/officeDocument/2006/relationships/image" Target="../media/image1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146" y="2569292"/>
            <a:ext cx="7565556" cy="19639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0202" y="407390"/>
            <a:ext cx="5442590" cy="23201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1876" y="8369696"/>
            <a:ext cx="11894846" cy="8246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8627" y="3189056"/>
            <a:ext cx="3446000" cy="1217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9544" y="2413554"/>
            <a:ext cx="3726957" cy="6429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838526" cy="10293333"/>
            <a:chOff x="13598682" y="0"/>
            <a:chExt cx="4838526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838526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3500" y="2604193"/>
            <a:ext cx="4764067" cy="882445"/>
            <a:chOff x="13513500" y="2604193"/>
            <a:chExt cx="4764067" cy="8824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39478" y="3437114"/>
              <a:ext cx="4363810" cy="49524"/>
              <a:chOff x="13739478" y="3437114"/>
              <a:chExt cx="4363810" cy="4952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39478" y="3437114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4931" y="2535624"/>
              <a:ext cx="3248412" cy="7910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62178" y="825806"/>
            <a:ext cx="8553731" cy="8634101"/>
            <a:chOff x="3362178" y="825806"/>
            <a:chExt cx="8553731" cy="86341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2178" y="825806"/>
              <a:ext cx="8553731" cy="86341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05538" y="3486638"/>
            <a:ext cx="3267010" cy="3191210"/>
            <a:chOff x="6005538" y="3486638"/>
            <a:chExt cx="3267010" cy="31912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5538" y="3486638"/>
              <a:ext cx="3267010" cy="3191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7081" y="5978200"/>
            <a:ext cx="6171429" cy="4146733"/>
            <a:chOff x="4467081" y="5978200"/>
            <a:chExt cx="6171429" cy="41467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7081" y="5978200"/>
              <a:ext cx="6171429" cy="41467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44954" y="2535621"/>
              <a:ext cx="4047803" cy="8327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67081" y="519729"/>
            <a:ext cx="6171429" cy="4665719"/>
            <a:chOff x="4467081" y="519729"/>
            <a:chExt cx="6171429" cy="46657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7081" y="519729"/>
              <a:ext cx="6171429" cy="466571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8422" y="4920338"/>
            <a:ext cx="268034" cy="13369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4954" y="2535621"/>
              <a:ext cx="4428088" cy="7910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987" y="1894670"/>
            <a:ext cx="6171429" cy="4124129"/>
            <a:chOff x="344987" y="1894670"/>
            <a:chExt cx="6171429" cy="41241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987" y="1894670"/>
              <a:ext cx="6171429" cy="41241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0355" y="881104"/>
            <a:ext cx="6171429" cy="6151261"/>
            <a:chOff x="6800355" y="881104"/>
            <a:chExt cx="6171429" cy="615126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0355" y="881104"/>
              <a:ext cx="6171429" cy="6151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531" y="2038078"/>
            <a:ext cx="6171429" cy="4534313"/>
            <a:chOff x="463531" y="2038078"/>
            <a:chExt cx="6171429" cy="45343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31" y="2038078"/>
              <a:ext cx="6171429" cy="45343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75688" y="1560248"/>
            <a:ext cx="5811192" cy="6171429"/>
            <a:chOff x="6975688" y="1560248"/>
            <a:chExt cx="5811192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5688" y="1560248"/>
              <a:ext cx="5811192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44954" y="2535621"/>
              <a:ext cx="4428088" cy="791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5048" y="2034850"/>
            <a:ext cx="5865249" cy="6171429"/>
            <a:chOff x="735048" y="2034850"/>
            <a:chExt cx="586524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048" y="2034850"/>
              <a:ext cx="586524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44954" y="2535621"/>
              <a:ext cx="3628565" cy="8327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48576" y="2057143"/>
            <a:ext cx="5883493" cy="6171429"/>
            <a:chOff x="6948576" y="2057143"/>
            <a:chExt cx="5883493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8576" y="2057143"/>
              <a:ext cx="5883493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4954" y="2535621"/>
              <a:ext cx="3628565" cy="7910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18367" y="1119742"/>
            <a:ext cx="8163783" cy="7954790"/>
            <a:chOff x="3118367" y="1119742"/>
            <a:chExt cx="8163783" cy="79547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8367" y="1119742"/>
              <a:ext cx="8163783" cy="7954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758017" cy="10293333"/>
            <a:chOff x="13598682" y="0"/>
            <a:chExt cx="4758017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758017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3524" y="2604190"/>
            <a:ext cx="4764067" cy="797266"/>
            <a:chOff x="13513524" y="2604190"/>
            <a:chExt cx="4764067" cy="79726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39478" y="3351933"/>
              <a:ext cx="4363810" cy="49524"/>
              <a:chOff x="13739478" y="3351933"/>
              <a:chExt cx="4363810" cy="4952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39478" y="3351933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4954" y="2535621"/>
              <a:ext cx="3628565" cy="7910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6353" y="881104"/>
            <a:ext cx="8319283" cy="7970971"/>
            <a:chOff x="3326353" y="881104"/>
            <a:chExt cx="8319283" cy="79709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6353" y="881104"/>
              <a:ext cx="8319283" cy="7970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75211" y="430262"/>
            <a:ext cx="2885851" cy="7867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87951" y="1161905"/>
            <a:ext cx="1613980" cy="54262"/>
            <a:chOff x="15087951" y="1161905"/>
            <a:chExt cx="1613980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951" y="1161905"/>
              <a:ext cx="1613980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9335" y="4332845"/>
            <a:ext cx="8497177" cy="1995364"/>
            <a:chOff x="9249335" y="4332845"/>
            <a:chExt cx="8497177" cy="199536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9249335" y="4332845"/>
              <a:ext cx="8468783" cy="1995364"/>
              <a:chOff x="9249335" y="4332845"/>
              <a:chExt cx="8468783" cy="199536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49335" y="4332845"/>
                <a:ext cx="8468783" cy="199536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6301" y="4635025"/>
              <a:ext cx="1526725" cy="81232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69877" y="4548439"/>
              <a:ext cx="6277205" cy="163533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7315" y="5345182"/>
              <a:ext cx="1473825" cy="94073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5694" y="4417685"/>
              <a:ext cx="668052" cy="3315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49335" y="6978258"/>
            <a:ext cx="8487653" cy="1995364"/>
            <a:chOff x="9249335" y="6978258"/>
            <a:chExt cx="8487653" cy="199536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249335" y="6978258"/>
              <a:ext cx="8468783" cy="1995364"/>
              <a:chOff x="9249335" y="6978258"/>
              <a:chExt cx="8468783" cy="199536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249335" y="6978258"/>
                <a:ext cx="8468783" cy="199536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06304" y="7337581"/>
              <a:ext cx="1555297" cy="81232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60353" y="7165277"/>
              <a:ext cx="6215024" cy="170609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98991" y="8107315"/>
              <a:ext cx="1369949" cy="67607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5694" y="7094523"/>
              <a:ext cx="668052" cy="33159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63949" y="1274263"/>
            <a:ext cx="6896461" cy="20306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9203" y="4332845"/>
            <a:ext cx="8497175" cy="1995364"/>
            <a:chOff x="539203" y="4332845"/>
            <a:chExt cx="8497175" cy="199536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39203" y="4332845"/>
              <a:ext cx="8468783" cy="1995364"/>
              <a:chOff x="539203" y="4332845"/>
              <a:chExt cx="8468783" cy="199536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39203" y="4332845"/>
                <a:ext cx="8468783" cy="199536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3313" y="4595028"/>
              <a:ext cx="1526725" cy="802802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187" y="5421372"/>
              <a:ext cx="1473825" cy="67607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725" y="4360663"/>
              <a:ext cx="665233" cy="356785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9744" y="4519535"/>
              <a:ext cx="6192014" cy="16879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9203" y="6978258"/>
            <a:ext cx="8478307" cy="1995364"/>
            <a:chOff x="539203" y="6978258"/>
            <a:chExt cx="8478307" cy="199536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39203" y="6978258"/>
              <a:ext cx="8468783" cy="1995364"/>
              <a:chOff x="539203" y="6978258"/>
              <a:chExt cx="8468783" cy="199536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39203" y="6978258"/>
                <a:ext cx="8468783" cy="1995364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3313" y="7240438"/>
              <a:ext cx="1526725" cy="81232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7187" y="7941658"/>
              <a:ext cx="1699025" cy="94073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96268" y="7020273"/>
              <a:ext cx="665233" cy="356785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40875" y="7149382"/>
              <a:ext cx="6296443" cy="1635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197" y="0"/>
            <a:ext cx="8126771" cy="10316446"/>
            <a:chOff x="-14197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197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918" y="2700326"/>
            <a:ext cx="7664891" cy="1411484"/>
            <a:chOff x="775918" y="2700326"/>
            <a:chExt cx="7664891" cy="14114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180" y="2549587"/>
              <a:ext cx="1295420" cy="175475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4210" y="2975029"/>
              <a:ext cx="3047861" cy="1190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5918" y="1009980"/>
            <a:ext cx="4440018" cy="1023088"/>
            <a:chOff x="775918" y="1009980"/>
            <a:chExt cx="4440018" cy="102308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5918" y="1621886"/>
              <a:ext cx="4417767" cy="337323"/>
              <a:chOff x="775918" y="1621886"/>
              <a:chExt cx="4417767" cy="33732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5918" y="1621886"/>
                <a:ext cx="4417767" cy="337323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46" y="900840"/>
              <a:ext cx="1817205" cy="12945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3327" y="4091257"/>
            <a:ext cx="7707483" cy="1420197"/>
            <a:chOff x="733327" y="4091257"/>
            <a:chExt cx="7707483" cy="14201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751" y="3939681"/>
              <a:ext cx="1520408" cy="1762742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9277" y="4367496"/>
              <a:ext cx="2246129" cy="11218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3327" y="5511457"/>
            <a:ext cx="7707483" cy="1420197"/>
            <a:chOff x="733327" y="5511457"/>
            <a:chExt cx="7707483" cy="14201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751" y="5359881"/>
              <a:ext cx="1510884" cy="176274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9277" y="5787696"/>
              <a:ext cx="1013538" cy="11218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3327" y="6931657"/>
            <a:ext cx="7707483" cy="1420197"/>
            <a:chOff x="733327" y="6931657"/>
            <a:chExt cx="7707483" cy="14201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751" y="6780081"/>
              <a:ext cx="1520408" cy="176274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9277" y="7207896"/>
              <a:ext cx="737424" cy="1191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394" y="0"/>
            <a:ext cx="18314108" cy="1424787"/>
            <a:chOff x="-28394" y="0"/>
            <a:chExt cx="18314108" cy="1424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394" y="0"/>
              <a:ext cx="18314108" cy="14247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19238" y="188136"/>
            <a:ext cx="4820147" cy="1093794"/>
            <a:chOff x="12919238" y="188136"/>
            <a:chExt cx="4820147" cy="1093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7622" y="70944"/>
              <a:ext cx="1010378" cy="136054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2573" y="287404"/>
              <a:ext cx="3892555" cy="78675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009604" y="1019048"/>
              <a:ext cx="692327" cy="54262"/>
              <a:chOff x="16009604" y="1019048"/>
              <a:chExt cx="692327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009604" y="1019048"/>
                <a:ext cx="692327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98570" y="2079137"/>
            <a:ext cx="6666559" cy="6411379"/>
            <a:chOff x="5398570" y="2079137"/>
            <a:chExt cx="6666559" cy="64113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8570" y="2079137"/>
              <a:ext cx="6666559" cy="6411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394" y="0"/>
            <a:ext cx="18314108" cy="1424787"/>
            <a:chOff x="-28394" y="0"/>
            <a:chExt cx="18314108" cy="1424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394" y="0"/>
              <a:ext cx="18314108" cy="14247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5156" y="3218793"/>
            <a:ext cx="3717857" cy="4712381"/>
            <a:chOff x="1975156" y="3218793"/>
            <a:chExt cx="3717857" cy="471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56" y="3218793"/>
              <a:ext cx="3717857" cy="471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1910" y="3815066"/>
            <a:ext cx="1164348" cy="1065725"/>
            <a:chOff x="3251910" y="3815066"/>
            <a:chExt cx="1164348" cy="10657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1910" y="3815066"/>
              <a:ext cx="1164348" cy="10657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214" y="5189332"/>
            <a:ext cx="3434212" cy="7910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39468" y="6406801"/>
            <a:ext cx="2790824" cy="7925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41570" y="3141591"/>
            <a:ext cx="3717857" cy="4712381"/>
            <a:chOff x="7341570" y="3141591"/>
            <a:chExt cx="3717857" cy="47123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341570" y="3141591"/>
              <a:ext cx="3717857" cy="4712381"/>
              <a:chOff x="7341570" y="3141591"/>
              <a:chExt cx="3717857" cy="471238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41570" y="3141591"/>
                <a:ext cx="3717857" cy="471238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692263" y="3737865"/>
              <a:ext cx="1040844" cy="1040844"/>
              <a:chOff x="8692263" y="3737865"/>
              <a:chExt cx="1040844" cy="104084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92263" y="3737865"/>
                <a:ext cx="1040844" cy="104084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9494" y="5201237"/>
              <a:ext cx="1560318" cy="719099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5887" y="6329601"/>
              <a:ext cx="2599596" cy="772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33335" y="277881"/>
            <a:ext cx="3945660" cy="78675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17622" y="61420"/>
            <a:ext cx="1010378" cy="136054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56256" y="1009524"/>
            <a:ext cx="2845675" cy="54262"/>
            <a:chOff x="13856256" y="1009524"/>
            <a:chExt cx="2845675" cy="542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56256" y="1009524"/>
              <a:ext cx="2845675" cy="542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64308" y="3141591"/>
            <a:ext cx="3717857" cy="4712381"/>
            <a:chOff x="12564308" y="3141591"/>
            <a:chExt cx="3717857" cy="471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64308" y="3141591"/>
              <a:ext cx="3717857" cy="47123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62218" y="5201237"/>
            <a:ext cx="1560318" cy="70005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8668" y="6243536"/>
            <a:ext cx="2615863" cy="11213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34882" y="3595895"/>
            <a:ext cx="1376708" cy="1376708"/>
            <a:chOff x="13734882" y="3595895"/>
            <a:chExt cx="1376708" cy="13767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34882" y="3595895"/>
              <a:ext cx="1376708" cy="1376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169546" cy="10316446"/>
            <a:chOff x="0" y="0"/>
            <a:chExt cx="516954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6954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9546" y="3591350"/>
            <a:ext cx="3798487" cy="252800"/>
            <a:chOff x="5169546" y="3591350"/>
            <a:chExt cx="3798487" cy="252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546" y="3591350"/>
              <a:ext cx="3798487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1152" y="6678650"/>
            <a:ext cx="3826881" cy="252800"/>
            <a:chOff x="5141152" y="6678650"/>
            <a:chExt cx="3826881" cy="252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152" y="6678650"/>
              <a:ext cx="3826881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874191" y="2984278"/>
            <a:ext cx="1246484" cy="1302757"/>
            <a:chOff x="10874191" y="2984278"/>
            <a:chExt cx="1246484" cy="13027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058160" y="3224520"/>
              <a:ext cx="1062515" cy="1062515"/>
              <a:chOff x="11058160" y="3224520"/>
              <a:chExt cx="1062515" cy="10625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58160" y="3224520"/>
                <a:ext cx="1062515" cy="106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74191" y="2984278"/>
              <a:ext cx="658083" cy="658083"/>
              <a:chOff x="10874191" y="2984278"/>
              <a:chExt cx="658083" cy="65808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74191" y="2984278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1326350" y="260008"/>
            <a:ext cx="4820191" cy="1100221"/>
            <a:chOff x="-1326350" y="260008"/>
            <a:chExt cx="4820191" cy="11002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077" y="142816"/>
              <a:ext cx="1181807" cy="136054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3015" y="359277"/>
              <a:ext cx="4008670" cy="78675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09615" y="1090920"/>
              <a:ext cx="1846727" cy="54262"/>
              <a:chOff x="609615" y="1090920"/>
              <a:chExt cx="1846727" cy="5426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9615" y="1090920"/>
                <a:ext cx="1846727" cy="54262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64119" y="3198815"/>
            <a:ext cx="3276010" cy="10658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664122" y="6307250"/>
            <a:ext cx="3230715" cy="11197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84773" y="3591350"/>
            <a:ext cx="2584773" cy="252800"/>
            <a:chOff x="2584773" y="3591350"/>
            <a:chExt cx="2584773" cy="2528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4773" y="35913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4773" y="6678650"/>
            <a:ext cx="2584773" cy="252800"/>
            <a:chOff x="2584773" y="6678650"/>
            <a:chExt cx="2584773" cy="2528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84773" y="66786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68032" y="3454893"/>
            <a:ext cx="525714" cy="525714"/>
            <a:chOff x="8968032" y="3454893"/>
            <a:chExt cx="525714" cy="52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68032" y="34548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68032" y="6542193"/>
            <a:ext cx="525714" cy="525714"/>
            <a:chOff x="8968032" y="6542193"/>
            <a:chExt cx="525714" cy="52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68032" y="65421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0874191" y="5986830"/>
            <a:ext cx="1426352" cy="1383641"/>
            <a:chOff x="10874191" y="5986830"/>
            <a:chExt cx="1426352" cy="138364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062448" y="6132376"/>
              <a:ext cx="1233099" cy="1233099"/>
              <a:chOff x="11062448" y="6132376"/>
              <a:chExt cx="1233099" cy="1233099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062448" y="6132376"/>
                <a:ext cx="1233099" cy="12330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874191" y="5986830"/>
              <a:ext cx="657143" cy="666667"/>
              <a:chOff x="10874191" y="5986830"/>
              <a:chExt cx="657143" cy="666667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0874191" y="5986830"/>
                <a:ext cx="651864" cy="665444"/>
                <a:chOff x="10874191" y="5986830"/>
                <a:chExt cx="651864" cy="665444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0874191" y="5986830"/>
                  <a:ext cx="651864" cy="66544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1036096" y="6167171"/>
                <a:ext cx="309580" cy="309580"/>
                <a:chOff x="11036096" y="6167171"/>
                <a:chExt cx="309580" cy="309580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036096" y="6167171"/>
                  <a:ext cx="309580" cy="309580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169546" cy="10316446"/>
            <a:chOff x="0" y="0"/>
            <a:chExt cx="516954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6954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9546" y="3591350"/>
            <a:ext cx="3798487" cy="252800"/>
            <a:chOff x="5169546" y="3591350"/>
            <a:chExt cx="3798487" cy="252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546" y="3591350"/>
              <a:ext cx="3798487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1152" y="6678650"/>
            <a:ext cx="3826881" cy="252800"/>
            <a:chOff x="5141152" y="6678650"/>
            <a:chExt cx="3826881" cy="252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152" y="6678650"/>
              <a:ext cx="3826881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874191" y="2984278"/>
            <a:ext cx="1246484" cy="1302757"/>
            <a:chOff x="10874191" y="2984278"/>
            <a:chExt cx="1246484" cy="13027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058160" y="3224520"/>
              <a:ext cx="1062515" cy="1062515"/>
              <a:chOff x="11058160" y="3224520"/>
              <a:chExt cx="1062515" cy="10625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58160" y="3224520"/>
                <a:ext cx="1062515" cy="106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74191" y="2984278"/>
              <a:ext cx="658083" cy="658083"/>
              <a:chOff x="10874191" y="2984278"/>
              <a:chExt cx="658083" cy="65808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74191" y="2984278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1326350" y="260008"/>
            <a:ext cx="4820191" cy="1100221"/>
            <a:chOff x="-1326350" y="260008"/>
            <a:chExt cx="4820191" cy="11002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077" y="142816"/>
              <a:ext cx="1181807" cy="136054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3015" y="359277"/>
              <a:ext cx="4008670" cy="78675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09615" y="1090920"/>
              <a:ext cx="1846727" cy="54262"/>
              <a:chOff x="609615" y="1090920"/>
              <a:chExt cx="1846727" cy="5426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9615" y="1090920"/>
                <a:ext cx="1846727" cy="54262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64122" y="6307250"/>
            <a:ext cx="3230715" cy="11197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84773" y="3591350"/>
            <a:ext cx="2584773" cy="252800"/>
            <a:chOff x="2584773" y="3591350"/>
            <a:chExt cx="2584773" cy="252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4773" y="35913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4773" y="6678650"/>
            <a:ext cx="2584773" cy="252800"/>
            <a:chOff x="2584773" y="6678650"/>
            <a:chExt cx="2584773" cy="2528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4773" y="66786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68032" y="3454893"/>
            <a:ext cx="525714" cy="525714"/>
            <a:chOff x="8968032" y="3454893"/>
            <a:chExt cx="525714" cy="52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8032" y="34548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68032" y="6542193"/>
            <a:ext cx="525714" cy="525714"/>
            <a:chOff x="8968032" y="6542193"/>
            <a:chExt cx="525714" cy="52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68032" y="65421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0874191" y="5986830"/>
            <a:ext cx="1426352" cy="1383641"/>
            <a:chOff x="10874191" y="5986830"/>
            <a:chExt cx="1426352" cy="138364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062448" y="6132376"/>
              <a:ext cx="1233099" cy="1233099"/>
              <a:chOff x="11062448" y="6132376"/>
              <a:chExt cx="1233099" cy="12330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062448" y="6132376"/>
                <a:ext cx="1233099" cy="12330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874191" y="5986830"/>
              <a:ext cx="657143" cy="666667"/>
              <a:chOff x="10874191" y="5986830"/>
              <a:chExt cx="657143" cy="666667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0874191" y="5986830"/>
                <a:ext cx="651864" cy="665444"/>
                <a:chOff x="10874191" y="5986830"/>
                <a:chExt cx="651864" cy="665444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0874191" y="5986830"/>
                  <a:ext cx="651864" cy="66544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1036096" y="6167171"/>
                <a:ext cx="309580" cy="309580"/>
                <a:chOff x="11036096" y="6167171"/>
                <a:chExt cx="309580" cy="30958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036096" y="6167171"/>
                  <a:ext cx="309580" cy="30958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4" name="그룹 1024"/>
          <p:cNvGrpSpPr/>
          <p:nvPr/>
        </p:nvGrpSpPr>
        <p:grpSpPr>
          <a:xfrm>
            <a:off x="12286346" y="1844516"/>
            <a:ext cx="2432264" cy="1004823"/>
            <a:chOff x="12286346" y="1844516"/>
            <a:chExt cx="2432264" cy="10048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86346" y="1844516"/>
              <a:ext cx="2432264" cy="100482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695812" y="1679867"/>
            <a:ext cx="2553063" cy="45500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664120" y="3198812"/>
            <a:ext cx="3218867" cy="1075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169546" cy="10316446"/>
            <a:chOff x="0" y="0"/>
            <a:chExt cx="516954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6954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9546" y="3591350"/>
            <a:ext cx="3798487" cy="252800"/>
            <a:chOff x="5169546" y="3591350"/>
            <a:chExt cx="3798487" cy="252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546" y="3591350"/>
              <a:ext cx="3798487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1152" y="6678650"/>
            <a:ext cx="3826881" cy="252800"/>
            <a:chOff x="5141152" y="6678650"/>
            <a:chExt cx="3826881" cy="252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152" y="6678650"/>
              <a:ext cx="3826881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874191" y="2984278"/>
            <a:ext cx="1246484" cy="1302757"/>
            <a:chOff x="10874191" y="2984278"/>
            <a:chExt cx="1246484" cy="13027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058160" y="3224520"/>
              <a:ext cx="1062515" cy="1062515"/>
              <a:chOff x="11058160" y="3224520"/>
              <a:chExt cx="1062515" cy="10625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58160" y="3224520"/>
                <a:ext cx="1062515" cy="106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74191" y="2984278"/>
              <a:ext cx="658083" cy="658083"/>
              <a:chOff x="10874191" y="2984278"/>
              <a:chExt cx="658083" cy="65808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74191" y="2984278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1326350" y="260008"/>
            <a:ext cx="4820191" cy="1100221"/>
            <a:chOff x="-1326350" y="260008"/>
            <a:chExt cx="4820191" cy="11002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077" y="142816"/>
              <a:ext cx="1181807" cy="136054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3015" y="359277"/>
              <a:ext cx="4008670" cy="78675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09615" y="1090920"/>
              <a:ext cx="1846727" cy="54262"/>
              <a:chOff x="609615" y="1090920"/>
              <a:chExt cx="1846727" cy="5426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9615" y="1090920"/>
                <a:ext cx="1846727" cy="54262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64120" y="3198812"/>
            <a:ext cx="3218867" cy="107533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664122" y="6307250"/>
            <a:ext cx="3230715" cy="11197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84773" y="3591350"/>
            <a:ext cx="2584773" cy="252800"/>
            <a:chOff x="2584773" y="3591350"/>
            <a:chExt cx="2584773" cy="2528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4773" y="35913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4773" y="6678650"/>
            <a:ext cx="2584773" cy="252800"/>
            <a:chOff x="2584773" y="6678650"/>
            <a:chExt cx="2584773" cy="25280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84773" y="66786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68032" y="3454893"/>
            <a:ext cx="525714" cy="525714"/>
            <a:chOff x="8968032" y="3454893"/>
            <a:chExt cx="525714" cy="52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68032" y="34548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68032" y="6542193"/>
            <a:ext cx="525714" cy="525714"/>
            <a:chOff x="8968032" y="6542193"/>
            <a:chExt cx="525714" cy="52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68032" y="65421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2286346" y="1844516"/>
            <a:ext cx="2432264" cy="1004823"/>
            <a:chOff x="12286346" y="1844516"/>
            <a:chExt cx="2432264" cy="100482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86346" y="1844516"/>
              <a:ext cx="2432264" cy="1004823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461048" y="8311353"/>
            <a:ext cx="4120501" cy="45500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300543" y="7494281"/>
            <a:ext cx="1138788" cy="1010296"/>
            <a:chOff x="12300543" y="7494281"/>
            <a:chExt cx="1138788" cy="101029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2348434" y="7542172"/>
              <a:ext cx="233178" cy="233178"/>
              <a:chOff x="12348434" y="7542172"/>
              <a:chExt cx="233178" cy="23317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3740000">
                <a:off x="12348434" y="7542172"/>
                <a:ext cx="233178" cy="233178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951989" y="7526966"/>
              <a:ext cx="63743" cy="1151597"/>
              <a:chOff x="12951989" y="7526966"/>
              <a:chExt cx="63743" cy="115159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3740000">
                <a:off x="12951989" y="7526966"/>
                <a:ext cx="63743" cy="115159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0874191" y="5986830"/>
            <a:ext cx="1426352" cy="1383641"/>
            <a:chOff x="10874191" y="5986830"/>
            <a:chExt cx="1426352" cy="138364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062448" y="6132376"/>
              <a:ext cx="1233099" cy="1233099"/>
              <a:chOff x="11062448" y="6132376"/>
              <a:chExt cx="1233099" cy="1233099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062448" y="6132376"/>
                <a:ext cx="1233099" cy="1233099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874191" y="5986830"/>
              <a:ext cx="657143" cy="666667"/>
              <a:chOff x="10874191" y="5986830"/>
              <a:chExt cx="657143" cy="666667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10874191" y="5986830"/>
                <a:ext cx="651864" cy="665444"/>
                <a:chOff x="10874191" y="5986830"/>
                <a:chExt cx="651864" cy="665444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>
                  <a:off x="10874191" y="5986830"/>
                  <a:ext cx="651864" cy="665444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1036096" y="6167171"/>
                <a:ext cx="309580" cy="309580"/>
                <a:chOff x="11036096" y="6167171"/>
                <a:chExt cx="309580" cy="309580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11036096" y="6167171"/>
                  <a:ext cx="309580" cy="30958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695812" y="1679867"/>
            <a:ext cx="2553063" cy="4550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169546" cy="10316446"/>
            <a:chOff x="0" y="0"/>
            <a:chExt cx="5169546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69546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9546" y="3591350"/>
            <a:ext cx="3798487" cy="252800"/>
            <a:chOff x="5169546" y="3591350"/>
            <a:chExt cx="3798487" cy="252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546" y="3591350"/>
              <a:ext cx="3798487" cy="252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1152" y="6678650"/>
            <a:ext cx="3826881" cy="252800"/>
            <a:chOff x="5141152" y="6678650"/>
            <a:chExt cx="3826881" cy="252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1152" y="6678650"/>
              <a:ext cx="3826881" cy="252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0874191" y="2984278"/>
            <a:ext cx="1246484" cy="1302757"/>
            <a:chOff x="10874191" y="2984278"/>
            <a:chExt cx="1246484" cy="13027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058160" y="3224520"/>
              <a:ext cx="1062515" cy="1062515"/>
              <a:chOff x="11058160" y="3224520"/>
              <a:chExt cx="1062515" cy="106251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058160" y="3224520"/>
                <a:ext cx="1062515" cy="106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74191" y="2984278"/>
              <a:ext cx="658083" cy="658083"/>
              <a:chOff x="10874191" y="2984278"/>
              <a:chExt cx="658083" cy="65808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74191" y="2984278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1326350" y="260008"/>
            <a:ext cx="4820191" cy="1100221"/>
            <a:chOff x="-1326350" y="260008"/>
            <a:chExt cx="4820191" cy="11002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077" y="142816"/>
              <a:ext cx="1181807" cy="136054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3015" y="359277"/>
              <a:ext cx="4008670" cy="78675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09615" y="1090920"/>
              <a:ext cx="1846727" cy="54262"/>
              <a:chOff x="609615" y="1090920"/>
              <a:chExt cx="1846727" cy="5426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09615" y="1090920"/>
                <a:ext cx="1846727" cy="54262"/>
              </a:xfrm>
              <a:prstGeom prst="rect">
                <a:avLst/>
              </a:prstGeom>
            </p:spPr>
          </p:pic>
        </p:grpSp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664122" y="6307250"/>
            <a:ext cx="3230715" cy="11197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84773" y="3591350"/>
            <a:ext cx="2584773" cy="252800"/>
            <a:chOff x="2584773" y="3591350"/>
            <a:chExt cx="2584773" cy="25280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4773" y="35913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4773" y="6678650"/>
            <a:ext cx="2584773" cy="252800"/>
            <a:chOff x="2584773" y="6678650"/>
            <a:chExt cx="2584773" cy="2528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4773" y="6678650"/>
              <a:ext cx="2584773" cy="2528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968032" y="3454893"/>
            <a:ext cx="525714" cy="525714"/>
            <a:chOff x="8968032" y="3454893"/>
            <a:chExt cx="525714" cy="52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68032" y="34548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68032" y="6542193"/>
            <a:ext cx="525714" cy="525714"/>
            <a:chOff x="8968032" y="6542193"/>
            <a:chExt cx="525714" cy="52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68032" y="654219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891867" y="2895664"/>
            <a:ext cx="1414756" cy="1339629"/>
            <a:chOff x="13891867" y="2895664"/>
            <a:chExt cx="1414756" cy="133962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4220908" y="3206722"/>
              <a:ext cx="1079705" cy="1019721"/>
              <a:chOff x="14220908" y="3206722"/>
              <a:chExt cx="1079705" cy="1019721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220908" y="3206722"/>
                <a:ext cx="1079705" cy="101972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3891867" y="2895664"/>
              <a:ext cx="658083" cy="658083"/>
              <a:chOff x="13891867" y="2895664"/>
              <a:chExt cx="658083" cy="658083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891867" y="2895664"/>
                <a:ext cx="658083" cy="658083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0874191" y="5986830"/>
            <a:ext cx="1426352" cy="1383641"/>
            <a:chOff x="10874191" y="5986830"/>
            <a:chExt cx="1426352" cy="138364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062448" y="6132376"/>
              <a:ext cx="1233099" cy="1233099"/>
              <a:chOff x="11062448" y="6132376"/>
              <a:chExt cx="1233099" cy="1233099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062448" y="6132376"/>
                <a:ext cx="1233099" cy="123309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0874191" y="5986830"/>
              <a:ext cx="657143" cy="666667"/>
              <a:chOff x="10874191" y="5986830"/>
              <a:chExt cx="657143" cy="666667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10874191" y="5986830"/>
                <a:ext cx="651864" cy="665444"/>
                <a:chOff x="10874191" y="5986830"/>
                <a:chExt cx="651864" cy="665444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10874191" y="5986830"/>
                  <a:ext cx="651864" cy="66544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11036096" y="6167171"/>
                <a:ext cx="309580" cy="309580"/>
                <a:chOff x="11036096" y="6167171"/>
                <a:chExt cx="309580" cy="309580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036096" y="6167171"/>
                  <a:ext cx="309580" cy="30958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4" name="그룹 1024"/>
          <p:cNvGrpSpPr/>
          <p:nvPr/>
        </p:nvGrpSpPr>
        <p:grpSpPr>
          <a:xfrm>
            <a:off x="12286346" y="1844516"/>
            <a:ext cx="2432264" cy="1004823"/>
            <a:chOff x="12286346" y="1844516"/>
            <a:chExt cx="2432264" cy="10048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86346" y="1844516"/>
              <a:ext cx="2432264" cy="100482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1587367" y="4640143"/>
            <a:ext cx="2433730" cy="1005429"/>
            <a:chOff x="11587367" y="4640143"/>
            <a:chExt cx="2433730" cy="100542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87367" y="4640143"/>
              <a:ext cx="2433730" cy="1005429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157144" y="5433306"/>
            <a:ext cx="2713892" cy="423844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461048" y="8311353"/>
            <a:ext cx="4120501" cy="455006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2300543" y="7494281"/>
            <a:ext cx="1138788" cy="1010296"/>
            <a:chOff x="12300543" y="7494281"/>
            <a:chExt cx="1138788" cy="1010296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2348434" y="7542172"/>
              <a:ext cx="233178" cy="233178"/>
              <a:chOff x="12348434" y="7542172"/>
              <a:chExt cx="233178" cy="233178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3740000">
                <a:off x="12348434" y="7542172"/>
                <a:ext cx="233178" cy="23317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2951989" y="7526966"/>
              <a:ext cx="63743" cy="1151597"/>
              <a:chOff x="12951989" y="7526966"/>
              <a:chExt cx="63743" cy="1151597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3740000">
                <a:off x="12951989" y="7526966"/>
                <a:ext cx="63743" cy="1151597"/>
              </a:xfrm>
              <a:prstGeom prst="rect">
                <a:avLst/>
              </a:prstGeom>
            </p:spPr>
          </p:pic>
        </p:grpSp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-664120" y="3198812"/>
            <a:ext cx="3218867" cy="107533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695812" y="1679867"/>
            <a:ext cx="2553063" cy="455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98682" y="0"/>
            <a:ext cx="4838526" cy="10293333"/>
            <a:chOff x="13598682" y="0"/>
            <a:chExt cx="4838526" cy="10293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8682" y="0"/>
              <a:ext cx="4838526" cy="10293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7665" y="213801"/>
            <a:ext cx="1172283" cy="1360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2383" y="430262"/>
            <a:ext cx="3177508" cy="786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13500" y="2604193"/>
            <a:ext cx="4764067" cy="882445"/>
            <a:chOff x="13513500" y="2604193"/>
            <a:chExt cx="4764067" cy="8824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739478" y="3437114"/>
              <a:ext cx="4363810" cy="49524"/>
              <a:chOff x="13739478" y="3437114"/>
              <a:chExt cx="4363810" cy="4952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39478" y="3437114"/>
                <a:ext cx="4363810" cy="4952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44931" y="2535624"/>
              <a:ext cx="3248412" cy="7910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45817" y="808334"/>
            <a:ext cx="8479974" cy="8502617"/>
            <a:chOff x="3445817" y="808334"/>
            <a:chExt cx="8479974" cy="85026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5817" y="808334"/>
              <a:ext cx="8479974" cy="8502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52299" y="3393053"/>
            <a:ext cx="3267010" cy="3191210"/>
            <a:chOff x="6052299" y="3393053"/>
            <a:chExt cx="3267010" cy="31912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2299" y="3393053"/>
              <a:ext cx="3267010" cy="3191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2022-06-09T02:44:03Z</dcterms:created>
  <dcterms:modified xsi:type="dcterms:W3CDTF">2022-06-09T02:44:03Z</dcterms:modified>
</cp:coreProperties>
</file>