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ADC28-0294-446A-8D26-25D309C61F06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885BD9-5910-4DEF-85D1-04A5011812A0}">
      <dgm:prSet/>
      <dgm:spPr/>
      <dgm:t>
        <a:bodyPr/>
        <a:lstStyle/>
        <a:p>
          <a:r>
            <a:rPr lang="en-US" baseline="0"/>
            <a:t>Flow understanding</a:t>
          </a:r>
          <a:endParaRPr lang="en-US"/>
        </a:p>
      </dgm:t>
    </dgm:pt>
    <dgm:pt modelId="{3EA576AF-CAF5-4A4B-B9F0-8CC6F165501E}" type="parTrans" cxnId="{69887CB7-1442-43C4-8021-E8336F23CA02}">
      <dgm:prSet/>
      <dgm:spPr/>
      <dgm:t>
        <a:bodyPr/>
        <a:lstStyle/>
        <a:p>
          <a:endParaRPr lang="en-US"/>
        </a:p>
      </dgm:t>
    </dgm:pt>
    <dgm:pt modelId="{ECDAC840-6617-46B1-AD60-049CAB2A160E}" type="sibTrans" cxnId="{69887CB7-1442-43C4-8021-E8336F23CA02}">
      <dgm:prSet/>
      <dgm:spPr/>
      <dgm:t>
        <a:bodyPr/>
        <a:lstStyle/>
        <a:p>
          <a:endParaRPr lang="en-US"/>
        </a:p>
      </dgm:t>
    </dgm:pt>
    <dgm:pt modelId="{60285C98-9551-48B2-9D0A-080D1AA8E344}">
      <dgm:prSet/>
      <dgm:spPr/>
      <dgm:t>
        <a:bodyPr/>
        <a:lstStyle/>
        <a:p>
          <a:r>
            <a:rPr lang="en-US" baseline="0"/>
            <a:t>Installing .py packages and setting up CLI </a:t>
          </a:r>
          <a:endParaRPr lang="en-US"/>
        </a:p>
      </dgm:t>
    </dgm:pt>
    <dgm:pt modelId="{DBA0DE57-D4AE-43C0-803A-FC6716EE7CED}" type="parTrans" cxnId="{559E0430-6B29-4115-B748-52BC7B8C17CC}">
      <dgm:prSet/>
      <dgm:spPr/>
      <dgm:t>
        <a:bodyPr/>
        <a:lstStyle/>
        <a:p>
          <a:endParaRPr lang="en-US"/>
        </a:p>
      </dgm:t>
    </dgm:pt>
    <dgm:pt modelId="{6A2362B4-A771-4D6E-8734-586157D5279F}" type="sibTrans" cxnId="{559E0430-6B29-4115-B748-52BC7B8C17CC}">
      <dgm:prSet/>
      <dgm:spPr/>
      <dgm:t>
        <a:bodyPr/>
        <a:lstStyle/>
        <a:p>
          <a:endParaRPr lang="en-US"/>
        </a:p>
      </dgm:t>
    </dgm:pt>
    <dgm:pt modelId="{4C89F4BC-45CE-4137-8E09-4BAA4B498A48}">
      <dgm:prSet/>
      <dgm:spPr/>
      <dgm:t>
        <a:bodyPr/>
        <a:lstStyle/>
        <a:p>
          <a:r>
            <a:rPr lang="en-US" baseline="0"/>
            <a:t>Testing on Java code </a:t>
          </a:r>
          <a:endParaRPr lang="en-US"/>
        </a:p>
      </dgm:t>
    </dgm:pt>
    <dgm:pt modelId="{BD18010B-5A1A-4CD6-A9A5-55E057494425}" type="parTrans" cxnId="{58C1CF99-015C-45E1-AFBB-3580F6147D2D}">
      <dgm:prSet/>
      <dgm:spPr/>
      <dgm:t>
        <a:bodyPr/>
        <a:lstStyle/>
        <a:p>
          <a:endParaRPr lang="en-US"/>
        </a:p>
      </dgm:t>
    </dgm:pt>
    <dgm:pt modelId="{C54D09E6-19D9-4F08-8472-1B12174346B7}" type="sibTrans" cxnId="{58C1CF99-015C-45E1-AFBB-3580F6147D2D}">
      <dgm:prSet/>
      <dgm:spPr/>
      <dgm:t>
        <a:bodyPr/>
        <a:lstStyle/>
        <a:p>
          <a:endParaRPr lang="en-US"/>
        </a:p>
      </dgm:t>
    </dgm:pt>
    <dgm:pt modelId="{F57DBED5-F24F-4EF0-B71B-A8EBADE7C643}">
      <dgm:prSet/>
      <dgm:spPr/>
      <dgm:t>
        <a:bodyPr/>
        <a:lstStyle/>
        <a:p>
          <a:r>
            <a:rPr lang="en-US" baseline="0"/>
            <a:t>Check Accessibility and usage of ScanOss’s DB</a:t>
          </a:r>
          <a:endParaRPr lang="en-US"/>
        </a:p>
      </dgm:t>
    </dgm:pt>
    <dgm:pt modelId="{0E4BC097-196F-4B91-B1C4-53EF533B8FD9}" type="parTrans" cxnId="{4DD45600-8910-4B3A-9AB9-84866C3B5F51}">
      <dgm:prSet/>
      <dgm:spPr/>
      <dgm:t>
        <a:bodyPr/>
        <a:lstStyle/>
        <a:p>
          <a:endParaRPr lang="en-US"/>
        </a:p>
      </dgm:t>
    </dgm:pt>
    <dgm:pt modelId="{5091E341-A2F9-4F31-919A-7BC56A45F1D2}" type="sibTrans" cxnId="{4DD45600-8910-4B3A-9AB9-84866C3B5F51}">
      <dgm:prSet/>
      <dgm:spPr/>
      <dgm:t>
        <a:bodyPr/>
        <a:lstStyle/>
        <a:p>
          <a:endParaRPr lang="en-US"/>
        </a:p>
      </dgm:t>
    </dgm:pt>
    <dgm:pt modelId="{352B4001-4858-4D01-AFFB-3938E92A021F}" type="pres">
      <dgm:prSet presAssocID="{C37ADC28-0294-446A-8D26-25D309C61F06}" presName="outerComposite" presStyleCnt="0">
        <dgm:presLayoutVars>
          <dgm:chMax val="5"/>
          <dgm:dir/>
          <dgm:resizeHandles val="exact"/>
        </dgm:presLayoutVars>
      </dgm:prSet>
      <dgm:spPr/>
    </dgm:pt>
    <dgm:pt modelId="{490D5C2D-A47B-4CCB-90B2-A9E866AAE26B}" type="pres">
      <dgm:prSet presAssocID="{C37ADC28-0294-446A-8D26-25D309C61F06}" presName="dummyMaxCanvas" presStyleCnt="0">
        <dgm:presLayoutVars/>
      </dgm:prSet>
      <dgm:spPr/>
    </dgm:pt>
    <dgm:pt modelId="{D41DC6BC-C508-4DDD-9A07-849F5C7CD174}" type="pres">
      <dgm:prSet presAssocID="{C37ADC28-0294-446A-8D26-25D309C61F06}" presName="FourNodes_1" presStyleLbl="node1" presStyleIdx="0" presStyleCnt="4">
        <dgm:presLayoutVars>
          <dgm:bulletEnabled val="1"/>
        </dgm:presLayoutVars>
      </dgm:prSet>
      <dgm:spPr/>
    </dgm:pt>
    <dgm:pt modelId="{DF3D6F9B-29A6-4845-9331-F2E07C2E69FE}" type="pres">
      <dgm:prSet presAssocID="{C37ADC28-0294-446A-8D26-25D309C61F06}" presName="FourNodes_2" presStyleLbl="node1" presStyleIdx="1" presStyleCnt="4">
        <dgm:presLayoutVars>
          <dgm:bulletEnabled val="1"/>
        </dgm:presLayoutVars>
      </dgm:prSet>
      <dgm:spPr/>
    </dgm:pt>
    <dgm:pt modelId="{49DBE098-0A9B-4003-8DF3-410F29790B36}" type="pres">
      <dgm:prSet presAssocID="{C37ADC28-0294-446A-8D26-25D309C61F06}" presName="FourNodes_3" presStyleLbl="node1" presStyleIdx="2" presStyleCnt="4">
        <dgm:presLayoutVars>
          <dgm:bulletEnabled val="1"/>
        </dgm:presLayoutVars>
      </dgm:prSet>
      <dgm:spPr/>
    </dgm:pt>
    <dgm:pt modelId="{406CC36A-645B-4296-92DA-8E940CABC17D}" type="pres">
      <dgm:prSet presAssocID="{C37ADC28-0294-446A-8D26-25D309C61F06}" presName="FourNodes_4" presStyleLbl="node1" presStyleIdx="3" presStyleCnt="4">
        <dgm:presLayoutVars>
          <dgm:bulletEnabled val="1"/>
        </dgm:presLayoutVars>
      </dgm:prSet>
      <dgm:spPr/>
    </dgm:pt>
    <dgm:pt modelId="{4301433F-04AA-4045-9308-DC906570505E}" type="pres">
      <dgm:prSet presAssocID="{C37ADC28-0294-446A-8D26-25D309C61F06}" presName="FourConn_1-2" presStyleLbl="fgAccFollowNode1" presStyleIdx="0" presStyleCnt="3">
        <dgm:presLayoutVars>
          <dgm:bulletEnabled val="1"/>
        </dgm:presLayoutVars>
      </dgm:prSet>
      <dgm:spPr/>
    </dgm:pt>
    <dgm:pt modelId="{14BFA8B0-656B-40AE-BD1A-48F833FE2565}" type="pres">
      <dgm:prSet presAssocID="{C37ADC28-0294-446A-8D26-25D309C61F06}" presName="FourConn_2-3" presStyleLbl="fgAccFollowNode1" presStyleIdx="1" presStyleCnt="3">
        <dgm:presLayoutVars>
          <dgm:bulletEnabled val="1"/>
        </dgm:presLayoutVars>
      </dgm:prSet>
      <dgm:spPr/>
    </dgm:pt>
    <dgm:pt modelId="{F08A3A4B-F73F-4CF7-AF76-37BDE5731424}" type="pres">
      <dgm:prSet presAssocID="{C37ADC28-0294-446A-8D26-25D309C61F06}" presName="FourConn_3-4" presStyleLbl="fgAccFollowNode1" presStyleIdx="2" presStyleCnt="3">
        <dgm:presLayoutVars>
          <dgm:bulletEnabled val="1"/>
        </dgm:presLayoutVars>
      </dgm:prSet>
      <dgm:spPr/>
    </dgm:pt>
    <dgm:pt modelId="{59970FFE-5472-4249-85F5-755AFE0B0D0B}" type="pres">
      <dgm:prSet presAssocID="{C37ADC28-0294-446A-8D26-25D309C61F06}" presName="FourNodes_1_text" presStyleLbl="node1" presStyleIdx="3" presStyleCnt="4">
        <dgm:presLayoutVars>
          <dgm:bulletEnabled val="1"/>
        </dgm:presLayoutVars>
      </dgm:prSet>
      <dgm:spPr/>
    </dgm:pt>
    <dgm:pt modelId="{D60B4101-F233-4C9C-9EB4-5AE648271053}" type="pres">
      <dgm:prSet presAssocID="{C37ADC28-0294-446A-8D26-25D309C61F06}" presName="FourNodes_2_text" presStyleLbl="node1" presStyleIdx="3" presStyleCnt="4">
        <dgm:presLayoutVars>
          <dgm:bulletEnabled val="1"/>
        </dgm:presLayoutVars>
      </dgm:prSet>
      <dgm:spPr/>
    </dgm:pt>
    <dgm:pt modelId="{6665B328-09D9-491B-8BE4-D4C00425FDD1}" type="pres">
      <dgm:prSet presAssocID="{C37ADC28-0294-446A-8D26-25D309C61F06}" presName="FourNodes_3_text" presStyleLbl="node1" presStyleIdx="3" presStyleCnt="4">
        <dgm:presLayoutVars>
          <dgm:bulletEnabled val="1"/>
        </dgm:presLayoutVars>
      </dgm:prSet>
      <dgm:spPr/>
    </dgm:pt>
    <dgm:pt modelId="{3B00D496-DE20-462E-AB6D-1EF254628E30}" type="pres">
      <dgm:prSet presAssocID="{C37ADC28-0294-446A-8D26-25D309C61F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D45600-8910-4B3A-9AB9-84866C3B5F51}" srcId="{C37ADC28-0294-446A-8D26-25D309C61F06}" destId="{F57DBED5-F24F-4EF0-B71B-A8EBADE7C643}" srcOrd="3" destOrd="0" parTransId="{0E4BC097-196F-4B91-B1C4-53EF533B8FD9}" sibTransId="{5091E341-A2F9-4F31-919A-7BC56A45F1D2}"/>
    <dgm:cxn modelId="{D914D30B-5954-4577-8B51-4B5402969DC1}" type="presOf" srcId="{4C89F4BC-45CE-4137-8E09-4BAA4B498A48}" destId="{6665B328-09D9-491B-8BE4-D4C00425FDD1}" srcOrd="1" destOrd="0" presId="urn:microsoft.com/office/officeart/2005/8/layout/vProcess5"/>
    <dgm:cxn modelId="{9A23E70C-8AD3-42B9-A60B-D88E885C7B9B}" type="presOf" srcId="{9E885BD9-5910-4DEF-85D1-04A5011812A0}" destId="{59970FFE-5472-4249-85F5-755AFE0B0D0B}" srcOrd="1" destOrd="0" presId="urn:microsoft.com/office/officeart/2005/8/layout/vProcess5"/>
    <dgm:cxn modelId="{AFC8D61C-05AC-4B17-826A-18F3DE686F5F}" type="presOf" srcId="{ECDAC840-6617-46B1-AD60-049CAB2A160E}" destId="{4301433F-04AA-4045-9308-DC906570505E}" srcOrd="0" destOrd="0" presId="urn:microsoft.com/office/officeart/2005/8/layout/vProcess5"/>
    <dgm:cxn modelId="{FDCEBD28-1CDD-4421-A339-1F07A90DEDA3}" type="presOf" srcId="{9E885BD9-5910-4DEF-85D1-04A5011812A0}" destId="{D41DC6BC-C508-4DDD-9A07-849F5C7CD174}" srcOrd="0" destOrd="0" presId="urn:microsoft.com/office/officeart/2005/8/layout/vProcess5"/>
    <dgm:cxn modelId="{559E0430-6B29-4115-B748-52BC7B8C17CC}" srcId="{C37ADC28-0294-446A-8D26-25D309C61F06}" destId="{60285C98-9551-48B2-9D0A-080D1AA8E344}" srcOrd="1" destOrd="0" parTransId="{DBA0DE57-D4AE-43C0-803A-FC6716EE7CED}" sibTransId="{6A2362B4-A771-4D6E-8734-586157D5279F}"/>
    <dgm:cxn modelId="{177B9265-C3A0-4FBE-9EED-251887308E37}" type="presOf" srcId="{6A2362B4-A771-4D6E-8734-586157D5279F}" destId="{14BFA8B0-656B-40AE-BD1A-48F833FE2565}" srcOrd="0" destOrd="0" presId="urn:microsoft.com/office/officeart/2005/8/layout/vProcess5"/>
    <dgm:cxn modelId="{33D1BE46-7E9C-4333-870A-B9FAF10A8116}" type="presOf" srcId="{4C89F4BC-45CE-4137-8E09-4BAA4B498A48}" destId="{49DBE098-0A9B-4003-8DF3-410F29790B36}" srcOrd="0" destOrd="0" presId="urn:microsoft.com/office/officeart/2005/8/layout/vProcess5"/>
    <dgm:cxn modelId="{1F043169-A55F-4462-9CBA-BD6867F21F83}" type="presOf" srcId="{C54D09E6-19D9-4F08-8472-1B12174346B7}" destId="{F08A3A4B-F73F-4CF7-AF76-37BDE5731424}" srcOrd="0" destOrd="0" presId="urn:microsoft.com/office/officeart/2005/8/layout/vProcess5"/>
    <dgm:cxn modelId="{3E871674-2F8C-4EF7-BF5F-87FC1DCF2928}" type="presOf" srcId="{F57DBED5-F24F-4EF0-B71B-A8EBADE7C643}" destId="{406CC36A-645B-4296-92DA-8E940CABC17D}" srcOrd="0" destOrd="0" presId="urn:microsoft.com/office/officeart/2005/8/layout/vProcess5"/>
    <dgm:cxn modelId="{CD18DC55-00E2-406C-A56C-F3CCD8A806FD}" type="presOf" srcId="{60285C98-9551-48B2-9D0A-080D1AA8E344}" destId="{DF3D6F9B-29A6-4845-9331-F2E07C2E69FE}" srcOrd="0" destOrd="0" presId="urn:microsoft.com/office/officeart/2005/8/layout/vProcess5"/>
    <dgm:cxn modelId="{4AA0C05A-ED31-44A1-A3F1-6234C714B848}" type="presOf" srcId="{F57DBED5-F24F-4EF0-B71B-A8EBADE7C643}" destId="{3B00D496-DE20-462E-AB6D-1EF254628E30}" srcOrd="1" destOrd="0" presId="urn:microsoft.com/office/officeart/2005/8/layout/vProcess5"/>
    <dgm:cxn modelId="{35DCB17C-6CEC-477C-AEF9-98A186038231}" type="presOf" srcId="{60285C98-9551-48B2-9D0A-080D1AA8E344}" destId="{D60B4101-F233-4C9C-9EB4-5AE648271053}" srcOrd="1" destOrd="0" presId="urn:microsoft.com/office/officeart/2005/8/layout/vProcess5"/>
    <dgm:cxn modelId="{EE85D386-55E1-4A63-9515-5C9CB913EE11}" type="presOf" srcId="{C37ADC28-0294-446A-8D26-25D309C61F06}" destId="{352B4001-4858-4D01-AFFB-3938E92A021F}" srcOrd="0" destOrd="0" presId="urn:microsoft.com/office/officeart/2005/8/layout/vProcess5"/>
    <dgm:cxn modelId="{58C1CF99-015C-45E1-AFBB-3580F6147D2D}" srcId="{C37ADC28-0294-446A-8D26-25D309C61F06}" destId="{4C89F4BC-45CE-4137-8E09-4BAA4B498A48}" srcOrd="2" destOrd="0" parTransId="{BD18010B-5A1A-4CD6-A9A5-55E057494425}" sibTransId="{C54D09E6-19D9-4F08-8472-1B12174346B7}"/>
    <dgm:cxn modelId="{69887CB7-1442-43C4-8021-E8336F23CA02}" srcId="{C37ADC28-0294-446A-8D26-25D309C61F06}" destId="{9E885BD9-5910-4DEF-85D1-04A5011812A0}" srcOrd="0" destOrd="0" parTransId="{3EA576AF-CAF5-4A4B-B9F0-8CC6F165501E}" sibTransId="{ECDAC840-6617-46B1-AD60-049CAB2A160E}"/>
    <dgm:cxn modelId="{07ECCA69-C4AE-4197-B638-6A581BC727BC}" type="presParOf" srcId="{352B4001-4858-4D01-AFFB-3938E92A021F}" destId="{490D5C2D-A47B-4CCB-90B2-A9E866AAE26B}" srcOrd="0" destOrd="0" presId="urn:microsoft.com/office/officeart/2005/8/layout/vProcess5"/>
    <dgm:cxn modelId="{238D8564-A1F2-48F9-AC6D-662D3FFCB5E1}" type="presParOf" srcId="{352B4001-4858-4D01-AFFB-3938E92A021F}" destId="{D41DC6BC-C508-4DDD-9A07-849F5C7CD174}" srcOrd="1" destOrd="0" presId="urn:microsoft.com/office/officeart/2005/8/layout/vProcess5"/>
    <dgm:cxn modelId="{EB5A3361-B9D0-4874-BC94-CF5A01E747EC}" type="presParOf" srcId="{352B4001-4858-4D01-AFFB-3938E92A021F}" destId="{DF3D6F9B-29A6-4845-9331-F2E07C2E69FE}" srcOrd="2" destOrd="0" presId="urn:microsoft.com/office/officeart/2005/8/layout/vProcess5"/>
    <dgm:cxn modelId="{08CB5304-C759-498F-BBDB-1C4A861A58B7}" type="presParOf" srcId="{352B4001-4858-4D01-AFFB-3938E92A021F}" destId="{49DBE098-0A9B-4003-8DF3-410F29790B36}" srcOrd="3" destOrd="0" presId="urn:microsoft.com/office/officeart/2005/8/layout/vProcess5"/>
    <dgm:cxn modelId="{D976D763-ED8A-477A-A2DF-CCA9F2F5E76C}" type="presParOf" srcId="{352B4001-4858-4D01-AFFB-3938E92A021F}" destId="{406CC36A-645B-4296-92DA-8E940CABC17D}" srcOrd="4" destOrd="0" presId="urn:microsoft.com/office/officeart/2005/8/layout/vProcess5"/>
    <dgm:cxn modelId="{037C3A28-8BEF-4E9F-917B-DD3BFA82228D}" type="presParOf" srcId="{352B4001-4858-4D01-AFFB-3938E92A021F}" destId="{4301433F-04AA-4045-9308-DC906570505E}" srcOrd="5" destOrd="0" presId="urn:microsoft.com/office/officeart/2005/8/layout/vProcess5"/>
    <dgm:cxn modelId="{367F6BCB-E4F7-44E7-9138-ADC0071534FA}" type="presParOf" srcId="{352B4001-4858-4D01-AFFB-3938E92A021F}" destId="{14BFA8B0-656B-40AE-BD1A-48F833FE2565}" srcOrd="6" destOrd="0" presId="urn:microsoft.com/office/officeart/2005/8/layout/vProcess5"/>
    <dgm:cxn modelId="{6BEBDBBA-485E-4857-99B6-4C584D124DBB}" type="presParOf" srcId="{352B4001-4858-4D01-AFFB-3938E92A021F}" destId="{F08A3A4B-F73F-4CF7-AF76-37BDE5731424}" srcOrd="7" destOrd="0" presId="urn:microsoft.com/office/officeart/2005/8/layout/vProcess5"/>
    <dgm:cxn modelId="{FD0F571C-A0AE-4359-B2A3-7388D15121B4}" type="presParOf" srcId="{352B4001-4858-4D01-AFFB-3938E92A021F}" destId="{59970FFE-5472-4249-85F5-755AFE0B0D0B}" srcOrd="8" destOrd="0" presId="urn:microsoft.com/office/officeart/2005/8/layout/vProcess5"/>
    <dgm:cxn modelId="{9CD5BDD3-82A9-45C2-8C87-47958F382E8F}" type="presParOf" srcId="{352B4001-4858-4D01-AFFB-3938E92A021F}" destId="{D60B4101-F233-4C9C-9EB4-5AE648271053}" srcOrd="9" destOrd="0" presId="urn:microsoft.com/office/officeart/2005/8/layout/vProcess5"/>
    <dgm:cxn modelId="{EF0014C5-9A4C-4807-8B9C-7DA26C45EB95}" type="presParOf" srcId="{352B4001-4858-4D01-AFFB-3938E92A021F}" destId="{6665B328-09D9-491B-8BE4-D4C00425FDD1}" srcOrd="10" destOrd="0" presId="urn:microsoft.com/office/officeart/2005/8/layout/vProcess5"/>
    <dgm:cxn modelId="{D98FE601-737B-404E-8C3E-D9BBC8EDAFEF}" type="presParOf" srcId="{352B4001-4858-4D01-AFFB-3938E92A021F}" destId="{3B00D496-DE20-462E-AB6D-1EF254628E3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535FA-473F-42F8-BC91-B45DF99C0649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23F60B-5B22-475E-AC71-07DDCD3AFAFF}">
      <dgm:prSet/>
      <dgm:spPr/>
      <dgm:t>
        <a:bodyPr/>
        <a:lstStyle/>
        <a:p>
          <a:r>
            <a:rPr lang="en-US"/>
            <a:t>Accepting</a:t>
          </a:r>
        </a:p>
      </dgm:t>
    </dgm:pt>
    <dgm:pt modelId="{55CB9A95-D9EE-4630-92DA-808F283B5BE5}" type="parTrans" cxnId="{C7118AE1-0076-4EB6-A9B8-9FECC44C516D}">
      <dgm:prSet/>
      <dgm:spPr/>
      <dgm:t>
        <a:bodyPr/>
        <a:lstStyle/>
        <a:p>
          <a:endParaRPr lang="en-US"/>
        </a:p>
      </dgm:t>
    </dgm:pt>
    <dgm:pt modelId="{E660E0A1-866C-4017-874C-A492DD9E55A2}" type="sibTrans" cxnId="{C7118AE1-0076-4EB6-A9B8-9FECC44C516D}">
      <dgm:prSet/>
      <dgm:spPr/>
      <dgm:t>
        <a:bodyPr/>
        <a:lstStyle/>
        <a:p>
          <a:endParaRPr lang="en-US"/>
        </a:p>
      </dgm:t>
    </dgm:pt>
    <dgm:pt modelId="{48DF77F3-7CB5-4295-9072-9891DF54FD61}">
      <dgm:prSet/>
      <dgm:spPr/>
      <dgm:t>
        <a:bodyPr/>
        <a:lstStyle/>
        <a:p>
          <a:r>
            <a:rPr lang="en-US"/>
            <a:t>Accepting zip file and check extension</a:t>
          </a:r>
        </a:p>
      </dgm:t>
    </dgm:pt>
    <dgm:pt modelId="{ADC21825-467E-4D88-847E-FB6281CC1E52}" type="parTrans" cxnId="{7BBF7139-10B2-47BE-93BE-3FE7C7DE41A3}">
      <dgm:prSet/>
      <dgm:spPr/>
      <dgm:t>
        <a:bodyPr/>
        <a:lstStyle/>
        <a:p>
          <a:endParaRPr lang="en-US"/>
        </a:p>
      </dgm:t>
    </dgm:pt>
    <dgm:pt modelId="{4C14E146-0136-4BCD-8E3E-98376EFE612D}" type="sibTrans" cxnId="{7BBF7139-10B2-47BE-93BE-3FE7C7DE41A3}">
      <dgm:prSet/>
      <dgm:spPr/>
      <dgm:t>
        <a:bodyPr/>
        <a:lstStyle/>
        <a:p>
          <a:endParaRPr lang="en-US"/>
        </a:p>
      </dgm:t>
    </dgm:pt>
    <dgm:pt modelId="{8ED19E28-316E-4687-BE39-FE3C16489D89}">
      <dgm:prSet/>
      <dgm:spPr/>
      <dgm:t>
        <a:bodyPr/>
        <a:lstStyle/>
        <a:p>
          <a:r>
            <a:rPr lang="en-US"/>
            <a:t>Unzipping</a:t>
          </a:r>
        </a:p>
      </dgm:t>
    </dgm:pt>
    <dgm:pt modelId="{167868BA-520C-4D4D-AA9C-0FFA7F890793}" type="parTrans" cxnId="{B830FA9B-4EBD-4008-A6F9-BA29D3F7A6FF}">
      <dgm:prSet/>
      <dgm:spPr/>
      <dgm:t>
        <a:bodyPr/>
        <a:lstStyle/>
        <a:p>
          <a:endParaRPr lang="en-US"/>
        </a:p>
      </dgm:t>
    </dgm:pt>
    <dgm:pt modelId="{2767D36B-2119-4164-9A96-009E8F089937}" type="sibTrans" cxnId="{B830FA9B-4EBD-4008-A6F9-BA29D3F7A6FF}">
      <dgm:prSet/>
      <dgm:spPr/>
      <dgm:t>
        <a:bodyPr/>
        <a:lstStyle/>
        <a:p>
          <a:endParaRPr lang="en-US"/>
        </a:p>
      </dgm:t>
    </dgm:pt>
    <dgm:pt modelId="{7562CF4C-1C97-40BA-86E2-71AB367EA544}">
      <dgm:prSet/>
      <dgm:spPr/>
      <dgm:t>
        <a:bodyPr/>
        <a:lstStyle/>
        <a:p>
          <a:r>
            <a:rPr lang="en-US"/>
            <a:t>Unzipping of Files </a:t>
          </a:r>
        </a:p>
      </dgm:t>
    </dgm:pt>
    <dgm:pt modelId="{2A695EB7-3CB8-4B47-B10D-0A9AB9607E43}" type="parTrans" cxnId="{9DCBF0DA-E4CB-4C4F-9E45-9A6E9D60162D}">
      <dgm:prSet/>
      <dgm:spPr/>
      <dgm:t>
        <a:bodyPr/>
        <a:lstStyle/>
        <a:p>
          <a:endParaRPr lang="en-US"/>
        </a:p>
      </dgm:t>
    </dgm:pt>
    <dgm:pt modelId="{18413922-CAC8-4DBC-851B-4EDF9A96D7CD}" type="sibTrans" cxnId="{9DCBF0DA-E4CB-4C4F-9E45-9A6E9D60162D}">
      <dgm:prSet/>
      <dgm:spPr/>
      <dgm:t>
        <a:bodyPr/>
        <a:lstStyle/>
        <a:p>
          <a:endParaRPr lang="en-US"/>
        </a:p>
      </dgm:t>
    </dgm:pt>
    <dgm:pt modelId="{AFB7AA1C-4B61-4D27-8660-D14DF8CD02BB}">
      <dgm:prSet/>
      <dgm:spPr/>
      <dgm:t>
        <a:bodyPr/>
        <a:lstStyle/>
        <a:p>
          <a:r>
            <a:rPr lang="en-US"/>
            <a:t>Parsing</a:t>
          </a:r>
        </a:p>
      </dgm:t>
    </dgm:pt>
    <dgm:pt modelId="{97523847-E650-4FFF-B973-AC30EDC64F0E}" type="parTrans" cxnId="{FFE2646A-4D1B-4CB6-8B42-2C864FC41298}">
      <dgm:prSet/>
      <dgm:spPr/>
      <dgm:t>
        <a:bodyPr/>
        <a:lstStyle/>
        <a:p>
          <a:endParaRPr lang="en-US"/>
        </a:p>
      </dgm:t>
    </dgm:pt>
    <dgm:pt modelId="{9D0462BB-C0E3-4D37-9A5D-9DEF751384CB}" type="sibTrans" cxnId="{FFE2646A-4D1B-4CB6-8B42-2C864FC41298}">
      <dgm:prSet/>
      <dgm:spPr/>
      <dgm:t>
        <a:bodyPr/>
        <a:lstStyle/>
        <a:p>
          <a:endParaRPr lang="en-US"/>
        </a:p>
      </dgm:t>
    </dgm:pt>
    <dgm:pt modelId="{EFEF3760-980B-4785-A73C-6FBCDE520C95}">
      <dgm:prSet/>
      <dgm:spPr/>
      <dgm:t>
        <a:bodyPr/>
        <a:lstStyle/>
        <a:p>
          <a:r>
            <a:rPr lang="en-US"/>
            <a:t>Parsing through the files</a:t>
          </a:r>
        </a:p>
      </dgm:t>
    </dgm:pt>
    <dgm:pt modelId="{017916D4-341F-47B8-8BE8-24F3F4E4AB01}" type="parTrans" cxnId="{529C7E9A-1466-4E4B-AA4A-00BAF890F673}">
      <dgm:prSet/>
      <dgm:spPr/>
      <dgm:t>
        <a:bodyPr/>
        <a:lstStyle/>
        <a:p>
          <a:endParaRPr lang="en-US"/>
        </a:p>
      </dgm:t>
    </dgm:pt>
    <dgm:pt modelId="{EC6DC460-6AEB-4B2E-8158-E16F6CB01E33}" type="sibTrans" cxnId="{529C7E9A-1466-4E4B-AA4A-00BAF890F673}">
      <dgm:prSet/>
      <dgm:spPr/>
      <dgm:t>
        <a:bodyPr/>
        <a:lstStyle/>
        <a:p>
          <a:endParaRPr lang="en-US"/>
        </a:p>
      </dgm:t>
    </dgm:pt>
    <dgm:pt modelId="{65735266-3822-4F0F-9448-2953DBF2E173}">
      <dgm:prSet/>
      <dgm:spPr/>
      <dgm:t>
        <a:bodyPr/>
        <a:lstStyle/>
        <a:p>
          <a:r>
            <a:rPr lang="en-US"/>
            <a:t>Checking</a:t>
          </a:r>
        </a:p>
      </dgm:t>
    </dgm:pt>
    <dgm:pt modelId="{D2433EA3-8E8D-4F60-8236-CA06D0492F87}" type="parTrans" cxnId="{313605CB-DA9D-46BC-A572-9D8F39CAFC58}">
      <dgm:prSet/>
      <dgm:spPr/>
      <dgm:t>
        <a:bodyPr/>
        <a:lstStyle/>
        <a:p>
          <a:endParaRPr lang="en-US"/>
        </a:p>
      </dgm:t>
    </dgm:pt>
    <dgm:pt modelId="{F0209491-5273-472C-9D12-292F0E0CB15B}" type="sibTrans" cxnId="{313605CB-DA9D-46BC-A572-9D8F39CAFC58}">
      <dgm:prSet/>
      <dgm:spPr/>
      <dgm:t>
        <a:bodyPr/>
        <a:lstStyle/>
        <a:p>
          <a:endParaRPr lang="en-US"/>
        </a:p>
      </dgm:t>
    </dgm:pt>
    <dgm:pt modelId="{1D17074A-5AEE-49E8-8B65-1AFCDAA6CD5D}">
      <dgm:prSet/>
      <dgm:spPr/>
      <dgm:t>
        <a:bodyPr/>
        <a:lstStyle/>
        <a:p>
          <a:r>
            <a:rPr lang="en-US"/>
            <a:t>Checking extensions of files </a:t>
          </a:r>
        </a:p>
      </dgm:t>
    </dgm:pt>
    <dgm:pt modelId="{2AA516F1-954F-4CCD-98FD-9F091C1AF99F}" type="parTrans" cxnId="{8A071D93-E130-4629-89A3-868D1F70F5C9}">
      <dgm:prSet/>
      <dgm:spPr/>
      <dgm:t>
        <a:bodyPr/>
        <a:lstStyle/>
        <a:p>
          <a:endParaRPr lang="en-US"/>
        </a:p>
      </dgm:t>
    </dgm:pt>
    <dgm:pt modelId="{8C29F12B-D8B1-41EF-B8BD-96286BE3B701}" type="sibTrans" cxnId="{8A071D93-E130-4629-89A3-868D1F70F5C9}">
      <dgm:prSet/>
      <dgm:spPr/>
      <dgm:t>
        <a:bodyPr/>
        <a:lstStyle/>
        <a:p>
          <a:endParaRPr lang="en-US"/>
        </a:p>
      </dgm:t>
    </dgm:pt>
    <dgm:pt modelId="{30B02ADC-C939-4FCC-B253-C2EDD3108C18}">
      <dgm:prSet/>
      <dgm:spPr/>
      <dgm:t>
        <a:bodyPr/>
        <a:lstStyle/>
        <a:p>
          <a:r>
            <a:rPr lang="en-US"/>
            <a:t>Reading</a:t>
          </a:r>
        </a:p>
      </dgm:t>
    </dgm:pt>
    <dgm:pt modelId="{7C71F60C-FEBE-4921-AB9E-F461D879A913}" type="parTrans" cxnId="{0D991E87-3BD8-44E8-A45C-BFB60A202D4A}">
      <dgm:prSet/>
      <dgm:spPr/>
      <dgm:t>
        <a:bodyPr/>
        <a:lstStyle/>
        <a:p>
          <a:endParaRPr lang="en-US"/>
        </a:p>
      </dgm:t>
    </dgm:pt>
    <dgm:pt modelId="{8857E64A-F82E-4858-ABCD-0D5132F899F1}" type="sibTrans" cxnId="{0D991E87-3BD8-44E8-A45C-BFB60A202D4A}">
      <dgm:prSet/>
      <dgm:spPr/>
      <dgm:t>
        <a:bodyPr/>
        <a:lstStyle/>
        <a:p>
          <a:endParaRPr lang="en-US"/>
        </a:p>
      </dgm:t>
    </dgm:pt>
    <dgm:pt modelId="{3F59E025-09EC-4DCD-BB3F-053012450F74}">
      <dgm:prSet/>
      <dgm:spPr/>
      <dgm:t>
        <a:bodyPr/>
        <a:lstStyle/>
        <a:p>
          <a:r>
            <a:rPr lang="en-US"/>
            <a:t>Reading content of files</a:t>
          </a:r>
        </a:p>
      </dgm:t>
    </dgm:pt>
    <dgm:pt modelId="{481BDEC0-F8BD-44B6-92D6-0AE26D7DE7DA}" type="parTrans" cxnId="{37D0BA92-0E95-432C-936A-587FB44B17E1}">
      <dgm:prSet/>
      <dgm:spPr/>
      <dgm:t>
        <a:bodyPr/>
        <a:lstStyle/>
        <a:p>
          <a:endParaRPr lang="en-US"/>
        </a:p>
      </dgm:t>
    </dgm:pt>
    <dgm:pt modelId="{5F465032-E93B-4785-B659-A694FD3D65DE}" type="sibTrans" cxnId="{37D0BA92-0E95-432C-936A-587FB44B17E1}">
      <dgm:prSet/>
      <dgm:spPr/>
      <dgm:t>
        <a:bodyPr/>
        <a:lstStyle/>
        <a:p>
          <a:endParaRPr lang="en-US"/>
        </a:p>
      </dgm:t>
    </dgm:pt>
    <dgm:pt modelId="{3A5A7DDD-3492-4AD6-A71C-F635C28849A5}">
      <dgm:prSet/>
      <dgm:spPr/>
      <dgm:t>
        <a:bodyPr/>
        <a:lstStyle/>
        <a:p>
          <a:r>
            <a:rPr lang="en-US"/>
            <a:t>Passing</a:t>
          </a:r>
        </a:p>
      </dgm:t>
    </dgm:pt>
    <dgm:pt modelId="{32A20575-564B-4F93-B21C-3D42AAF67547}" type="parTrans" cxnId="{7F65ED4F-8BF7-45FF-8900-7F2288C0086A}">
      <dgm:prSet/>
      <dgm:spPr/>
      <dgm:t>
        <a:bodyPr/>
        <a:lstStyle/>
        <a:p>
          <a:endParaRPr lang="en-US"/>
        </a:p>
      </dgm:t>
    </dgm:pt>
    <dgm:pt modelId="{389901A7-C47E-487A-B564-81AC80D4FA32}" type="sibTrans" cxnId="{7F65ED4F-8BF7-45FF-8900-7F2288C0086A}">
      <dgm:prSet/>
      <dgm:spPr/>
      <dgm:t>
        <a:bodyPr/>
        <a:lstStyle/>
        <a:p>
          <a:endParaRPr lang="en-US"/>
        </a:p>
      </dgm:t>
    </dgm:pt>
    <dgm:pt modelId="{10F44B70-5AA7-44E2-A74E-02A4E625E662}">
      <dgm:prSet/>
      <dgm:spPr/>
      <dgm:t>
        <a:bodyPr/>
        <a:lstStyle/>
        <a:p>
          <a:r>
            <a:rPr lang="en-US"/>
            <a:t>Passing content to the GuessLang</a:t>
          </a:r>
        </a:p>
      </dgm:t>
    </dgm:pt>
    <dgm:pt modelId="{C0EF65C9-69C4-4775-9255-47E7CACE1C95}" type="parTrans" cxnId="{1772941B-0A23-4F96-BCC1-6B835960E45A}">
      <dgm:prSet/>
      <dgm:spPr/>
      <dgm:t>
        <a:bodyPr/>
        <a:lstStyle/>
        <a:p>
          <a:endParaRPr lang="en-US"/>
        </a:p>
      </dgm:t>
    </dgm:pt>
    <dgm:pt modelId="{2A8A080B-FF33-40E1-BEEE-DDFB8F7499E8}" type="sibTrans" cxnId="{1772941B-0A23-4F96-BCC1-6B835960E45A}">
      <dgm:prSet/>
      <dgm:spPr/>
      <dgm:t>
        <a:bodyPr/>
        <a:lstStyle/>
        <a:p>
          <a:endParaRPr lang="en-US"/>
        </a:p>
      </dgm:t>
    </dgm:pt>
    <dgm:pt modelId="{DDEFCC33-CFFA-45A6-88A0-024092B6F06C}">
      <dgm:prSet/>
      <dgm:spPr/>
      <dgm:t>
        <a:bodyPr/>
        <a:lstStyle/>
        <a:p>
          <a:r>
            <a:rPr lang="en-US"/>
            <a:t>Saving</a:t>
          </a:r>
        </a:p>
      </dgm:t>
    </dgm:pt>
    <dgm:pt modelId="{468337C6-5700-4F35-BFCC-29FC6E862E43}" type="parTrans" cxnId="{A1AD51DE-0847-44A1-9B9F-A236F9E28EF8}">
      <dgm:prSet/>
      <dgm:spPr/>
      <dgm:t>
        <a:bodyPr/>
        <a:lstStyle/>
        <a:p>
          <a:endParaRPr lang="en-US"/>
        </a:p>
      </dgm:t>
    </dgm:pt>
    <dgm:pt modelId="{72288F45-BAC8-4BA0-94C3-FE8C94EA6652}" type="sibTrans" cxnId="{A1AD51DE-0847-44A1-9B9F-A236F9E28EF8}">
      <dgm:prSet/>
      <dgm:spPr/>
      <dgm:t>
        <a:bodyPr/>
        <a:lstStyle/>
        <a:p>
          <a:endParaRPr lang="en-US"/>
        </a:p>
      </dgm:t>
    </dgm:pt>
    <dgm:pt modelId="{EB1E2451-D777-41A6-9207-9F6DF026B9AC}">
      <dgm:prSet/>
      <dgm:spPr/>
      <dgm:t>
        <a:bodyPr/>
        <a:lstStyle/>
        <a:p>
          <a:r>
            <a:rPr lang="en-US"/>
            <a:t>Saving outputs </a:t>
          </a:r>
        </a:p>
      </dgm:t>
    </dgm:pt>
    <dgm:pt modelId="{7B8EF1BB-52EE-440B-9C64-8B696EBB2949}" type="parTrans" cxnId="{CE2E1D27-4C7E-48DE-9A94-715E277F67F3}">
      <dgm:prSet/>
      <dgm:spPr/>
      <dgm:t>
        <a:bodyPr/>
        <a:lstStyle/>
        <a:p>
          <a:endParaRPr lang="en-US"/>
        </a:p>
      </dgm:t>
    </dgm:pt>
    <dgm:pt modelId="{5908CE82-75B4-4B04-B843-96E4F7F99E26}" type="sibTrans" cxnId="{CE2E1D27-4C7E-48DE-9A94-715E277F67F3}">
      <dgm:prSet/>
      <dgm:spPr/>
      <dgm:t>
        <a:bodyPr/>
        <a:lstStyle/>
        <a:p>
          <a:endParaRPr lang="en-US"/>
        </a:p>
      </dgm:t>
    </dgm:pt>
    <dgm:pt modelId="{2B14D5EF-066C-426C-925A-3E53ABA14BC0}">
      <dgm:prSet/>
      <dgm:spPr/>
      <dgm:t>
        <a:bodyPr/>
        <a:lstStyle/>
        <a:p>
          <a:r>
            <a:rPr lang="en-US"/>
            <a:t>Creating</a:t>
          </a:r>
        </a:p>
      </dgm:t>
    </dgm:pt>
    <dgm:pt modelId="{F49FC2B2-7BD7-44C5-B4AF-0A6E243A2A2F}" type="parTrans" cxnId="{141A61E1-4C9C-4673-96A3-754C3CA30E21}">
      <dgm:prSet/>
      <dgm:spPr/>
      <dgm:t>
        <a:bodyPr/>
        <a:lstStyle/>
        <a:p>
          <a:endParaRPr lang="en-US"/>
        </a:p>
      </dgm:t>
    </dgm:pt>
    <dgm:pt modelId="{51BCDD9B-B78F-4908-8C88-4676D66E814B}" type="sibTrans" cxnId="{141A61E1-4C9C-4673-96A3-754C3CA30E21}">
      <dgm:prSet/>
      <dgm:spPr/>
      <dgm:t>
        <a:bodyPr/>
        <a:lstStyle/>
        <a:p>
          <a:endParaRPr lang="en-US"/>
        </a:p>
      </dgm:t>
    </dgm:pt>
    <dgm:pt modelId="{72AE1FD6-5183-4209-B8C0-500F82693075}">
      <dgm:prSet/>
      <dgm:spPr/>
      <dgm:t>
        <a:bodyPr/>
        <a:lstStyle/>
        <a:p>
          <a:r>
            <a:rPr lang="en-US"/>
            <a:t>Creating CSV</a:t>
          </a:r>
        </a:p>
      </dgm:t>
    </dgm:pt>
    <dgm:pt modelId="{E832B59B-72C0-41EA-91BD-49CB2E4ECA60}" type="parTrans" cxnId="{D6589B2E-AD59-4AAD-BBD4-7AB9BA9CAC92}">
      <dgm:prSet/>
      <dgm:spPr/>
      <dgm:t>
        <a:bodyPr/>
        <a:lstStyle/>
        <a:p>
          <a:endParaRPr lang="en-US"/>
        </a:p>
      </dgm:t>
    </dgm:pt>
    <dgm:pt modelId="{6D8C9EC8-66B0-4037-9E6C-164081324B17}" type="sibTrans" cxnId="{D6589B2E-AD59-4AAD-BBD4-7AB9BA9CAC92}">
      <dgm:prSet/>
      <dgm:spPr/>
      <dgm:t>
        <a:bodyPr/>
        <a:lstStyle/>
        <a:p>
          <a:endParaRPr lang="en-US"/>
        </a:p>
      </dgm:t>
    </dgm:pt>
    <dgm:pt modelId="{C34490D8-B9B3-4871-A8F2-CD2771386871}" type="pres">
      <dgm:prSet presAssocID="{DB7535FA-473F-42F8-BC91-B45DF99C0649}" presName="diagram" presStyleCnt="0">
        <dgm:presLayoutVars>
          <dgm:dir/>
          <dgm:resizeHandles val="exact"/>
        </dgm:presLayoutVars>
      </dgm:prSet>
      <dgm:spPr/>
    </dgm:pt>
    <dgm:pt modelId="{7D60830C-131B-49F7-92F1-3D65B0AAAF57}" type="pres">
      <dgm:prSet presAssocID="{7123F60B-5B22-475E-AC71-07DDCD3AFAFF}" presName="node" presStyleLbl="node1" presStyleIdx="0" presStyleCnt="8">
        <dgm:presLayoutVars>
          <dgm:bulletEnabled val="1"/>
        </dgm:presLayoutVars>
      </dgm:prSet>
      <dgm:spPr/>
    </dgm:pt>
    <dgm:pt modelId="{2BE3D201-CAB0-4A95-8DC6-2ED5C2433AFE}" type="pres">
      <dgm:prSet presAssocID="{E660E0A1-866C-4017-874C-A492DD9E55A2}" presName="sibTrans" presStyleCnt="0"/>
      <dgm:spPr/>
    </dgm:pt>
    <dgm:pt modelId="{629F915D-D547-4F99-B7E6-CCE3EE7FE16F}" type="pres">
      <dgm:prSet presAssocID="{8ED19E28-316E-4687-BE39-FE3C16489D89}" presName="node" presStyleLbl="node1" presStyleIdx="1" presStyleCnt="8">
        <dgm:presLayoutVars>
          <dgm:bulletEnabled val="1"/>
        </dgm:presLayoutVars>
      </dgm:prSet>
      <dgm:spPr/>
    </dgm:pt>
    <dgm:pt modelId="{BA73DA24-EFF6-4808-9B89-F80D877FE1DD}" type="pres">
      <dgm:prSet presAssocID="{2767D36B-2119-4164-9A96-009E8F089937}" presName="sibTrans" presStyleCnt="0"/>
      <dgm:spPr/>
    </dgm:pt>
    <dgm:pt modelId="{F65B6589-88D5-4466-A04F-83EDB6B33367}" type="pres">
      <dgm:prSet presAssocID="{AFB7AA1C-4B61-4D27-8660-D14DF8CD02BB}" presName="node" presStyleLbl="node1" presStyleIdx="2" presStyleCnt="8">
        <dgm:presLayoutVars>
          <dgm:bulletEnabled val="1"/>
        </dgm:presLayoutVars>
      </dgm:prSet>
      <dgm:spPr/>
    </dgm:pt>
    <dgm:pt modelId="{B2506948-10D0-433E-AFF3-14681AA3E2C5}" type="pres">
      <dgm:prSet presAssocID="{9D0462BB-C0E3-4D37-9A5D-9DEF751384CB}" presName="sibTrans" presStyleCnt="0"/>
      <dgm:spPr/>
    </dgm:pt>
    <dgm:pt modelId="{8EFF4587-10E3-40CB-98BA-03CCA6E679F1}" type="pres">
      <dgm:prSet presAssocID="{65735266-3822-4F0F-9448-2953DBF2E173}" presName="node" presStyleLbl="node1" presStyleIdx="3" presStyleCnt="8">
        <dgm:presLayoutVars>
          <dgm:bulletEnabled val="1"/>
        </dgm:presLayoutVars>
      </dgm:prSet>
      <dgm:spPr/>
    </dgm:pt>
    <dgm:pt modelId="{DDDAF1B0-3965-4BEA-9F16-392F949BAA2A}" type="pres">
      <dgm:prSet presAssocID="{F0209491-5273-472C-9D12-292F0E0CB15B}" presName="sibTrans" presStyleCnt="0"/>
      <dgm:spPr/>
    </dgm:pt>
    <dgm:pt modelId="{B4582EDA-1B1A-4B95-B394-E7EC133DC3C4}" type="pres">
      <dgm:prSet presAssocID="{30B02ADC-C939-4FCC-B253-C2EDD3108C18}" presName="node" presStyleLbl="node1" presStyleIdx="4" presStyleCnt="8">
        <dgm:presLayoutVars>
          <dgm:bulletEnabled val="1"/>
        </dgm:presLayoutVars>
      </dgm:prSet>
      <dgm:spPr/>
    </dgm:pt>
    <dgm:pt modelId="{2923CAB2-DB58-4C3A-BAA4-828D37DE1C9D}" type="pres">
      <dgm:prSet presAssocID="{8857E64A-F82E-4858-ABCD-0D5132F899F1}" presName="sibTrans" presStyleCnt="0"/>
      <dgm:spPr/>
    </dgm:pt>
    <dgm:pt modelId="{20EBC716-CB63-4066-B728-20919017594E}" type="pres">
      <dgm:prSet presAssocID="{3A5A7DDD-3492-4AD6-A71C-F635C28849A5}" presName="node" presStyleLbl="node1" presStyleIdx="5" presStyleCnt="8">
        <dgm:presLayoutVars>
          <dgm:bulletEnabled val="1"/>
        </dgm:presLayoutVars>
      </dgm:prSet>
      <dgm:spPr/>
    </dgm:pt>
    <dgm:pt modelId="{7ED9AE42-021F-42B1-9B99-6E3043A3C779}" type="pres">
      <dgm:prSet presAssocID="{389901A7-C47E-487A-B564-81AC80D4FA32}" presName="sibTrans" presStyleCnt="0"/>
      <dgm:spPr/>
    </dgm:pt>
    <dgm:pt modelId="{BC018062-F1A3-465A-A1A0-BEC77BCAC7AC}" type="pres">
      <dgm:prSet presAssocID="{DDEFCC33-CFFA-45A6-88A0-024092B6F06C}" presName="node" presStyleLbl="node1" presStyleIdx="6" presStyleCnt="8">
        <dgm:presLayoutVars>
          <dgm:bulletEnabled val="1"/>
        </dgm:presLayoutVars>
      </dgm:prSet>
      <dgm:spPr/>
    </dgm:pt>
    <dgm:pt modelId="{05313F84-99DF-4200-8718-A43AC44B3152}" type="pres">
      <dgm:prSet presAssocID="{72288F45-BAC8-4BA0-94C3-FE8C94EA6652}" presName="sibTrans" presStyleCnt="0"/>
      <dgm:spPr/>
    </dgm:pt>
    <dgm:pt modelId="{629D54A0-2A1E-4E7B-BD5D-2A1B0E139257}" type="pres">
      <dgm:prSet presAssocID="{2B14D5EF-066C-426C-925A-3E53ABA14BC0}" presName="node" presStyleLbl="node1" presStyleIdx="7" presStyleCnt="8">
        <dgm:presLayoutVars>
          <dgm:bulletEnabled val="1"/>
        </dgm:presLayoutVars>
      </dgm:prSet>
      <dgm:spPr/>
    </dgm:pt>
  </dgm:ptLst>
  <dgm:cxnLst>
    <dgm:cxn modelId="{72089E15-B284-41F3-A6AB-27EAC4B23FF9}" type="presOf" srcId="{DDEFCC33-CFFA-45A6-88A0-024092B6F06C}" destId="{BC018062-F1A3-465A-A1A0-BEC77BCAC7AC}" srcOrd="0" destOrd="0" presId="urn:microsoft.com/office/officeart/2005/8/layout/default"/>
    <dgm:cxn modelId="{1772941B-0A23-4F96-BCC1-6B835960E45A}" srcId="{3A5A7DDD-3492-4AD6-A71C-F635C28849A5}" destId="{10F44B70-5AA7-44E2-A74E-02A4E625E662}" srcOrd="0" destOrd="0" parTransId="{C0EF65C9-69C4-4775-9255-47E7CACE1C95}" sibTransId="{2A8A080B-FF33-40E1-BEEE-DDFB8F7499E8}"/>
    <dgm:cxn modelId="{BE5DFD1F-D1F0-45BE-977A-3578DE64ADC3}" type="presOf" srcId="{AFB7AA1C-4B61-4D27-8660-D14DF8CD02BB}" destId="{F65B6589-88D5-4466-A04F-83EDB6B33367}" srcOrd="0" destOrd="0" presId="urn:microsoft.com/office/officeart/2005/8/layout/default"/>
    <dgm:cxn modelId="{CE2E1D27-4C7E-48DE-9A94-715E277F67F3}" srcId="{DDEFCC33-CFFA-45A6-88A0-024092B6F06C}" destId="{EB1E2451-D777-41A6-9207-9F6DF026B9AC}" srcOrd="0" destOrd="0" parTransId="{7B8EF1BB-52EE-440B-9C64-8B696EBB2949}" sibTransId="{5908CE82-75B4-4B04-B843-96E4F7F99E26}"/>
    <dgm:cxn modelId="{D6589B2E-AD59-4AAD-BBD4-7AB9BA9CAC92}" srcId="{2B14D5EF-066C-426C-925A-3E53ABA14BC0}" destId="{72AE1FD6-5183-4209-B8C0-500F82693075}" srcOrd="0" destOrd="0" parTransId="{E832B59B-72C0-41EA-91BD-49CB2E4ECA60}" sibTransId="{6D8C9EC8-66B0-4037-9E6C-164081324B17}"/>
    <dgm:cxn modelId="{F6A51833-84ED-492C-8ECE-8032FB8A1489}" type="presOf" srcId="{3F59E025-09EC-4DCD-BB3F-053012450F74}" destId="{B4582EDA-1B1A-4B95-B394-E7EC133DC3C4}" srcOrd="0" destOrd="1" presId="urn:microsoft.com/office/officeart/2005/8/layout/default"/>
    <dgm:cxn modelId="{7BBF7139-10B2-47BE-93BE-3FE7C7DE41A3}" srcId="{7123F60B-5B22-475E-AC71-07DDCD3AFAFF}" destId="{48DF77F3-7CB5-4295-9072-9891DF54FD61}" srcOrd="0" destOrd="0" parTransId="{ADC21825-467E-4D88-847E-FB6281CC1E52}" sibTransId="{4C14E146-0136-4BCD-8E3E-98376EFE612D}"/>
    <dgm:cxn modelId="{0CF75F3E-1D8E-4A13-9284-78F808874458}" type="presOf" srcId="{DB7535FA-473F-42F8-BC91-B45DF99C0649}" destId="{C34490D8-B9B3-4871-A8F2-CD2771386871}" srcOrd="0" destOrd="0" presId="urn:microsoft.com/office/officeart/2005/8/layout/default"/>
    <dgm:cxn modelId="{E561483F-E07B-4F67-801B-4753A23A20F9}" type="presOf" srcId="{3A5A7DDD-3492-4AD6-A71C-F635C28849A5}" destId="{20EBC716-CB63-4066-B728-20919017594E}" srcOrd="0" destOrd="0" presId="urn:microsoft.com/office/officeart/2005/8/layout/default"/>
    <dgm:cxn modelId="{FFE2646A-4D1B-4CB6-8B42-2C864FC41298}" srcId="{DB7535FA-473F-42F8-BC91-B45DF99C0649}" destId="{AFB7AA1C-4B61-4D27-8660-D14DF8CD02BB}" srcOrd="2" destOrd="0" parTransId="{97523847-E650-4FFF-B973-AC30EDC64F0E}" sibTransId="{9D0462BB-C0E3-4D37-9A5D-9DEF751384CB}"/>
    <dgm:cxn modelId="{7F65ED4F-8BF7-45FF-8900-7F2288C0086A}" srcId="{DB7535FA-473F-42F8-BC91-B45DF99C0649}" destId="{3A5A7DDD-3492-4AD6-A71C-F635C28849A5}" srcOrd="5" destOrd="0" parTransId="{32A20575-564B-4F93-B21C-3D42AAF67547}" sibTransId="{389901A7-C47E-487A-B564-81AC80D4FA32}"/>
    <dgm:cxn modelId="{03268E54-FFAE-402A-834C-0A225CF415D9}" type="presOf" srcId="{2B14D5EF-066C-426C-925A-3E53ABA14BC0}" destId="{629D54A0-2A1E-4E7B-BD5D-2A1B0E139257}" srcOrd="0" destOrd="0" presId="urn:microsoft.com/office/officeart/2005/8/layout/default"/>
    <dgm:cxn modelId="{6A5CA554-4EF0-42EF-B31F-F1B5F03F034E}" type="presOf" srcId="{7123F60B-5B22-475E-AC71-07DDCD3AFAFF}" destId="{7D60830C-131B-49F7-92F1-3D65B0AAAF57}" srcOrd="0" destOrd="0" presId="urn:microsoft.com/office/officeart/2005/8/layout/default"/>
    <dgm:cxn modelId="{26D3E854-AA1E-4F26-ADD1-FEBA5C50DD83}" type="presOf" srcId="{48DF77F3-7CB5-4295-9072-9891DF54FD61}" destId="{7D60830C-131B-49F7-92F1-3D65B0AAAF57}" srcOrd="0" destOrd="1" presId="urn:microsoft.com/office/officeart/2005/8/layout/default"/>
    <dgm:cxn modelId="{08244B56-535D-4C9D-A595-BAB418922B8F}" type="presOf" srcId="{10F44B70-5AA7-44E2-A74E-02A4E625E662}" destId="{20EBC716-CB63-4066-B728-20919017594E}" srcOrd="0" destOrd="1" presId="urn:microsoft.com/office/officeart/2005/8/layout/default"/>
    <dgm:cxn modelId="{0D991E87-3BD8-44E8-A45C-BFB60A202D4A}" srcId="{DB7535FA-473F-42F8-BC91-B45DF99C0649}" destId="{30B02ADC-C939-4FCC-B253-C2EDD3108C18}" srcOrd="4" destOrd="0" parTransId="{7C71F60C-FEBE-4921-AB9E-F461D879A913}" sibTransId="{8857E64A-F82E-4858-ABCD-0D5132F899F1}"/>
    <dgm:cxn modelId="{5DB5E48E-EDB7-4164-93CF-78E429C09F3D}" type="presOf" srcId="{7562CF4C-1C97-40BA-86E2-71AB367EA544}" destId="{629F915D-D547-4F99-B7E6-CCE3EE7FE16F}" srcOrd="0" destOrd="1" presId="urn:microsoft.com/office/officeart/2005/8/layout/default"/>
    <dgm:cxn modelId="{A58E3A8F-E169-491A-AFA2-9B3CDD7E2897}" type="presOf" srcId="{EFEF3760-980B-4785-A73C-6FBCDE520C95}" destId="{F65B6589-88D5-4466-A04F-83EDB6B33367}" srcOrd="0" destOrd="1" presId="urn:microsoft.com/office/officeart/2005/8/layout/default"/>
    <dgm:cxn modelId="{9E31618F-C914-46D2-8AE3-A464ED5E0C97}" type="presOf" srcId="{8ED19E28-316E-4687-BE39-FE3C16489D89}" destId="{629F915D-D547-4F99-B7E6-CCE3EE7FE16F}" srcOrd="0" destOrd="0" presId="urn:microsoft.com/office/officeart/2005/8/layout/default"/>
    <dgm:cxn modelId="{37D0BA92-0E95-432C-936A-587FB44B17E1}" srcId="{30B02ADC-C939-4FCC-B253-C2EDD3108C18}" destId="{3F59E025-09EC-4DCD-BB3F-053012450F74}" srcOrd="0" destOrd="0" parTransId="{481BDEC0-F8BD-44B6-92D6-0AE26D7DE7DA}" sibTransId="{5F465032-E93B-4785-B659-A694FD3D65DE}"/>
    <dgm:cxn modelId="{8A071D93-E130-4629-89A3-868D1F70F5C9}" srcId="{65735266-3822-4F0F-9448-2953DBF2E173}" destId="{1D17074A-5AEE-49E8-8B65-1AFCDAA6CD5D}" srcOrd="0" destOrd="0" parTransId="{2AA516F1-954F-4CCD-98FD-9F091C1AF99F}" sibTransId="{8C29F12B-D8B1-41EF-B8BD-96286BE3B701}"/>
    <dgm:cxn modelId="{529C7E9A-1466-4E4B-AA4A-00BAF890F673}" srcId="{AFB7AA1C-4B61-4D27-8660-D14DF8CD02BB}" destId="{EFEF3760-980B-4785-A73C-6FBCDE520C95}" srcOrd="0" destOrd="0" parTransId="{017916D4-341F-47B8-8BE8-24F3F4E4AB01}" sibTransId="{EC6DC460-6AEB-4B2E-8158-E16F6CB01E33}"/>
    <dgm:cxn modelId="{B830FA9B-4EBD-4008-A6F9-BA29D3F7A6FF}" srcId="{DB7535FA-473F-42F8-BC91-B45DF99C0649}" destId="{8ED19E28-316E-4687-BE39-FE3C16489D89}" srcOrd="1" destOrd="0" parTransId="{167868BA-520C-4D4D-AA9C-0FFA7F890793}" sibTransId="{2767D36B-2119-4164-9A96-009E8F089937}"/>
    <dgm:cxn modelId="{0BDA4BA4-8757-4DAE-B936-E3A61E2CCF0D}" type="presOf" srcId="{EB1E2451-D777-41A6-9207-9F6DF026B9AC}" destId="{BC018062-F1A3-465A-A1A0-BEC77BCAC7AC}" srcOrd="0" destOrd="1" presId="urn:microsoft.com/office/officeart/2005/8/layout/default"/>
    <dgm:cxn modelId="{313605CB-DA9D-46BC-A572-9D8F39CAFC58}" srcId="{DB7535FA-473F-42F8-BC91-B45DF99C0649}" destId="{65735266-3822-4F0F-9448-2953DBF2E173}" srcOrd="3" destOrd="0" parTransId="{D2433EA3-8E8D-4F60-8236-CA06D0492F87}" sibTransId="{F0209491-5273-472C-9D12-292F0E0CB15B}"/>
    <dgm:cxn modelId="{B1287ED4-4D15-4DF5-B69E-EE6960593A57}" type="presOf" srcId="{1D17074A-5AEE-49E8-8B65-1AFCDAA6CD5D}" destId="{8EFF4587-10E3-40CB-98BA-03CCA6E679F1}" srcOrd="0" destOrd="1" presId="urn:microsoft.com/office/officeart/2005/8/layout/default"/>
    <dgm:cxn modelId="{9DCBF0DA-E4CB-4C4F-9E45-9A6E9D60162D}" srcId="{8ED19E28-316E-4687-BE39-FE3C16489D89}" destId="{7562CF4C-1C97-40BA-86E2-71AB367EA544}" srcOrd="0" destOrd="0" parTransId="{2A695EB7-3CB8-4B47-B10D-0A9AB9607E43}" sibTransId="{18413922-CAC8-4DBC-851B-4EDF9A96D7CD}"/>
    <dgm:cxn modelId="{A1AD51DE-0847-44A1-9B9F-A236F9E28EF8}" srcId="{DB7535FA-473F-42F8-BC91-B45DF99C0649}" destId="{DDEFCC33-CFFA-45A6-88A0-024092B6F06C}" srcOrd="6" destOrd="0" parTransId="{468337C6-5700-4F35-BFCC-29FC6E862E43}" sibTransId="{72288F45-BAC8-4BA0-94C3-FE8C94EA6652}"/>
    <dgm:cxn modelId="{141A61E1-4C9C-4673-96A3-754C3CA30E21}" srcId="{DB7535FA-473F-42F8-BC91-B45DF99C0649}" destId="{2B14D5EF-066C-426C-925A-3E53ABA14BC0}" srcOrd="7" destOrd="0" parTransId="{F49FC2B2-7BD7-44C5-B4AF-0A6E243A2A2F}" sibTransId="{51BCDD9B-B78F-4908-8C88-4676D66E814B}"/>
    <dgm:cxn modelId="{C7118AE1-0076-4EB6-A9B8-9FECC44C516D}" srcId="{DB7535FA-473F-42F8-BC91-B45DF99C0649}" destId="{7123F60B-5B22-475E-AC71-07DDCD3AFAFF}" srcOrd="0" destOrd="0" parTransId="{55CB9A95-D9EE-4630-92DA-808F283B5BE5}" sibTransId="{E660E0A1-866C-4017-874C-A492DD9E55A2}"/>
    <dgm:cxn modelId="{24B1B5E5-378D-41F1-A800-D35E5269D677}" type="presOf" srcId="{30B02ADC-C939-4FCC-B253-C2EDD3108C18}" destId="{B4582EDA-1B1A-4B95-B394-E7EC133DC3C4}" srcOrd="0" destOrd="0" presId="urn:microsoft.com/office/officeart/2005/8/layout/default"/>
    <dgm:cxn modelId="{5EE599F1-B0F5-48F7-AD37-FFEEA01F5118}" type="presOf" srcId="{72AE1FD6-5183-4209-B8C0-500F82693075}" destId="{629D54A0-2A1E-4E7B-BD5D-2A1B0E139257}" srcOrd="0" destOrd="1" presId="urn:microsoft.com/office/officeart/2005/8/layout/default"/>
    <dgm:cxn modelId="{495E05F9-AB08-48DC-91E9-DF1717B59308}" type="presOf" srcId="{65735266-3822-4F0F-9448-2953DBF2E173}" destId="{8EFF4587-10E3-40CB-98BA-03CCA6E679F1}" srcOrd="0" destOrd="0" presId="urn:microsoft.com/office/officeart/2005/8/layout/default"/>
    <dgm:cxn modelId="{E00CF524-A9FD-4D43-A75D-F1BFE03492E2}" type="presParOf" srcId="{C34490D8-B9B3-4871-A8F2-CD2771386871}" destId="{7D60830C-131B-49F7-92F1-3D65B0AAAF57}" srcOrd="0" destOrd="0" presId="urn:microsoft.com/office/officeart/2005/8/layout/default"/>
    <dgm:cxn modelId="{B9AF4223-33B4-4FE0-A211-520F77F9A73B}" type="presParOf" srcId="{C34490D8-B9B3-4871-A8F2-CD2771386871}" destId="{2BE3D201-CAB0-4A95-8DC6-2ED5C2433AFE}" srcOrd="1" destOrd="0" presId="urn:microsoft.com/office/officeart/2005/8/layout/default"/>
    <dgm:cxn modelId="{667CD14B-C163-4911-8CC0-8E12578812A3}" type="presParOf" srcId="{C34490D8-B9B3-4871-A8F2-CD2771386871}" destId="{629F915D-D547-4F99-B7E6-CCE3EE7FE16F}" srcOrd="2" destOrd="0" presId="urn:microsoft.com/office/officeart/2005/8/layout/default"/>
    <dgm:cxn modelId="{53191B7C-0BBF-4DB9-B5E7-7FD0667A5CFE}" type="presParOf" srcId="{C34490D8-B9B3-4871-A8F2-CD2771386871}" destId="{BA73DA24-EFF6-4808-9B89-F80D877FE1DD}" srcOrd="3" destOrd="0" presId="urn:microsoft.com/office/officeart/2005/8/layout/default"/>
    <dgm:cxn modelId="{3BFEB1FD-83D7-4126-98BB-3052873B6C10}" type="presParOf" srcId="{C34490D8-B9B3-4871-A8F2-CD2771386871}" destId="{F65B6589-88D5-4466-A04F-83EDB6B33367}" srcOrd="4" destOrd="0" presId="urn:microsoft.com/office/officeart/2005/8/layout/default"/>
    <dgm:cxn modelId="{F88AE28D-0F0C-4452-BE44-AC8E6DBB05C4}" type="presParOf" srcId="{C34490D8-B9B3-4871-A8F2-CD2771386871}" destId="{B2506948-10D0-433E-AFF3-14681AA3E2C5}" srcOrd="5" destOrd="0" presId="urn:microsoft.com/office/officeart/2005/8/layout/default"/>
    <dgm:cxn modelId="{79EC2CDD-1DB2-410F-9D58-FBBE69B91145}" type="presParOf" srcId="{C34490D8-B9B3-4871-A8F2-CD2771386871}" destId="{8EFF4587-10E3-40CB-98BA-03CCA6E679F1}" srcOrd="6" destOrd="0" presId="urn:microsoft.com/office/officeart/2005/8/layout/default"/>
    <dgm:cxn modelId="{3F5B0049-C9EF-4F6F-9489-4894767E84FD}" type="presParOf" srcId="{C34490D8-B9B3-4871-A8F2-CD2771386871}" destId="{DDDAF1B0-3965-4BEA-9F16-392F949BAA2A}" srcOrd="7" destOrd="0" presId="urn:microsoft.com/office/officeart/2005/8/layout/default"/>
    <dgm:cxn modelId="{B88862D8-45EF-4FBC-A788-35C1DC74257F}" type="presParOf" srcId="{C34490D8-B9B3-4871-A8F2-CD2771386871}" destId="{B4582EDA-1B1A-4B95-B394-E7EC133DC3C4}" srcOrd="8" destOrd="0" presId="urn:microsoft.com/office/officeart/2005/8/layout/default"/>
    <dgm:cxn modelId="{9EC39176-6D5E-4E11-BEEC-F01FAA9CC1A7}" type="presParOf" srcId="{C34490D8-B9B3-4871-A8F2-CD2771386871}" destId="{2923CAB2-DB58-4C3A-BAA4-828D37DE1C9D}" srcOrd="9" destOrd="0" presId="urn:microsoft.com/office/officeart/2005/8/layout/default"/>
    <dgm:cxn modelId="{BE36EABA-6FE5-4397-A137-EE646775594C}" type="presParOf" srcId="{C34490D8-B9B3-4871-A8F2-CD2771386871}" destId="{20EBC716-CB63-4066-B728-20919017594E}" srcOrd="10" destOrd="0" presId="urn:microsoft.com/office/officeart/2005/8/layout/default"/>
    <dgm:cxn modelId="{7FA1EFAF-558E-4004-AC28-6DFC8D18EADC}" type="presParOf" srcId="{C34490D8-B9B3-4871-A8F2-CD2771386871}" destId="{7ED9AE42-021F-42B1-9B99-6E3043A3C779}" srcOrd="11" destOrd="0" presId="urn:microsoft.com/office/officeart/2005/8/layout/default"/>
    <dgm:cxn modelId="{12DBE9E9-968E-4B30-B111-A28708CD01FD}" type="presParOf" srcId="{C34490D8-B9B3-4871-A8F2-CD2771386871}" destId="{BC018062-F1A3-465A-A1A0-BEC77BCAC7AC}" srcOrd="12" destOrd="0" presId="urn:microsoft.com/office/officeart/2005/8/layout/default"/>
    <dgm:cxn modelId="{098DFCA5-5910-4568-8F1A-76EEFE06A1AA}" type="presParOf" srcId="{C34490D8-B9B3-4871-A8F2-CD2771386871}" destId="{05313F84-99DF-4200-8718-A43AC44B3152}" srcOrd="13" destOrd="0" presId="urn:microsoft.com/office/officeart/2005/8/layout/default"/>
    <dgm:cxn modelId="{B8F8FFF3-D1CC-43BA-962F-FE7E695D5FED}" type="presParOf" srcId="{C34490D8-B9B3-4871-A8F2-CD2771386871}" destId="{629D54A0-2A1E-4E7B-BD5D-2A1B0E1392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A56BB-4F52-48CF-A158-FD97E15060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9B731D7-EFA1-4B5F-A314-B63705D63895}">
      <dgm:prSet/>
      <dgm:spPr/>
      <dgm:t>
        <a:bodyPr/>
        <a:lstStyle/>
        <a:p>
          <a:r>
            <a:rPr lang="en-US" baseline="0"/>
            <a:t>Test cases file</a:t>
          </a:r>
          <a:endParaRPr lang="en-US"/>
        </a:p>
      </dgm:t>
    </dgm:pt>
    <dgm:pt modelId="{2A9A8E47-7CEF-4915-8547-72AF1A57E3EC}" type="parTrans" cxnId="{5F61457E-82ED-4885-9603-75DE8A9456A7}">
      <dgm:prSet/>
      <dgm:spPr/>
      <dgm:t>
        <a:bodyPr/>
        <a:lstStyle/>
        <a:p>
          <a:endParaRPr lang="en-US"/>
        </a:p>
      </dgm:t>
    </dgm:pt>
    <dgm:pt modelId="{7FFC625C-6EFA-49B0-AF4B-0FF70FED2942}" type="sibTrans" cxnId="{5F61457E-82ED-4885-9603-75DE8A9456A7}">
      <dgm:prSet/>
      <dgm:spPr/>
      <dgm:t>
        <a:bodyPr/>
        <a:lstStyle/>
        <a:p>
          <a:endParaRPr lang="en-US"/>
        </a:p>
      </dgm:t>
    </dgm:pt>
    <dgm:pt modelId="{4A3CA290-864E-4197-AB30-6700F1CD6D5C}">
      <dgm:prSet/>
      <dgm:spPr/>
      <dgm:t>
        <a:bodyPr/>
        <a:lstStyle/>
        <a:p>
          <a:r>
            <a:rPr lang="en-US" baseline="0"/>
            <a:t>Research Document Update</a:t>
          </a:r>
          <a:endParaRPr lang="en-US"/>
        </a:p>
      </dgm:t>
    </dgm:pt>
    <dgm:pt modelId="{D384EA6C-13A0-4814-8129-3067A2E45F13}" type="parTrans" cxnId="{BB1434BF-073A-49C6-A161-C3937CF45FFB}">
      <dgm:prSet/>
      <dgm:spPr/>
      <dgm:t>
        <a:bodyPr/>
        <a:lstStyle/>
        <a:p>
          <a:endParaRPr lang="en-US"/>
        </a:p>
      </dgm:t>
    </dgm:pt>
    <dgm:pt modelId="{1A66A57C-B265-4A38-AD79-F168D7E98814}" type="sibTrans" cxnId="{BB1434BF-073A-49C6-A161-C3937CF45FFB}">
      <dgm:prSet/>
      <dgm:spPr/>
      <dgm:t>
        <a:bodyPr/>
        <a:lstStyle/>
        <a:p>
          <a:endParaRPr lang="en-US"/>
        </a:p>
      </dgm:t>
    </dgm:pt>
    <dgm:pt modelId="{30315992-ED68-4F53-90D2-00EB4AA4CE7F}">
      <dgm:prSet/>
      <dgm:spPr/>
      <dgm:t>
        <a:bodyPr/>
        <a:lstStyle/>
        <a:p>
          <a:r>
            <a:rPr lang="en-US" baseline="0"/>
            <a:t>Pushing code to github</a:t>
          </a:r>
          <a:endParaRPr lang="en-US"/>
        </a:p>
      </dgm:t>
    </dgm:pt>
    <dgm:pt modelId="{135DACC3-F21D-4183-AB1F-9CB38DB8F023}" type="parTrans" cxnId="{1AAD72EC-A400-45B7-8DA8-D9F61FE1FABA}">
      <dgm:prSet/>
      <dgm:spPr/>
      <dgm:t>
        <a:bodyPr/>
        <a:lstStyle/>
        <a:p>
          <a:endParaRPr lang="en-US"/>
        </a:p>
      </dgm:t>
    </dgm:pt>
    <dgm:pt modelId="{D6D88C88-5949-4A12-9F0E-1D18FEA650CC}" type="sibTrans" cxnId="{1AAD72EC-A400-45B7-8DA8-D9F61FE1FABA}">
      <dgm:prSet/>
      <dgm:spPr/>
      <dgm:t>
        <a:bodyPr/>
        <a:lstStyle/>
        <a:p>
          <a:endParaRPr lang="en-US"/>
        </a:p>
      </dgm:t>
    </dgm:pt>
    <dgm:pt modelId="{D1414EDF-39D4-47E3-A9F5-297836D40BB8}">
      <dgm:prSet/>
      <dgm:spPr/>
      <dgm:t>
        <a:bodyPr/>
        <a:lstStyle/>
        <a:p>
          <a:r>
            <a:rPr lang="en-US" baseline="0"/>
            <a:t>Making flowchart  </a:t>
          </a:r>
          <a:endParaRPr lang="en-US"/>
        </a:p>
      </dgm:t>
    </dgm:pt>
    <dgm:pt modelId="{D13B0284-F607-4143-8C80-ACF34B1BEFFE}" type="parTrans" cxnId="{C0E98140-36F3-4BEC-B42D-EDB5FAE4671C}">
      <dgm:prSet/>
      <dgm:spPr/>
      <dgm:t>
        <a:bodyPr/>
        <a:lstStyle/>
        <a:p>
          <a:endParaRPr lang="en-US"/>
        </a:p>
      </dgm:t>
    </dgm:pt>
    <dgm:pt modelId="{B7D5DF0A-87FE-40A2-9012-223574703AF0}" type="sibTrans" cxnId="{C0E98140-36F3-4BEC-B42D-EDB5FAE4671C}">
      <dgm:prSet/>
      <dgm:spPr/>
      <dgm:t>
        <a:bodyPr/>
        <a:lstStyle/>
        <a:p>
          <a:endParaRPr lang="en-US"/>
        </a:p>
      </dgm:t>
    </dgm:pt>
    <dgm:pt modelId="{66240BF9-DD9A-4560-81E4-3EA0AC85CBF4}" type="pres">
      <dgm:prSet presAssocID="{B7EA56BB-4F52-48CF-A158-FD97E150602C}" presName="root" presStyleCnt="0">
        <dgm:presLayoutVars>
          <dgm:dir/>
          <dgm:resizeHandles val="exact"/>
        </dgm:presLayoutVars>
      </dgm:prSet>
      <dgm:spPr/>
    </dgm:pt>
    <dgm:pt modelId="{2FB994C2-1538-4423-89D2-2DA03645E71E}" type="pres">
      <dgm:prSet presAssocID="{39B731D7-EFA1-4B5F-A314-B63705D63895}" presName="compNode" presStyleCnt="0"/>
      <dgm:spPr/>
    </dgm:pt>
    <dgm:pt modelId="{AA83A56D-C0C3-4147-9EDD-63595F90DF90}" type="pres">
      <dgm:prSet presAssocID="{39B731D7-EFA1-4B5F-A314-B63705D638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86349D3-D752-4494-8A38-EDFC72A0D642}" type="pres">
      <dgm:prSet presAssocID="{39B731D7-EFA1-4B5F-A314-B63705D63895}" presName="spaceRect" presStyleCnt="0"/>
      <dgm:spPr/>
    </dgm:pt>
    <dgm:pt modelId="{C3A399E5-5425-4D03-928F-887E587D4AF6}" type="pres">
      <dgm:prSet presAssocID="{39B731D7-EFA1-4B5F-A314-B63705D63895}" presName="textRect" presStyleLbl="revTx" presStyleIdx="0" presStyleCnt="4">
        <dgm:presLayoutVars>
          <dgm:chMax val="1"/>
          <dgm:chPref val="1"/>
        </dgm:presLayoutVars>
      </dgm:prSet>
      <dgm:spPr/>
    </dgm:pt>
    <dgm:pt modelId="{62DB347C-D000-467C-84BE-B1A1A0FE1CFD}" type="pres">
      <dgm:prSet presAssocID="{7FFC625C-6EFA-49B0-AF4B-0FF70FED2942}" presName="sibTrans" presStyleCnt="0"/>
      <dgm:spPr/>
    </dgm:pt>
    <dgm:pt modelId="{750FBB65-2B2E-4874-AB99-2E5B1479C536}" type="pres">
      <dgm:prSet presAssocID="{4A3CA290-864E-4197-AB30-6700F1CD6D5C}" presName="compNode" presStyleCnt="0"/>
      <dgm:spPr/>
    </dgm:pt>
    <dgm:pt modelId="{70E85D1D-A2A0-418C-A0F9-CFD6BEF914DB}" type="pres">
      <dgm:prSet presAssocID="{4A3CA290-864E-4197-AB30-6700F1CD6D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770A163-C3A2-428E-BFA2-1D03F17F243B}" type="pres">
      <dgm:prSet presAssocID="{4A3CA290-864E-4197-AB30-6700F1CD6D5C}" presName="spaceRect" presStyleCnt="0"/>
      <dgm:spPr/>
    </dgm:pt>
    <dgm:pt modelId="{21B0FFFB-CA95-4988-B437-B99A876E2D54}" type="pres">
      <dgm:prSet presAssocID="{4A3CA290-864E-4197-AB30-6700F1CD6D5C}" presName="textRect" presStyleLbl="revTx" presStyleIdx="1" presStyleCnt="4">
        <dgm:presLayoutVars>
          <dgm:chMax val="1"/>
          <dgm:chPref val="1"/>
        </dgm:presLayoutVars>
      </dgm:prSet>
      <dgm:spPr/>
    </dgm:pt>
    <dgm:pt modelId="{FF07F12B-DA83-4D0F-81B9-B77DAAF88B0E}" type="pres">
      <dgm:prSet presAssocID="{1A66A57C-B265-4A38-AD79-F168D7E98814}" presName="sibTrans" presStyleCnt="0"/>
      <dgm:spPr/>
    </dgm:pt>
    <dgm:pt modelId="{B8573F99-AB11-4F26-AC2B-14E481B50663}" type="pres">
      <dgm:prSet presAssocID="{30315992-ED68-4F53-90D2-00EB4AA4CE7F}" presName="compNode" presStyleCnt="0"/>
      <dgm:spPr/>
    </dgm:pt>
    <dgm:pt modelId="{461936F3-52F6-43ED-B567-62B9486B77C7}" type="pres">
      <dgm:prSet presAssocID="{30315992-ED68-4F53-90D2-00EB4AA4CE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B335DA7-F444-4B1A-A915-C1DA6082F1EF}" type="pres">
      <dgm:prSet presAssocID="{30315992-ED68-4F53-90D2-00EB4AA4CE7F}" presName="spaceRect" presStyleCnt="0"/>
      <dgm:spPr/>
    </dgm:pt>
    <dgm:pt modelId="{E2C8C1C2-107A-430A-9511-EAFF58B5BFEE}" type="pres">
      <dgm:prSet presAssocID="{30315992-ED68-4F53-90D2-00EB4AA4CE7F}" presName="textRect" presStyleLbl="revTx" presStyleIdx="2" presStyleCnt="4">
        <dgm:presLayoutVars>
          <dgm:chMax val="1"/>
          <dgm:chPref val="1"/>
        </dgm:presLayoutVars>
      </dgm:prSet>
      <dgm:spPr/>
    </dgm:pt>
    <dgm:pt modelId="{6B9EC4DF-94F8-4DE5-820F-2F1B0319C69F}" type="pres">
      <dgm:prSet presAssocID="{D6D88C88-5949-4A12-9F0E-1D18FEA650CC}" presName="sibTrans" presStyleCnt="0"/>
      <dgm:spPr/>
    </dgm:pt>
    <dgm:pt modelId="{BB5D2856-FEF9-4A6B-9029-EAC589F0039D}" type="pres">
      <dgm:prSet presAssocID="{D1414EDF-39D4-47E3-A9F5-297836D40BB8}" presName="compNode" presStyleCnt="0"/>
      <dgm:spPr/>
    </dgm:pt>
    <dgm:pt modelId="{B032B8B7-31B7-4294-AAFA-DF572782500C}" type="pres">
      <dgm:prSet presAssocID="{D1414EDF-39D4-47E3-A9F5-297836D40B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F7EF3D-FCA0-47E8-87A5-B5A24FC88C32}" type="pres">
      <dgm:prSet presAssocID="{D1414EDF-39D4-47E3-A9F5-297836D40BB8}" presName="spaceRect" presStyleCnt="0"/>
      <dgm:spPr/>
    </dgm:pt>
    <dgm:pt modelId="{5348B891-D132-4D4C-952F-E8735A233B8B}" type="pres">
      <dgm:prSet presAssocID="{D1414EDF-39D4-47E3-A9F5-297836D40B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1C3C2F-139D-44DE-BEF4-E1B1B82A8177}" type="presOf" srcId="{D1414EDF-39D4-47E3-A9F5-297836D40BB8}" destId="{5348B891-D132-4D4C-952F-E8735A233B8B}" srcOrd="0" destOrd="0" presId="urn:microsoft.com/office/officeart/2018/2/layout/IconLabelList"/>
    <dgm:cxn modelId="{C0E98140-36F3-4BEC-B42D-EDB5FAE4671C}" srcId="{B7EA56BB-4F52-48CF-A158-FD97E150602C}" destId="{D1414EDF-39D4-47E3-A9F5-297836D40BB8}" srcOrd="3" destOrd="0" parTransId="{D13B0284-F607-4143-8C80-ACF34B1BEFFE}" sibTransId="{B7D5DF0A-87FE-40A2-9012-223574703AF0}"/>
    <dgm:cxn modelId="{5F61457E-82ED-4885-9603-75DE8A9456A7}" srcId="{B7EA56BB-4F52-48CF-A158-FD97E150602C}" destId="{39B731D7-EFA1-4B5F-A314-B63705D63895}" srcOrd="0" destOrd="0" parTransId="{2A9A8E47-7CEF-4915-8547-72AF1A57E3EC}" sibTransId="{7FFC625C-6EFA-49B0-AF4B-0FF70FED2942}"/>
    <dgm:cxn modelId="{C709BE9B-7BE7-4176-8177-6D0FEBA9F91A}" type="presOf" srcId="{B7EA56BB-4F52-48CF-A158-FD97E150602C}" destId="{66240BF9-DD9A-4560-81E4-3EA0AC85CBF4}" srcOrd="0" destOrd="0" presId="urn:microsoft.com/office/officeart/2018/2/layout/IconLabelList"/>
    <dgm:cxn modelId="{BB1434BF-073A-49C6-A161-C3937CF45FFB}" srcId="{B7EA56BB-4F52-48CF-A158-FD97E150602C}" destId="{4A3CA290-864E-4197-AB30-6700F1CD6D5C}" srcOrd="1" destOrd="0" parTransId="{D384EA6C-13A0-4814-8129-3067A2E45F13}" sibTransId="{1A66A57C-B265-4A38-AD79-F168D7E98814}"/>
    <dgm:cxn modelId="{BEC0AEC2-0E8D-4C16-A2C6-56C66AE00AEC}" type="presOf" srcId="{4A3CA290-864E-4197-AB30-6700F1CD6D5C}" destId="{21B0FFFB-CA95-4988-B437-B99A876E2D54}" srcOrd="0" destOrd="0" presId="urn:microsoft.com/office/officeart/2018/2/layout/IconLabelList"/>
    <dgm:cxn modelId="{74EFF2D9-8911-4524-AC77-AE8C2D43E5C9}" type="presOf" srcId="{39B731D7-EFA1-4B5F-A314-B63705D63895}" destId="{C3A399E5-5425-4D03-928F-887E587D4AF6}" srcOrd="0" destOrd="0" presId="urn:microsoft.com/office/officeart/2018/2/layout/IconLabelList"/>
    <dgm:cxn modelId="{1AAD72EC-A400-45B7-8DA8-D9F61FE1FABA}" srcId="{B7EA56BB-4F52-48CF-A158-FD97E150602C}" destId="{30315992-ED68-4F53-90D2-00EB4AA4CE7F}" srcOrd="2" destOrd="0" parTransId="{135DACC3-F21D-4183-AB1F-9CB38DB8F023}" sibTransId="{D6D88C88-5949-4A12-9F0E-1D18FEA650CC}"/>
    <dgm:cxn modelId="{5B0DFBF0-8638-4575-B30F-B762979176A1}" type="presOf" srcId="{30315992-ED68-4F53-90D2-00EB4AA4CE7F}" destId="{E2C8C1C2-107A-430A-9511-EAFF58B5BFEE}" srcOrd="0" destOrd="0" presId="urn:microsoft.com/office/officeart/2018/2/layout/IconLabelList"/>
    <dgm:cxn modelId="{636E6636-80BA-44CF-8F67-12A58CF8844A}" type="presParOf" srcId="{66240BF9-DD9A-4560-81E4-3EA0AC85CBF4}" destId="{2FB994C2-1538-4423-89D2-2DA03645E71E}" srcOrd="0" destOrd="0" presId="urn:microsoft.com/office/officeart/2018/2/layout/IconLabelList"/>
    <dgm:cxn modelId="{A3F4D14D-2D3C-475C-BE87-F02693C82F2D}" type="presParOf" srcId="{2FB994C2-1538-4423-89D2-2DA03645E71E}" destId="{AA83A56D-C0C3-4147-9EDD-63595F90DF90}" srcOrd="0" destOrd="0" presId="urn:microsoft.com/office/officeart/2018/2/layout/IconLabelList"/>
    <dgm:cxn modelId="{1523829C-855C-41C6-A111-E6D6EE2B39AA}" type="presParOf" srcId="{2FB994C2-1538-4423-89D2-2DA03645E71E}" destId="{086349D3-D752-4494-8A38-EDFC72A0D642}" srcOrd="1" destOrd="0" presId="urn:microsoft.com/office/officeart/2018/2/layout/IconLabelList"/>
    <dgm:cxn modelId="{CE73F596-0609-4452-A661-17D39037F234}" type="presParOf" srcId="{2FB994C2-1538-4423-89D2-2DA03645E71E}" destId="{C3A399E5-5425-4D03-928F-887E587D4AF6}" srcOrd="2" destOrd="0" presId="urn:microsoft.com/office/officeart/2018/2/layout/IconLabelList"/>
    <dgm:cxn modelId="{DFE895C2-A125-4A2A-B7D5-2E2DC4B6F1C2}" type="presParOf" srcId="{66240BF9-DD9A-4560-81E4-3EA0AC85CBF4}" destId="{62DB347C-D000-467C-84BE-B1A1A0FE1CFD}" srcOrd="1" destOrd="0" presId="urn:microsoft.com/office/officeart/2018/2/layout/IconLabelList"/>
    <dgm:cxn modelId="{3EAE43B1-CCA2-4949-8C68-449A6C0DBA28}" type="presParOf" srcId="{66240BF9-DD9A-4560-81E4-3EA0AC85CBF4}" destId="{750FBB65-2B2E-4874-AB99-2E5B1479C536}" srcOrd="2" destOrd="0" presId="urn:microsoft.com/office/officeart/2018/2/layout/IconLabelList"/>
    <dgm:cxn modelId="{5312E595-B1EC-4432-B885-F53D1D6DB58B}" type="presParOf" srcId="{750FBB65-2B2E-4874-AB99-2E5B1479C536}" destId="{70E85D1D-A2A0-418C-A0F9-CFD6BEF914DB}" srcOrd="0" destOrd="0" presId="urn:microsoft.com/office/officeart/2018/2/layout/IconLabelList"/>
    <dgm:cxn modelId="{862FB499-B3AA-4622-8827-1CFD66CA49F5}" type="presParOf" srcId="{750FBB65-2B2E-4874-AB99-2E5B1479C536}" destId="{2770A163-C3A2-428E-BFA2-1D03F17F243B}" srcOrd="1" destOrd="0" presId="urn:microsoft.com/office/officeart/2018/2/layout/IconLabelList"/>
    <dgm:cxn modelId="{93191C92-8E91-4D4A-9729-3486919EDFFF}" type="presParOf" srcId="{750FBB65-2B2E-4874-AB99-2E5B1479C536}" destId="{21B0FFFB-CA95-4988-B437-B99A876E2D54}" srcOrd="2" destOrd="0" presId="urn:microsoft.com/office/officeart/2018/2/layout/IconLabelList"/>
    <dgm:cxn modelId="{E0C914A1-889E-48DE-AC6C-DB26BBB5F328}" type="presParOf" srcId="{66240BF9-DD9A-4560-81E4-3EA0AC85CBF4}" destId="{FF07F12B-DA83-4D0F-81B9-B77DAAF88B0E}" srcOrd="3" destOrd="0" presId="urn:microsoft.com/office/officeart/2018/2/layout/IconLabelList"/>
    <dgm:cxn modelId="{2DFE7500-F94D-486C-9886-6C24919B7C61}" type="presParOf" srcId="{66240BF9-DD9A-4560-81E4-3EA0AC85CBF4}" destId="{B8573F99-AB11-4F26-AC2B-14E481B50663}" srcOrd="4" destOrd="0" presId="urn:microsoft.com/office/officeart/2018/2/layout/IconLabelList"/>
    <dgm:cxn modelId="{4057B9D7-EF4F-42C5-ABB5-27C2AA0BA0D5}" type="presParOf" srcId="{B8573F99-AB11-4F26-AC2B-14E481B50663}" destId="{461936F3-52F6-43ED-B567-62B9486B77C7}" srcOrd="0" destOrd="0" presId="urn:microsoft.com/office/officeart/2018/2/layout/IconLabelList"/>
    <dgm:cxn modelId="{AF5B2F59-33CF-417A-BAE8-1D9DC5192E35}" type="presParOf" srcId="{B8573F99-AB11-4F26-AC2B-14E481B50663}" destId="{3B335DA7-F444-4B1A-A915-C1DA6082F1EF}" srcOrd="1" destOrd="0" presId="urn:microsoft.com/office/officeart/2018/2/layout/IconLabelList"/>
    <dgm:cxn modelId="{CB0285D4-4164-4784-960B-CFE7A74DF12A}" type="presParOf" srcId="{B8573F99-AB11-4F26-AC2B-14E481B50663}" destId="{E2C8C1C2-107A-430A-9511-EAFF58B5BFEE}" srcOrd="2" destOrd="0" presId="urn:microsoft.com/office/officeart/2018/2/layout/IconLabelList"/>
    <dgm:cxn modelId="{40CEB399-7EF0-4E35-8E50-6458150DD65C}" type="presParOf" srcId="{66240BF9-DD9A-4560-81E4-3EA0AC85CBF4}" destId="{6B9EC4DF-94F8-4DE5-820F-2F1B0319C69F}" srcOrd="5" destOrd="0" presId="urn:microsoft.com/office/officeart/2018/2/layout/IconLabelList"/>
    <dgm:cxn modelId="{07DAA8DC-E317-4AB7-AAD4-D8DC6268ECBD}" type="presParOf" srcId="{66240BF9-DD9A-4560-81E4-3EA0AC85CBF4}" destId="{BB5D2856-FEF9-4A6B-9029-EAC589F0039D}" srcOrd="6" destOrd="0" presId="urn:microsoft.com/office/officeart/2018/2/layout/IconLabelList"/>
    <dgm:cxn modelId="{F0629C46-EBA5-46E0-B224-39032D489E0A}" type="presParOf" srcId="{BB5D2856-FEF9-4A6B-9029-EAC589F0039D}" destId="{B032B8B7-31B7-4294-AAFA-DF572782500C}" srcOrd="0" destOrd="0" presId="urn:microsoft.com/office/officeart/2018/2/layout/IconLabelList"/>
    <dgm:cxn modelId="{AE6B60AB-9E73-4516-9C79-B740D53B48B5}" type="presParOf" srcId="{BB5D2856-FEF9-4A6B-9029-EAC589F0039D}" destId="{DBF7EF3D-FCA0-47E8-87A5-B5A24FC88C32}" srcOrd="1" destOrd="0" presId="urn:microsoft.com/office/officeart/2018/2/layout/IconLabelList"/>
    <dgm:cxn modelId="{E99C9B07-2818-4ACF-9383-C47D0440FD93}" type="presParOf" srcId="{BB5D2856-FEF9-4A6B-9029-EAC589F0039D}" destId="{5348B891-D132-4D4C-952F-E8735A233B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DC6BC-C508-4DDD-9A07-849F5C7CD174}">
      <dsp:nvSpPr>
        <dsp:cNvPr id="0" name=""/>
        <dsp:cNvSpPr/>
      </dsp:nvSpPr>
      <dsp:spPr>
        <a:xfrm>
          <a:off x="0" y="0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Flow understanding</a:t>
          </a:r>
          <a:endParaRPr lang="en-US" sz="2400" kern="1200"/>
        </a:p>
      </dsp:txBody>
      <dsp:txXfrm>
        <a:off x="27073" y="27073"/>
        <a:ext cx="6811027" cy="870179"/>
      </dsp:txXfrm>
    </dsp:sp>
    <dsp:sp modelId="{DF3D6F9B-29A6-4845-9331-F2E07C2E69FE}">
      <dsp:nvSpPr>
        <dsp:cNvPr id="0" name=""/>
        <dsp:cNvSpPr/>
      </dsp:nvSpPr>
      <dsp:spPr>
        <a:xfrm>
          <a:off x="660498" y="1092384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Installing .py packages and setting up CLI </a:t>
          </a:r>
          <a:endParaRPr lang="en-US" sz="2400" kern="1200"/>
        </a:p>
      </dsp:txBody>
      <dsp:txXfrm>
        <a:off x="687571" y="1119457"/>
        <a:ext cx="6571096" cy="870179"/>
      </dsp:txXfrm>
    </dsp:sp>
    <dsp:sp modelId="{49DBE098-0A9B-4003-8DF3-410F29790B36}">
      <dsp:nvSpPr>
        <dsp:cNvPr id="0" name=""/>
        <dsp:cNvSpPr/>
      </dsp:nvSpPr>
      <dsp:spPr>
        <a:xfrm>
          <a:off x="1311139" y="2184768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Testing on Java code </a:t>
          </a:r>
          <a:endParaRPr lang="en-US" sz="2400" kern="1200"/>
        </a:p>
      </dsp:txBody>
      <dsp:txXfrm>
        <a:off x="1338212" y="2211841"/>
        <a:ext cx="6580954" cy="870179"/>
      </dsp:txXfrm>
    </dsp:sp>
    <dsp:sp modelId="{406CC36A-645B-4296-92DA-8E940CABC17D}">
      <dsp:nvSpPr>
        <dsp:cNvPr id="0" name=""/>
        <dsp:cNvSpPr/>
      </dsp:nvSpPr>
      <dsp:spPr>
        <a:xfrm>
          <a:off x="1971638" y="3277152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Check Accessibility and usage of ScanOss’s DB</a:t>
          </a:r>
          <a:endParaRPr lang="en-US" sz="2400" kern="1200"/>
        </a:p>
      </dsp:txBody>
      <dsp:txXfrm>
        <a:off x="1998711" y="3304225"/>
        <a:ext cx="6571096" cy="870179"/>
      </dsp:txXfrm>
    </dsp:sp>
    <dsp:sp modelId="{4301433F-04AA-4045-9308-DC906570505E}">
      <dsp:nvSpPr>
        <dsp:cNvPr id="0" name=""/>
        <dsp:cNvSpPr/>
      </dsp:nvSpPr>
      <dsp:spPr>
        <a:xfrm>
          <a:off x="7285741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420923" y="707949"/>
        <a:ext cx="330447" cy="452110"/>
      </dsp:txXfrm>
    </dsp:sp>
    <dsp:sp modelId="{14BFA8B0-656B-40AE-BD1A-48F833FE2565}">
      <dsp:nvSpPr>
        <dsp:cNvPr id="0" name=""/>
        <dsp:cNvSpPr/>
      </dsp:nvSpPr>
      <dsp:spPr>
        <a:xfrm>
          <a:off x="7946240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081422" y="1800333"/>
        <a:ext cx="330447" cy="452110"/>
      </dsp:txXfrm>
    </dsp:sp>
    <dsp:sp modelId="{F08A3A4B-F73F-4CF7-AF76-37BDE5731424}">
      <dsp:nvSpPr>
        <dsp:cNvPr id="0" name=""/>
        <dsp:cNvSpPr/>
      </dsp:nvSpPr>
      <dsp:spPr>
        <a:xfrm>
          <a:off x="8596880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732062" y="2892717"/>
        <a:ext cx="330447" cy="4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0830C-131B-49F7-92F1-3D65B0AAAF57}">
      <dsp:nvSpPr>
        <dsp:cNvPr id="0" name=""/>
        <dsp:cNvSpPr/>
      </dsp:nvSpPr>
      <dsp:spPr>
        <a:xfrm>
          <a:off x="2888" y="611420"/>
          <a:ext cx="2291259" cy="1374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Accepting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Accepting zip file and check extension</a:t>
          </a:r>
        </a:p>
      </dsp:txBody>
      <dsp:txXfrm>
        <a:off x="2888" y="611420"/>
        <a:ext cx="2291259" cy="1374755"/>
      </dsp:txXfrm>
    </dsp:sp>
    <dsp:sp modelId="{629F915D-D547-4F99-B7E6-CCE3EE7FE16F}">
      <dsp:nvSpPr>
        <dsp:cNvPr id="0" name=""/>
        <dsp:cNvSpPr/>
      </dsp:nvSpPr>
      <dsp:spPr>
        <a:xfrm>
          <a:off x="2523273" y="611420"/>
          <a:ext cx="2291259" cy="1374755"/>
        </a:xfrm>
        <a:prstGeom prst="rect">
          <a:avLst/>
        </a:prstGeom>
        <a:solidFill>
          <a:schemeClr val="accent5">
            <a:hueOff val="-2724165"/>
            <a:satOff val="718"/>
            <a:lumOff val="36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Unzipping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Unzipping of Files </a:t>
          </a:r>
        </a:p>
      </dsp:txBody>
      <dsp:txXfrm>
        <a:off x="2523273" y="611420"/>
        <a:ext cx="2291259" cy="1374755"/>
      </dsp:txXfrm>
    </dsp:sp>
    <dsp:sp modelId="{F65B6589-88D5-4466-A04F-83EDB6B33367}">
      <dsp:nvSpPr>
        <dsp:cNvPr id="0" name=""/>
        <dsp:cNvSpPr/>
      </dsp:nvSpPr>
      <dsp:spPr>
        <a:xfrm>
          <a:off x="5043658" y="611420"/>
          <a:ext cx="2291259" cy="1374755"/>
        </a:xfrm>
        <a:prstGeom prst="rect">
          <a:avLst/>
        </a:prstGeom>
        <a:solidFill>
          <a:schemeClr val="accent5">
            <a:hueOff val="-5448331"/>
            <a:satOff val="1437"/>
            <a:lumOff val="72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Parsing through the files</a:t>
          </a:r>
        </a:p>
      </dsp:txBody>
      <dsp:txXfrm>
        <a:off x="5043658" y="611420"/>
        <a:ext cx="2291259" cy="1374755"/>
      </dsp:txXfrm>
    </dsp:sp>
    <dsp:sp modelId="{8EFF4587-10E3-40CB-98BA-03CCA6E679F1}">
      <dsp:nvSpPr>
        <dsp:cNvPr id="0" name=""/>
        <dsp:cNvSpPr/>
      </dsp:nvSpPr>
      <dsp:spPr>
        <a:xfrm>
          <a:off x="7564043" y="611420"/>
          <a:ext cx="2291259" cy="1374755"/>
        </a:xfrm>
        <a:prstGeom prst="rect">
          <a:avLst/>
        </a:prstGeom>
        <a:solidFill>
          <a:schemeClr val="accent5">
            <a:hueOff val="-8172496"/>
            <a:satOff val="2155"/>
            <a:lumOff val="109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Checking extensions of files </a:t>
          </a:r>
        </a:p>
      </dsp:txBody>
      <dsp:txXfrm>
        <a:off x="7564043" y="611420"/>
        <a:ext cx="2291259" cy="1374755"/>
      </dsp:txXfrm>
    </dsp:sp>
    <dsp:sp modelId="{B4582EDA-1B1A-4B95-B394-E7EC133DC3C4}">
      <dsp:nvSpPr>
        <dsp:cNvPr id="0" name=""/>
        <dsp:cNvSpPr/>
      </dsp:nvSpPr>
      <dsp:spPr>
        <a:xfrm>
          <a:off x="2888" y="2215301"/>
          <a:ext cx="2291259" cy="1374755"/>
        </a:xfrm>
        <a:prstGeom prst="rect">
          <a:avLst/>
        </a:prstGeom>
        <a:solidFill>
          <a:schemeClr val="accent5">
            <a:hueOff val="-10896661"/>
            <a:satOff val="2874"/>
            <a:lumOff val="14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Reading content of files</a:t>
          </a:r>
        </a:p>
      </dsp:txBody>
      <dsp:txXfrm>
        <a:off x="2888" y="2215301"/>
        <a:ext cx="2291259" cy="1374755"/>
      </dsp:txXfrm>
    </dsp:sp>
    <dsp:sp modelId="{20EBC716-CB63-4066-B728-20919017594E}">
      <dsp:nvSpPr>
        <dsp:cNvPr id="0" name=""/>
        <dsp:cNvSpPr/>
      </dsp:nvSpPr>
      <dsp:spPr>
        <a:xfrm>
          <a:off x="2523273" y="2215301"/>
          <a:ext cx="2291259" cy="1374755"/>
        </a:xfrm>
        <a:prstGeom prst="rect">
          <a:avLst/>
        </a:prstGeom>
        <a:solidFill>
          <a:schemeClr val="accent5">
            <a:hueOff val="-13620827"/>
            <a:satOff val="3592"/>
            <a:lumOff val="182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Passing content to the GuessLang</a:t>
          </a:r>
        </a:p>
      </dsp:txBody>
      <dsp:txXfrm>
        <a:off x="2523273" y="2215301"/>
        <a:ext cx="2291259" cy="1374755"/>
      </dsp:txXfrm>
    </dsp:sp>
    <dsp:sp modelId="{BC018062-F1A3-465A-A1A0-BEC77BCAC7AC}">
      <dsp:nvSpPr>
        <dsp:cNvPr id="0" name=""/>
        <dsp:cNvSpPr/>
      </dsp:nvSpPr>
      <dsp:spPr>
        <a:xfrm>
          <a:off x="5043658" y="2215301"/>
          <a:ext cx="2291259" cy="1374755"/>
        </a:xfrm>
        <a:prstGeom prst="rect">
          <a:avLst/>
        </a:prstGeom>
        <a:solidFill>
          <a:schemeClr val="accent5">
            <a:hueOff val="-16344992"/>
            <a:satOff val="4311"/>
            <a:lumOff val="218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Saving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Saving outputs </a:t>
          </a:r>
        </a:p>
      </dsp:txBody>
      <dsp:txXfrm>
        <a:off x="5043658" y="2215301"/>
        <a:ext cx="2291259" cy="1374755"/>
      </dsp:txXfrm>
    </dsp:sp>
    <dsp:sp modelId="{629D54A0-2A1E-4E7B-BD5D-2A1B0E139257}">
      <dsp:nvSpPr>
        <dsp:cNvPr id="0" name=""/>
        <dsp:cNvSpPr/>
      </dsp:nvSpPr>
      <dsp:spPr>
        <a:xfrm>
          <a:off x="7564043" y="2215301"/>
          <a:ext cx="2291259" cy="1374755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Creating CSV</a:t>
          </a:r>
        </a:p>
      </dsp:txBody>
      <dsp:txXfrm>
        <a:off x="7564043" y="2215301"/>
        <a:ext cx="2291259" cy="1374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A56D-C0C3-4147-9EDD-63595F90DF90}">
      <dsp:nvSpPr>
        <dsp:cNvPr id="0" name=""/>
        <dsp:cNvSpPr/>
      </dsp:nvSpPr>
      <dsp:spPr>
        <a:xfrm>
          <a:off x="851106" y="1134079"/>
          <a:ext cx="923318" cy="923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399E5-5425-4D03-928F-887E587D4AF6}">
      <dsp:nvSpPr>
        <dsp:cNvPr id="0" name=""/>
        <dsp:cNvSpPr/>
      </dsp:nvSpPr>
      <dsp:spPr>
        <a:xfrm>
          <a:off x="286856" y="2347398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Test cases file</a:t>
          </a:r>
          <a:endParaRPr lang="en-US" sz="1900" kern="1200"/>
        </a:p>
      </dsp:txBody>
      <dsp:txXfrm>
        <a:off x="286856" y="2347398"/>
        <a:ext cx="2051818" cy="720000"/>
      </dsp:txXfrm>
    </dsp:sp>
    <dsp:sp modelId="{70E85D1D-A2A0-418C-A0F9-CFD6BEF914DB}">
      <dsp:nvSpPr>
        <dsp:cNvPr id="0" name=""/>
        <dsp:cNvSpPr/>
      </dsp:nvSpPr>
      <dsp:spPr>
        <a:xfrm>
          <a:off x="3261992" y="1134079"/>
          <a:ext cx="923318" cy="923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0FFFB-CA95-4988-B437-B99A876E2D54}">
      <dsp:nvSpPr>
        <dsp:cNvPr id="0" name=""/>
        <dsp:cNvSpPr/>
      </dsp:nvSpPr>
      <dsp:spPr>
        <a:xfrm>
          <a:off x="2697742" y="2347398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Research Document Update</a:t>
          </a:r>
          <a:endParaRPr lang="en-US" sz="1900" kern="1200"/>
        </a:p>
      </dsp:txBody>
      <dsp:txXfrm>
        <a:off x="2697742" y="2347398"/>
        <a:ext cx="2051818" cy="720000"/>
      </dsp:txXfrm>
    </dsp:sp>
    <dsp:sp modelId="{461936F3-52F6-43ED-B567-62B9486B77C7}">
      <dsp:nvSpPr>
        <dsp:cNvPr id="0" name=""/>
        <dsp:cNvSpPr/>
      </dsp:nvSpPr>
      <dsp:spPr>
        <a:xfrm>
          <a:off x="5672879" y="1134079"/>
          <a:ext cx="923318" cy="923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C1C2-107A-430A-9511-EAFF58B5BFEE}">
      <dsp:nvSpPr>
        <dsp:cNvPr id="0" name=""/>
        <dsp:cNvSpPr/>
      </dsp:nvSpPr>
      <dsp:spPr>
        <a:xfrm>
          <a:off x="5108629" y="2347398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Pushing code to github</a:t>
          </a:r>
          <a:endParaRPr lang="en-US" sz="1900" kern="1200"/>
        </a:p>
      </dsp:txBody>
      <dsp:txXfrm>
        <a:off x="5108629" y="2347398"/>
        <a:ext cx="2051818" cy="720000"/>
      </dsp:txXfrm>
    </dsp:sp>
    <dsp:sp modelId="{B032B8B7-31B7-4294-AAFA-DF572782500C}">
      <dsp:nvSpPr>
        <dsp:cNvPr id="0" name=""/>
        <dsp:cNvSpPr/>
      </dsp:nvSpPr>
      <dsp:spPr>
        <a:xfrm>
          <a:off x="8083766" y="1134079"/>
          <a:ext cx="923318" cy="923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8B891-D132-4D4C-952F-E8735A233B8B}">
      <dsp:nvSpPr>
        <dsp:cNvPr id="0" name=""/>
        <dsp:cNvSpPr/>
      </dsp:nvSpPr>
      <dsp:spPr>
        <a:xfrm>
          <a:off x="7519516" y="2347398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Making flowchart  </a:t>
          </a:r>
          <a:endParaRPr lang="en-US" sz="1900" kern="1200"/>
        </a:p>
      </dsp:txBody>
      <dsp:txXfrm>
        <a:off x="7519516" y="2347398"/>
        <a:ext cx="20518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3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2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F2C753-0E74-41FA-979E-02B872D4CD98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FEFBF4-7DCA-4805-8036-A70BAE93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8903-8DF0-4484-9891-187A4C47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Comply Vantage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37FD3-89E7-425E-BA6E-FE77271F7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C17E-2C0C-4163-AFD8-E64BF3C1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 err="1"/>
              <a:t>ScanOSS</a:t>
            </a:r>
            <a:r>
              <a:rPr lang="en-US" dirty="0"/>
              <a:t> Tasks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2F5DE-E3A8-AAD4-FA37-098167079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333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9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62EE-5347-4D3F-9620-A1D09237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Validator Code Tasks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922A1-F3B7-E226-A3DC-5FCA3593F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71992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78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750E-9029-4958-99FA-93A9FD6B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368FC-8C4F-90D3-0732-DFCFADC4D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86671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0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4" name="Picture 13" descr="Canoe on water during sunset">
            <a:extLst>
              <a:ext uri="{FF2B5EF4-FFF2-40B4-BE49-F238E27FC236}">
                <a16:creationId xmlns:a16="http://schemas.microsoft.com/office/drawing/2014/main" id="{0E1AAF05-1C35-D702-3E84-8F0D89E20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5C97-9668-4CED-9221-C7A963D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23331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THANKYOU.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9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</TotalTime>
  <Words>83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Comply Vantage</vt:lpstr>
      <vt:lpstr>ScanOSS Tasks</vt:lpstr>
      <vt:lpstr>Validator Code Tasks</vt:lpstr>
      <vt:lpstr>Documentation</vt:lpstr>
      <vt:lpstr>THANKYOU.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Comply Vantage</dc:title>
  <dc:creator>MUHAMMAD SHAHMEER KHAN</dc:creator>
  <cp:lastModifiedBy>MUHAMMAD SHAHMEER KHAN</cp:lastModifiedBy>
  <cp:revision>2</cp:revision>
  <dcterms:created xsi:type="dcterms:W3CDTF">2022-04-29T08:54:34Z</dcterms:created>
  <dcterms:modified xsi:type="dcterms:W3CDTF">2022-04-29T09:28:53Z</dcterms:modified>
</cp:coreProperties>
</file>