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02B5E-98FB-4D5E-A772-31A501EDDC0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52A713-90C5-4131-B8E9-3E4F66EFEBEC}">
      <dgm:prSet/>
      <dgm:spPr/>
      <dgm:t>
        <a:bodyPr/>
        <a:lstStyle/>
        <a:p>
          <a:r>
            <a:rPr lang="en-US"/>
            <a:t>White Paper </a:t>
          </a:r>
        </a:p>
      </dgm:t>
    </dgm:pt>
    <dgm:pt modelId="{550C7956-CCD1-420D-8F25-DE3666F0CE9E}" type="parTrans" cxnId="{D76FBEF7-C833-4660-BB90-1F1AD461A8BC}">
      <dgm:prSet/>
      <dgm:spPr/>
      <dgm:t>
        <a:bodyPr/>
        <a:lstStyle/>
        <a:p>
          <a:endParaRPr lang="en-US"/>
        </a:p>
      </dgm:t>
    </dgm:pt>
    <dgm:pt modelId="{9BD47813-38CA-42A8-B65C-495C250B81CB}" type="sibTrans" cxnId="{D76FBEF7-C833-4660-BB90-1F1AD461A8BC}">
      <dgm:prSet/>
      <dgm:spPr/>
      <dgm:t>
        <a:bodyPr/>
        <a:lstStyle/>
        <a:p>
          <a:endParaRPr lang="en-US"/>
        </a:p>
      </dgm:t>
    </dgm:pt>
    <dgm:pt modelId="{1F855ABC-10CD-4874-B82D-B3485709D301}">
      <dgm:prSet/>
      <dgm:spPr/>
      <dgm:t>
        <a:bodyPr/>
        <a:lstStyle/>
        <a:p>
          <a:r>
            <a:rPr lang="en-US"/>
            <a:t>Comparative component usage</a:t>
          </a:r>
        </a:p>
      </dgm:t>
    </dgm:pt>
    <dgm:pt modelId="{4EDFF81A-2289-43AE-AECB-69AB88286ACA}" type="parTrans" cxnId="{1B179009-A778-4BE8-8655-475F52AE0570}">
      <dgm:prSet/>
      <dgm:spPr/>
      <dgm:t>
        <a:bodyPr/>
        <a:lstStyle/>
        <a:p>
          <a:endParaRPr lang="en-US"/>
        </a:p>
      </dgm:t>
    </dgm:pt>
    <dgm:pt modelId="{13D4DA32-CBB9-482E-AC6D-4F21665BF10C}" type="sibTrans" cxnId="{1B179009-A778-4BE8-8655-475F52AE0570}">
      <dgm:prSet/>
      <dgm:spPr/>
      <dgm:t>
        <a:bodyPr/>
        <a:lstStyle/>
        <a:p>
          <a:endParaRPr lang="en-US"/>
        </a:p>
      </dgm:t>
    </dgm:pt>
    <dgm:pt modelId="{06CBA7A7-B240-4D62-8157-4AD731D548EC}">
      <dgm:prSet/>
      <dgm:spPr/>
      <dgm:t>
        <a:bodyPr/>
        <a:lstStyle/>
        <a:p>
          <a:r>
            <a:rPr lang="en-US" dirty="0"/>
            <a:t>Fingerprint generator </a:t>
          </a:r>
        </a:p>
      </dgm:t>
    </dgm:pt>
    <dgm:pt modelId="{C5DA2978-0EED-4A93-ADBE-164C7C631C00}" type="parTrans" cxnId="{6B05CD86-8DC4-48E6-83F0-325358D0F406}">
      <dgm:prSet/>
      <dgm:spPr/>
      <dgm:t>
        <a:bodyPr/>
        <a:lstStyle/>
        <a:p>
          <a:endParaRPr lang="en-US"/>
        </a:p>
      </dgm:t>
    </dgm:pt>
    <dgm:pt modelId="{B54E81AB-0EEF-48A6-AC77-2F119FAD9BC4}" type="sibTrans" cxnId="{6B05CD86-8DC4-48E6-83F0-325358D0F406}">
      <dgm:prSet/>
      <dgm:spPr/>
      <dgm:t>
        <a:bodyPr/>
        <a:lstStyle/>
        <a:p>
          <a:endParaRPr lang="en-US"/>
        </a:p>
      </dgm:t>
    </dgm:pt>
    <dgm:pt modelId="{9EF050FD-C9A1-4FA6-881A-B3177EF4CB69}">
      <dgm:prSet/>
      <dgm:spPr/>
      <dgm:t>
        <a:bodyPr/>
        <a:lstStyle/>
        <a:p>
          <a:r>
            <a:rPr lang="en-US" dirty="0"/>
            <a:t>Fingerprint matcher algorithm (Winnowing) </a:t>
          </a:r>
        </a:p>
      </dgm:t>
    </dgm:pt>
    <dgm:pt modelId="{9F9381C9-49AF-4946-A886-02820D45DD14}" type="parTrans" cxnId="{A7EC0E25-61FC-4E3F-84BC-6E22028069CD}">
      <dgm:prSet/>
      <dgm:spPr/>
      <dgm:t>
        <a:bodyPr/>
        <a:lstStyle/>
        <a:p>
          <a:endParaRPr lang="en-US"/>
        </a:p>
      </dgm:t>
    </dgm:pt>
    <dgm:pt modelId="{A6C180F8-FF82-490E-BD57-598388C975A6}" type="sibTrans" cxnId="{A7EC0E25-61FC-4E3F-84BC-6E22028069CD}">
      <dgm:prSet/>
      <dgm:spPr/>
      <dgm:t>
        <a:bodyPr/>
        <a:lstStyle/>
        <a:p>
          <a:endParaRPr lang="en-US"/>
        </a:p>
      </dgm:t>
    </dgm:pt>
    <dgm:pt modelId="{CB9B2F0C-D58E-4BE8-A6F0-4057DE7CD0CB}">
      <dgm:prSet/>
      <dgm:spPr/>
      <dgm:t>
        <a:bodyPr/>
        <a:lstStyle/>
        <a:p>
          <a:r>
            <a:rPr lang="en-US"/>
            <a:t>Github url Download</a:t>
          </a:r>
        </a:p>
      </dgm:t>
    </dgm:pt>
    <dgm:pt modelId="{2CC871A0-689A-40FD-A8B2-A06F7861F7D2}" type="parTrans" cxnId="{856A30FF-00FB-418F-92E1-CC94B0C48CAA}">
      <dgm:prSet/>
      <dgm:spPr/>
      <dgm:t>
        <a:bodyPr/>
        <a:lstStyle/>
        <a:p>
          <a:endParaRPr lang="en-US"/>
        </a:p>
      </dgm:t>
    </dgm:pt>
    <dgm:pt modelId="{162371F6-6F5D-4821-ADEB-843572A22C0C}" type="sibTrans" cxnId="{856A30FF-00FB-418F-92E1-CC94B0C48CAA}">
      <dgm:prSet/>
      <dgm:spPr/>
      <dgm:t>
        <a:bodyPr/>
        <a:lstStyle/>
        <a:p>
          <a:endParaRPr lang="en-US"/>
        </a:p>
      </dgm:t>
    </dgm:pt>
    <dgm:pt modelId="{59568812-57FE-4817-828D-FF8DC063BF73}" type="pres">
      <dgm:prSet presAssocID="{D6702B5E-98FB-4D5E-A772-31A501EDDC07}" presName="linear" presStyleCnt="0">
        <dgm:presLayoutVars>
          <dgm:dir/>
          <dgm:animLvl val="lvl"/>
          <dgm:resizeHandles val="exact"/>
        </dgm:presLayoutVars>
      </dgm:prSet>
      <dgm:spPr/>
    </dgm:pt>
    <dgm:pt modelId="{5A172654-F9CF-4A2D-923F-71917B0FB84D}" type="pres">
      <dgm:prSet presAssocID="{6A52A713-90C5-4131-B8E9-3E4F66EFEBEC}" presName="parentLin" presStyleCnt="0"/>
      <dgm:spPr/>
    </dgm:pt>
    <dgm:pt modelId="{3C888E50-8BBF-45A6-8B27-F9B781E62DC4}" type="pres">
      <dgm:prSet presAssocID="{6A52A713-90C5-4131-B8E9-3E4F66EFEBEC}" presName="parentLeftMargin" presStyleLbl="node1" presStyleIdx="0" presStyleCnt="2"/>
      <dgm:spPr/>
    </dgm:pt>
    <dgm:pt modelId="{4B791734-0C5A-4481-B199-537BB864071F}" type="pres">
      <dgm:prSet presAssocID="{6A52A713-90C5-4131-B8E9-3E4F66EFEB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EA3C3F-9B50-4537-9E16-6F0AF9221020}" type="pres">
      <dgm:prSet presAssocID="{6A52A713-90C5-4131-B8E9-3E4F66EFEBEC}" presName="negativeSpace" presStyleCnt="0"/>
      <dgm:spPr/>
    </dgm:pt>
    <dgm:pt modelId="{24231B7D-1577-4D66-ACCC-C49BC0604475}" type="pres">
      <dgm:prSet presAssocID="{6A52A713-90C5-4131-B8E9-3E4F66EFEBEC}" presName="childText" presStyleLbl="conFgAcc1" presStyleIdx="0" presStyleCnt="2">
        <dgm:presLayoutVars>
          <dgm:bulletEnabled val="1"/>
        </dgm:presLayoutVars>
      </dgm:prSet>
      <dgm:spPr/>
    </dgm:pt>
    <dgm:pt modelId="{E3CA7F66-1270-4A39-94C8-36033D9FEF7A}" type="pres">
      <dgm:prSet presAssocID="{9BD47813-38CA-42A8-B65C-495C250B81CB}" presName="spaceBetweenRectangles" presStyleCnt="0"/>
      <dgm:spPr/>
    </dgm:pt>
    <dgm:pt modelId="{04BEFC7E-4F7D-41C4-82B4-8C70585B506E}" type="pres">
      <dgm:prSet presAssocID="{1F855ABC-10CD-4874-B82D-B3485709D301}" presName="parentLin" presStyleCnt="0"/>
      <dgm:spPr/>
    </dgm:pt>
    <dgm:pt modelId="{E9B3D626-7B1F-4816-9B89-D0B4ADBC40BE}" type="pres">
      <dgm:prSet presAssocID="{1F855ABC-10CD-4874-B82D-B3485709D301}" presName="parentLeftMargin" presStyleLbl="node1" presStyleIdx="0" presStyleCnt="2"/>
      <dgm:spPr/>
    </dgm:pt>
    <dgm:pt modelId="{C5270FCA-F2DE-4D0B-8ECF-061441FEC6C0}" type="pres">
      <dgm:prSet presAssocID="{1F855ABC-10CD-4874-B82D-B3485709D3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F07767-C512-4D93-8737-830EFD8CF08C}" type="pres">
      <dgm:prSet presAssocID="{1F855ABC-10CD-4874-B82D-B3485709D301}" presName="negativeSpace" presStyleCnt="0"/>
      <dgm:spPr/>
    </dgm:pt>
    <dgm:pt modelId="{30100159-C4F6-44DF-BB47-93A8185CDB0C}" type="pres">
      <dgm:prSet presAssocID="{1F855ABC-10CD-4874-B82D-B3485709D30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179009-A778-4BE8-8655-475F52AE0570}" srcId="{D6702B5E-98FB-4D5E-A772-31A501EDDC07}" destId="{1F855ABC-10CD-4874-B82D-B3485709D301}" srcOrd="1" destOrd="0" parTransId="{4EDFF81A-2289-43AE-AECB-69AB88286ACA}" sibTransId="{13D4DA32-CBB9-482E-AC6D-4F21665BF10C}"/>
    <dgm:cxn modelId="{791F380B-2537-4BDC-95D3-88CFCFEDF0CA}" type="presOf" srcId="{6A52A713-90C5-4131-B8E9-3E4F66EFEBEC}" destId="{4B791734-0C5A-4481-B199-537BB864071F}" srcOrd="1" destOrd="0" presId="urn:microsoft.com/office/officeart/2005/8/layout/list1"/>
    <dgm:cxn modelId="{3D9EDB19-FFE8-4936-A11D-35483DEEC37F}" type="presOf" srcId="{1F855ABC-10CD-4874-B82D-B3485709D301}" destId="{C5270FCA-F2DE-4D0B-8ECF-061441FEC6C0}" srcOrd="1" destOrd="0" presId="urn:microsoft.com/office/officeart/2005/8/layout/list1"/>
    <dgm:cxn modelId="{A7EC0E25-61FC-4E3F-84BC-6E22028069CD}" srcId="{1F855ABC-10CD-4874-B82D-B3485709D301}" destId="{9EF050FD-C9A1-4FA6-881A-B3177EF4CB69}" srcOrd="1" destOrd="0" parTransId="{9F9381C9-49AF-4946-A886-02820D45DD14}" sibTransId="{A6C180F8-FF82-490E-BD57-598388C975A6}"/>
    <dgm:cxn modelId="{1FD8FE33-14E7-4D2A-A80E-77B4904DC172}" type="presOf" srcId="{06CBA7A7-B240-4D62-8157-4AD731D548EC}" destId="{30100159-C4F6-44DF-BB47-93A8185CDB0C}" srcOrd="0" destOrd="0" presId="urn:microsoft.com/office/officeart/2005/8/layout/list1"/>
    <dgm:cxn modelId="{797F983B-0330-4B61-A190-BEAC18904C8C}" type="presOf" srcId="{9EF050FD-C9A1-4FA6-881A-B3177EF4CB69}" destId="{30100159-C4F6-44DF-BB47-93A8185CDB0C}" srcOrd="0" destOrd="1" presId="urn:microsoft.com/office/officeart/2005/8/layout/list1"/>
    <dgm:cxn modelId="{0E4E3F3F-F72E-430D-8017-C44CA3E49236}" type="presOf" srcId="{6A52A713-90C5-4131-B8E9-3E4F66EFEBEC}" destId="{3C888E50-8BBF-45A6-8B27-F9B781E62DC4}" srcOrd="0" destOrd="0" presId="urn:microsoft.com/office/officeart/2005/8/layout/list1"/>
    <dgm:cxn modelId="{91DA574A-9AA7-4030-809C-AD86AA0D02C8}" type="presOf" srcId="{1F855ABC-10CD-4874-B82D-B3485709D301}" destId="{E9B3D626-7B1F-4816-9B89-D0B4ADBC40BE}" srcOrd="0" destOrd="0" presId="urn:microsoft.com/office/officeart/2005/8/layout/list1"/>
    <dgm:cxn modelId="{5BF1127F-5F0D-4DF8-AA89-95A239F09470}" type="presOf" srcId="{CB9B2F0C-D58E-4BE8-A6F0-4057DE7CD0CB}" destId="{30100159-C4F6-44DF-BB47-93A8185CDB0C}" srcOrd="0" destOrd="2" presId="urn:microsoft.com/office/officeart/2005/8/layout/list1"/>
    <dgm:cxn modelId="{6B05CD86-8DC4-48E6-83F0-325358D0F406}" srcId="{1F855ABC-10CD-4874-B82D-B3485709D301}" destId="{06CBA7A7-B240-4D62-8157-4AD731D548EC}" srcOrd="0" destOrd="0" parTransId="{C5DA2978-0EED-4A93-ADBE-164C7C631C00}" sibTransId="{B54E81AB-0EEF-48A6-AC77-2F119FAD9BC4}"/>
    <dgm:cxn modelId="{2BDF9995-BB9C-40D0-ACD5-1AE385FE6D66}" type="presOf" srcId="{D6702B5E-98FB-4D5E-A772-31A501EDDC07}" destId="{59568812-57FE-4817-828D-FF8DC063BF73}" srcOrd="0" destOrd="0" presId="urn:microsoft.com/office/officeart/2005/8/layout/list1"/>
    <dgm:cxn modelId="{D76FBEF7-C833-4660-BB90-1F1AD461A8BC}" srcId="{D6702B5E-98FB-4D5E-A772-31A501EDDC07}" destId="{6A52A713-90C5-4131-B8E9-3E4F66EFEBEC}" srcOrd="0" destOrd="0" parTransId="{550C7956-CCD1-420D-8F25-DE3666F0CE9E}" sibTransId="{9BD47813-38CA-42A8-B65C-495C250B81CB}"/>
    <dgm:cxn modelId="{856A30FF-00FB-418F-92E1-CC94B0C48CAA}" srcId="{1F855ABC-10CD-4874-B82D-B3485709D301}" destId="{CB9B2F0C-D58E-4BE8-A6F0-4057DE7CD0CB}" srcOrd="2" destOrd="0" parTransId="{2CC871A0-689A-40FD-A8B2-A06F7861F7D2}" sibTransId="{162371F6-6F5D-4821-ADEB-843572A22C0C}"/>
    <dgm:cxn modelId="{D7702D3B-C587-4300-94D9-01B1485AD001}" type="presParOf" srcId="{59568812-57FE-4817-828D-FF8DC063BF73}" destId="{5A172654-F9CF-4A2D-923F-71917B0FB84D}" srcOrd="0" destOrd="0" presId="urn:microsoft.com/office/officeart/2005/8/layout/list1"/>
    <dgm:cxn modelId="{31DB81B8-175F-435F-AB0C-DC22194AE14F}" type="presParOf" srcId="{5A172654-F9CF-4A2D-923F-71917B0FB84D}" destId="{3C888E50-8BBF-45A6-8B27-F9B781E62DC4}" srcOrd="0" destOrd="0" presId="urn:microsoft.com/office/officeart/2005/8/layout/list1"/>
    <dgm:cxn modelId="{5BCAB779-FCF2-4220-A7E7-A568C2F8CB5C}" type="presParOf" srcId="{5A172654-F9CF-4A2D-923F-71917B0FB84D}" destId="{4B791734-0C5A-4481-B199-537BB864071F}" srcOrd="1" destOrd="0" presId="urn:microsoft.com/office/officeart/2005/8/layout/list1"/>
    <dgm:cxn modelId="{AE012443-EC8E-43BD-8A86-BAFD54BE1E67}" type="presParOf" srcId="{59568812-57FE-4817-828D-FF8DC063BF73}" destId="{EAEA3C3F-9B50-4537-9E16-6F0AF9221020}" srcOrd="1" destOrd="0" presId="urn:microsoft.com/office/officeart/2005/8/layout/list1"/>
    <dgm:cxn modelId="{12E5BF12-D48D-4CD3-80DC-AFB472434D9F}" type="presParOf" srcId="{59568812-57FE-4817-828D-FF8DC063BF73}" destId="{24231B7D-1577-4D66-ACCC-C49BC0604475}" srcOrd="2" destOrd="0" presId="urn:microsoft.com/office/officeart/2005/8/layout/list1"/>
    <dgm:cxn modelId="{A9FC82DB-5F99-4B85-AC90-67D90ED40226}" type="presParOf" srcId="{59568812-57FE-4817-828D-FF8DC063BF73}" destId="{E3CA7F66-1270-4A39-94C8-36033D9FEF7A}" srcOrd="3" destOrd="0" presId="urn:microsoft.com/office/officeart/2005/8/layout/list1"/>
    <dgm:cxn modelId="{FF514EBC-F05A-488C-9942-CC68506FF999}" type="presParOf" srcId="{59568812-57FE-4817-828D-FF8DC063BF73}" destId="{04BEFC7E-4F7D-41C4-82B4-8C70585B506E}" srcOrd="4" destOrd="0" presId="urn:microsoft.com/office/officeart/2005/8/layout/list1"/>
    <dgm:cxn modelId="{46BADF20-11AC-4D70-9FD3-5F8B24206E70}" type="presParOf" srcId="{04BEFC7E-4F7D-41C4-82B4-8C70585B506E}" destId="{E9B3D626-7B1F-4816-9B89-D0B4ADBC40BE}" srcOrd="0" destOrd="0" presId="urn:microsoft.com/office/officeart/2005/8/layout/list1"/>
    <dgm:cxn modelId="{D3ABA237-55C4-4235-859C-93B3A7813CF4}" type="presParOf" srcId="{04BEFC7E-4F7D-41C4-82B4-8C70585B506E}" destId="{C5270FCA-F2DE-4D0B-8ECF-061441FEC6C0}" srcOrd="1" destOrd="0" presId="urn:microsoft.com/office/officeart/2005/8/layout/list1"/>
    <dgm:cxn modelId="{A3CAC498-A18F-4252-B9C0-9BBF469B8082}" type="presParOf" srcId="{59568812-57FE-4817-828D-FF8DC063BF73}" destId="{80F07767-C512-4D93-8737-830EFD8CF08C}" srcOrd="5" destOrd="0" presId="urn:microsoft.com/office/officeart/2005/8/layout/list1"/>
    <dgm:cxn modelId="{5600DEFE-DB86-4A43-BBD3-CC09787BD12B}" type="presParOf" srcId="{59568812-57FE-4817-828D-FF8DC063BF73}" destId="{30100159-C4F6-44DF-BB47-93A8185CDB0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F561A1-F3E7-4908-8C55-9F4A9E81426C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C636F52-24B4-4D62-AD20-050E85B28180}">
      <dgm:prSet/>
      <dgm:spPr/>
      <dgm:t>
        <a:bodyPr/>
        <a:lstStyle/>
        <a:p>
          <a:r>
            <a:rPr lang="en-US" baseline="0" dirty="0" err="1"/>
            <a:t>Argparser</a:t>
          </a:r>
          <a:endParaRPr lang="en-US" dirty="0"/>
        </a:p>
      </dgm:t>
    </dgm:pt>
    <dgm:pt modelId="{25778E43-2CB2-40E5-A22F-60F0E7EBD043}" type="parTrans" cxnId="{34F5AFAC-C224-48A9-8460-164A27F2130C}">
      <dgm:prSet/>
      <dgm:spPr/>
      <dgm:t>
        <a:bodyPr/>
        <a:lstStyle/>
        <a:p>
          <a:endParaRPr lang="en-US"/>
        </a:p>
      </dgm:t>
    </dgm:pt>
    <dgm:pt modelId="{1D15F82C-A3F7-4BD0-B635-BEB725C01EBC}" type="sibTrans" cxnId="{34F5AFAC-C224-48A9-8460-164A27F2130C}">
      <dgm:prSet/>
      <dgm:spPr/>
      <dgm:t>
        <a:bodyPr/>
        <a:lstStyle/>
        <a:p>
          <a:endParaRPr lang="en-US"/>
        </a:p>
      </dgm:t>
    </dgm:pt>
    <dgm:pt modelId="{2FBC99DD-551B-40F6-AC6F-4A61099AC97F}">
      <dgm:prSet/>
      <dgm:spPr/>
      <dgm:t>
        <a:bodyPr/>
        <a:lstStyle/>
        <a:p>
          <a:r>
            <a:rPr lang="en-US" baseline="0" dirty="0"/>
            <a:t>Code restructuring </a:t>
          </a:r>
          <a:endParaRPr lang="en-US" dirty="0"/>
        </a:p>
      </dgm:t>
    </dgm:pt>
    <dgm:pt modelId="{3E97B0CC-525F-41B1-A5F5-FBAF30311B5E}" type="parTrans" cxnId="{B33F1EEE-6B80-431F-93A6-DD58C12B17BD}">
      <dgm:prSet/>
      <dgm:spPr/>
      <dgm:t>
        <a:bodyPr/>
        <a:lstStyle/>
        <a:p>
          <a:endParaRPr lang="en-US"/>
        </a:p>
      </dgm:t>
    </dgm:pt>
    <dgm:pt modelId="{315A4C1A-6992-4239-82A8-FCE8D316A370}" type="sibTrans" cxnId="{B33F1EEE-6B80-431F-93A6-DD58C12B17BD}">
      <dgm:prSet/>
      <dgm:spPr/>
      <dgm:t>
        <a:bodyPr/>
        <a:lstStyle/>
        <a:p>
          <a:endParaRPr lang="en-US"/>
        </a:p>
      </dgm:t>
    </dgm:pt>
    <dgm:pt modelId="{8437FA11-8D33-447C-A7F1-E776508D44C3}">
      <dgm:prSet/>
      <dgm:spPr/>
      <dgm:t>
        <a:bodyPr/>
        <a:lstStyle/>
        <a:p>
          <a:r>
            <a:rPr lang="en-US" baseline="0" dirty="0"/>
            <a:t>Exception Handling</a:t>
          </a:r>
          <a:endParaRPr lang="en-US" dirty="0"/>
        </a:p>
      </dgm:t>
    </dgm:pt>
    <dgm:pt modelId="{A417BE8B-0599-4D92-B800-7D72D38541CB}" type="parTrans" cxnId="{5B597150-AF4A-4DF8-BD7C-532149B23775}">
      <dgm:prSet/>
      <dgm:spPr/>
      <dgm:t>
        <a:bodyPr/>
        <a:lstStyle/>
        <a:p>
          <a:endParaRPr lang="en-US"/>
        </a:p>
      </dgm:t>
    </dgm:pt>
    <dgm:pt modelId="{3E0C5FC9-9634-4185-946C-AAF2F76E872B}" type="sibTrans" cxnId="{5B597150-AF4A-4DF8-BD7C-532149B23775}">
      <dgm:prSet/>
      <dgm:spPr/>
      <dgm:t>
        <a:bodyPr/>
        <a:lstStyle/>
        <a:p>
          <a:endParaRPr lang="en-US"/>
        </a:p>
      </dgm:t>
    </dgm:pt>
    <dgm:pt modelId="{85D31D00-7976-4ADD-BC18-68568AAD84D6}">
      <dgm:prSet/>
      <dgm:spPr/>
      <dgm:t>
        <a:bodyPr/>
        <a:lstStyle/>
        <a:p>
          <a:r>
            <a:rPr lang="en-US" baseline="0"/>
            <a:t>Testing</a:t>
          </a:r>
          <a:endParaRPr lang="en-US"/>
        </a:p>
      </dgm:t>
    </dgm:pt>
    <dgm:pt modelId="{F2A12674-ED6A-49BB-B375-753D4E8EC209}" type="parTrans" cxnId="{57861051-1291-446D-A08C-07457A0B873E}">
      <dgm:prSet/>
      <dgm:spPr/>
      <dgm:t>
        <a:bodyPr/>
        <a:lstStyle/>
        <a:p>
          <a:endParaRPr lang="en-US"/>
        </a:p>
      </dgm:t>
    </dgm:pt>
    <dgm:pt modelId="{3311E30E-703E-47E7-98B8-ED1068D181F4}" type="sibTrans" cxnId="{57861051-1291-446D-A08C-07457A0B873E}">
      <dgm:prSet/>
      <dgm:spPr/>
      <dgm:t>
        <a:bodyPr/>
        <a:lstStyle/>
        <a:p>
          <a:endParaRPr lang="en-US"/>
        </a:p>
      </dgm:t>
    </dgm:pt>
    <dgm:pt modelId="{42A7AFBF-7A25-4951-81E4-911A43B24C2A}" type="pres">
      <dgm:prSet presAssocID="{97F561A1-F3E7-4908-8C55-9F4A9E8142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8BBE58-FC44-497C-BC18-19D31FAC032D}" type="pres">
      <dgm:prSet presAssocID="{0C636F52-24B4-4D62-AD20-050E85B28180}" presName="hierRoot1" presStyleCnt="0"/>
      <dgm:spPr/>
    </dgm:pt>
    <dgm:pt modelId="{11BE9B51-A15A-423F-BE99-B537AD39BF7F}" type="pres">
      <dgm:prSet presAssocID="{0C636F52-24B4-4D62-AD20-050E85B28180}" presName="composite" presStyleCnt="0"/>
      <dgm:spPr/>
    </dgm:pt>
    <dgm:pt modelId="{8599BE4E-C9C8-43DA-8AE7-2E1F1BCA9906}" type="pres">
      <dgm:prSet presAssocID="{0C636F52-24B4-4D62-AD20-050E85B28180}" presName="background" presStyleLbl="node0" presStyleIdx="0" presStyleCnt="4"/>
      <dgm:spPr/>
    </dgm:pt>
    <dgm:pt modelId="{D5F29A1B-9484-4883-9EEF-A641A967964D}" type="pres">
      <dgm:prSet presAssocID="{0C636F52-24B4-4D62-AD20-050E85B28180}" presName="text" presStyleLbl="fgAcc0" presStyleIdx="0" presStyleCnt="4">
        <dgm:presLayoutVars>
          <dgm:chPref val="3"/>
        </dgm:presLayoutVars>
      </dgm:prSet>
      <dgm:spPr/>
    </dgm:pt>
    <dgm:pt modelId="{0BCF3CC9-869F-4516-BDED-C9BFFC51692C}" type="pres">
      <dgm:prSet presAssocID="{0C636F52-24B4-4D62-AD20-050E85B28180}" presName="hierChild2" presStyleCnt="0"/>
      <dgm:spPr/>
    </dgm:pt>
    <dgm:pt modelId="{B3156BBA-2AB5-4DDD-98CD-049B3688C8BF}" type="pres">
      <dgm:prSet presAssocID="{2FBC99DD-551B-40F6-AC6F-4A61099AC97F}" presName="hierRoot1" presStyleCnt="0"/>
      <dgm:spPr/>
    </dgm:pt>
    <dgm:pt modelId="{5FFEA985-AE3F-43D8-A701-F0FE082FBEBA}" type="pres">
      <dgm:prSet presAssocID="{2FBC99DD-551B-40F6-AC6F-4A61099AC97F}" presName="composite" presStyleCnt="0"/>
      <dgm:spPr/>
    </dgm:pt>
    <dgm:pt modelId="{A63EC56D-2FD1-4B58-9321-EFCB48E7DA1D}" type="pres">
      <dgm:prSet presAssocID="{2FBC99DD-551B-40F6-AC6F-4A61099AC97F}" presName="background" presStyleLbl="node0" presStyleIdx="1" presStyleCnt="4"/>
      <dgm:spPr/>
    </dgm:pt>
    <dgm:pt modelId="{4898D365-EFE7-49FD-909F-2DC68E5977ED}" type="pres">
      <dgm:prSet presAssocID="{2FBC99DD-551B-40F6-AC6F-4A61099AC97F}" presName="text" presStyleLbl="fgAcc0" presStyleIdx="1" presStyleCnt="4">
        <dgm:presLayoutVars>
          <dgm:chPref val="3"/>
        </dgm:presLayoutVars>
      </dgm:prSet>
      <dgm:spPr/>
    </dgm:pt>
    <dgm:pt modelId="{77954020-A7BF-4F98-81D5-F63AEEBA020D}" type="pres">
      <dgm:prSet presAssocID="{2FBC99DD-551B-40F6-AC6F-4A61099AC97F}" presName="hierChild2" presStyleCnt="0"/>
      <dgm:spPr/>
    </dgm:pt>
    <dgm:pt modelId="{46952286-153B-43E2-9325-C0370034D0D3}" type="pres">
      <dgm:prSet presAssocID="{8437FA11-8D33-447C-A7F1-E776508D44C3}" presName="hierRoot1" presStyleCnt="0"/>
      <dgm:spPr/>
    </dgm:pt>
    <dgm:pt modelId="{5C110F5E-E0D5-4107-8C1E-C173359D5145}" type="pres">
      <dgm:prSet presAssocID="{8437FA11-8D33-447C-A7F1-E776508D44C3}" presName="composite" presStyleCnt="0"/>
      <dgm:spPr/>
    </dgm:pt>
    <dgm:pt modelId="{0BCB0C53-4104-4A67-A335-8FF3033F3E59}" type="pres">
      <dgm:prSet presAssocID="{8437FA11-8D33-447C-A7F1-E776508D44C3}" presName="background" presStyleLbl="node0" presStyleIdx="2" presStyleCnt="4"/>
      <dgm:spPr/>
    </dgm:pt>
    <dgm:pt modelId="{6F76DD58-448E-42CC-BE94-59B84AC7918E}" type="pres">
      <dgm:prSet presAssocID="{8437FA11-8D33-447C-A7F1-E776508D44C3}" presName="text" presStyleLbl="fgAcc0" presStyleIdx="2" presStyleCnt="4">
        <dgm:presLayoutVars>
          <dgm:chPref val="3"/>
        </dgm:presLayoutVars>
      </dgm:prSet>
      <dgm:spPr/>
    </dgm:pt>
    <dgm:pt modelId="{EB0838FF-0585-4A68-AD8D-57B824FF906D}" type="pres">
      <dgm:prSet presAssocID="{8437FA11-8D33-447C-A7F1-E776508D44C3}" presName="hierChild2" presStyleCnt="0"/>
      <dgm:spPr/>
    </dgm:pt>
    <dgm:pt modelId="{17441DFD-96F6-4801-A258-AE8DFBABFBCE}" type="pres">
      <dgm:prSet presAssocID="{85D31D00-7976-4ADD-BC18-68568AAD84D6}" presName="hierRoot1" presStyleCnt="0"/>
      <dgm:spPr/>
    </dgm:pt>
    <dgm:pt modelId="{2327CE03-DC59-4AB5-BF37-180092016454}" type="pres">
      <dgm:prSet presAssocID="{85D31D00-7976-4ADD-BC18-68568AAD84D6}" presName="composite" presStyleCnt="0"/>
      <dgm:spPr/>
    </dgm:pt>
    <dgm:pt modelId="{F2C9EEF8-692B-4A0E-AA20-137C37BFFE94}" type="pres">
      <dgm:prSet presAssocID="{85D31D00-7976-4ADD-BC18-68568AAD84D6}" presName="background" presStyleLbl="node0" presStyleIdx="3" presStyleCnt="4"/>
      <dgm:spPr/>
    </dgm:pt>
    <dgm:pt modelId="{5F650400-988E-4E9F-9EDC-4259A6691ACB}" type="pres">
      <dgm:prSet presAssocID="{85D31D00-7976-4ADD-BC18-68568AAD84D6}" presName="text" presStyleLbl="fgAcc0" presStyleIdx="3" presStyleCnt="4">
        <dgm:presLayoutVars>
          <dgm:chPref val="3"/>
        </dgm:presLayoutVars>
      </dgm:prSet>
      <dgm:spPr/>
    </dgm:pt>
    <dgm:pt modelId="{73411D0E-2F54-4A50-AD45-A763567AB5BB}" type="pres">
      <dgm:prSet presAssocID="{85D31D00-7976-4ADD-BC18-68568AAD84D6}" presName="hierChild2" presStyleCnt="0"/>
      <dgm:spPr/>
    </dgm:pt>
  </dgm:ptLst>
  <dgm:cxnLst>
    <dgm:cxn modelId="{B7984100-E059-4810-8A42-DD8C1D7E7162}" type="presOf" srcId="{0C636F52-24B4-4D62-AD20-050E85B28180}" destId="{D5F29A1B-9484-4883-9EEF-A641A967964D}" srcOrd="0" destOrd="0" presId="urn:microsoft.com/office/officeart/2005/8/layout/hierarchy1"/>
    <dgm:cxn modelId="{475C3E06-59E9-4087-A6D0-A042D5DA24DF}" type="presOf" srcId="{8437FA11-8D33-447C-A7F1-E776508D44C3}" destId="{6F76DD58-448E-42CC-BE94-59B84AC7918E}" srcOrd="0" destOrd="0" presId="urn:microsoft.com/office/officeart/2005/8/layout/hierarchy1"/>
    <dgm:cxn modelId="{DCF7941E-22E3-4541-A104-9A543127F379}" type="presOf" srcId="{2FBC99DD-551B-40F6-AC6F-4A61099AC97F}" destId="{4898D365-EFE7-49FD-909F-2DC68E5977ED}" srcOrd="0" destOrd="0" presId="urn:microsoft.com/office/officeart/2005/8/layout/hierarchy1"/>
    <dgm:cxn modelId="{5B597150-AF4A-4DF8-BD7C-532149B23775}" srcId="{97F561A1-F3E7-4908-8C55-9F4A9E81426C}" destId="{8437FA11-8D33-447C-A7F1-E776508D44C3}" srcOrd="2" destOrd="0" parTransId="{A417BE8B-0599-4D92-B800-7D72D38541CB}" sibTransId="{3E0C5FC9-9634-4185-946C-AAF2F76E872B}"/>
    <dgm:cxn modelId="{57861051-1291-446D-A08C-07457A0B873E}" srcId="{97F561A1-F3E7-4908-8C55-9F4A9E81426C}" destId="{85D31D00-7976-4ADD-BC18-68568AAD84D6}" srcOrd="3" destOrd="0" parTransId="{F2A12674-ED6A-49BB-B375-753D4E8EC209}" sibTransId="{3311E30E-703E-47E7-98B8-ED1068D181F4}"/>
    <dgm:cxn modelId="{34F5AFAC-C224-48A9-8460-164A27F2130C}" srcId="{97F561A1-F3E7-4908-8C55-9F4A9E81426C}" destId="{0C636F52-24B4-4D62-AD20-050E85B28180}" srcOrd="0" destOrd="0" parTransId="{25778E43-2CB2-40E5-A22F-60F0E7EBD043}" sibTransId="{1D15F82C-A3F7-4BD0-B635-BEB725C01EBC}"/>
    <dgm:cxn modelId="{91BE38E8-CEA1-4FD7-8E6F-9571C8388E87}" type="presOf" srcId="{97F561A1-F3E7-4908-8C55-9F4A9E81426C}" destId="{42A7AFBF-7A25-4951-81E4-911A43B24C2A}" srcOrd="0" destOrd="0" presId="urn:microsoft.com/office/officeart/2005/8/layout/hierarchy1"/>
    <dgm:cxn modelId="{B33F1EEE-6B80-431F-93A6-DD58C12B17BD}" srcId="{97F561A1-F3E7-4908-8C55-9F4A9E81426C}" destId="{2FBC99DD-551B-40F6-AC6F-4A61099AC97F}" srcOrd="1" destOrd="0" parTransId="{3E97B0CC-525F-41B1-A5F5-FBAF30311B5E}" sibTransId="{315A4C1A-6992-4239-82A8-FCE8D316A370}"/>
    <dgm:cxn modelId="{2A0C92F3-1DD8-4918-A423-ADF0A8213931}" type="presOf" srcId="{85D31D00-7976-4ADD-BC18-68568AAD84D6}" destId="{5F650400-988E-4E9F-9EDC-4259A6691ACB}" srcOrd="0" destOrd="0" presId="urn:microsoft.com/office/officeart/2005/8/layout/hierarchy1"/>
    <dgm:cxn modelId="{336B5A9F-B2FD-47F8-B3CB-8C0D1C597201}" type="presParOf" srcId="{42A7AFBF-7A25-4951-81E4-911A43B24C2A}" destId="{A68BBE58-FC44-497C-BC18-19D31FAC032D}" srcOrd="0" destOrd="0" presId="urn:microsoft.com/office/officeart/2005/8/layout/hierarchy1"/>
    <dgm:cxn modelId="{92F9791B-D6EC-4C53-BA8F-6ECCE529C049}" type="presParOf" srcId="{A68BBE58-FC44-497C-BC18-19D31FAC032D}" destId="{11BE9B51-A15A-423F-BE99-B537AD39BF7F}" srcOrd="0" destOrd="0" presId="urn:microsoft.com/office/officeart/2005/8/layout/hierarchy1"/>
    <dgm:cxn modelId="{937153C6-A4EE-4DDE-A899-B54BC41C0196}" type="presParOf" srcId="{11BE9B51-A15A-423F-BE99-B537AD39BF7F}" destId="{8599BE4E-C9C8-43DA-8AE7-2E1F1BCA9906}" srcOrd="0" destOrd="0" presId="urn:microsoft.com/office/officeart/2005/8/layout/hierarchy1"/>
    <dgm:cxn modelId="{44CC8BCA-FC1D-4871-9784-798331704F6F}" type="presParOf" srcId="{11BE9B51-A15A-423F-BE99-B537AD39BF7F}" destId="{D5F29A1B-9484-4883-9EEF-A641A967964D}" srcOrd="1" destOrd="0" presId="urn:microsoft.com/office/officeart/2005/8/layout/hierarchy1"/>
    <dgm:cxn modelId="{F6CA4713-9D38-479F-8F0E-61B60AF1EDBB}" type="presParOf" srcId="{A68BBE58-FC44-497C-BC18-19D31FAC032D}" destId="{0BCF3CC9-869F-4516-BDED-C9BFFC51692C}" srcOrd="1" destOrd="0" presId="urn:microsoft.com/office/officeart/2005/8/layout/hierarchy1"/>
    <dgm:cxn modelId="{1B4B65A0-5CD7-415E-BB2D-8FC262CD2506}" type="presParOf" srcId="{42A7AFBF-7A25-4951-81E4-911A43B24C2A}" destId="{B3156BBA-2AB5-4DDD-98CD-049B3688C8BF}" srcOrd="1" destOrd="0" presId="urn:microsoft.com/office/officeart/2005/8/layout/hierarchy1"/>
    <dgm:cxn modelId="{ADE4C971-775A-4A2C-B865-BDDC5205F15B}" type="presParOf" srcId="{B3156BBA-2AB5-4DDD-98CD-049B3688C8BF}" destId="{5FFEA985-AE3F-43D8-A701-F0FE082FBEBA}" srcOrd="0" destOrd="0" presId="urn:microsoft.com/office/officeart/2005/8/layout/hierarchy1"/>
    <dgm:cxn modelId="{ED11917C-3FC4-440F-BFE7-3ADBF2F5A438}" type="presParOf" srcId="{5FFEA985-AE3F-43D8-A701-F0FE082FBEBA}" destId="{A63EC56D-2FD1-4B58-9321-EFCB48E7DA1D}" srcOrd="0" destOrd="0" presId="urn:microsoft.com/office/officeart/2005/8/layout/hierarchy1"/>
    <dgm:cxn modelId="{253DAD75-BE6B-4845-9133-403ECA722520}" type="presParOf" srcId="{5FFEA985-AE3F-43D8-A701-F0FE082FBEBA}" destId="{4898D365-EFE7-49FD-909F-2DC68E5977ED}" srcOrd="1" destOrd="0" presId="urn:microsoft.com/office/officeart/2005/8/layout/hierarchy1"/>
    <dgm:cxn modelId="{DD5E862F-8ECC-42AC-A354-B3238E324A10}" type="presParOf" srcId="{B3156BBA-2AB5-4DDD-98CD-049B3688C8BF}" destId="{77954020-A7BF-4F98-81D5-F63AEEBA020D}" srcOrd="1" destOrd="0" presId="urn:microsoft.com/office/officeart/2005/8/layout/hierarchy1"/>
    <dgm:cxn modelId="{0E1AD9F5-14DB-4023-BC15-82502A3C0CF1}" type="presParOf" srcId="{42A7AFBF-7A25-4951-81E4-911A43B24C2A}" destId="{46952286-153B-43E2-9325-C0370034D0D3}" srcOrd="2" destOrd="0" presId="urn:microsoft.com/office/officeart/2005/8/layout/hierarchy1"/>
    <dgm:cxn modelId="{6EE0662A-C791-497D-97C3-42E62BE71793}" type="presParOf" srcId="{46952286-153B-43E2-9325-C0370034D0D3}" destId="{5C110F5E-E0D5-4107-8C1E-C173359D5145}" srcOrd="0" destOrd="0" presId="urn:microsoft.com/office/officeart/2005/8/layout/hierarchy1"/>
    <dgm:cxn modelId="{5BF73956-450A-4420-8B12-49C8EF439841}" type="presParOf" srcId="{5C110F5E-E0D5-4107-8C1E-C173359D5145}" destId="{0BCB0C53-4104-4A67-A335-8FF3033F3E59}" srcOrd="0" destOrd="0" presId="urn:microsoft.com/office/officeart/2005/8/layout/hierarchy1"/>
    <dgm:cxn modelId="{1DBE5B06-014B-4E5B-BB3B-E001C5A3F50B}" type="presParOf" srcId="{5C110F5E-E0D5-4107-8C1E-C173359D5145}" destId="{6F76DD58-448E-42CC-BE94-59B84AC7918E}" srcOrd="1" destOrd="0" presId="urn:microsoft.com/office/officeart/2005/8/layout/hierarchy1"/>
    <dgm:cxn modelId="{B3EE5E3F-49AF-4869-A915-C452A6B1BEA7}" type="presParOf" srcId="{46952286-153B-43E2-9325-C0370034D0D3}" destId="{EB0838FF-0585-4A68-AD8D-57B824FF906D}" srcOrd="1" destOrd="0" presId="urn:microsoft.com/office/officeart/2005/8/layout/hierarchy1"/>
    <dgm:cxn modelId="{16947FC6-E636-4445-A712-601F0B78D357}" type="presParOf" srcId="{42A7AFBF-7A25-4951-81E4-911A43B24C2A}" destId="{17441DFD-96F6-4801-A258-AE8DFBABFBCE}" srcOrd="3" destOrd="0" presId="urn:microsoft.com/office/officeart/2005/8/layout/hierarchy1"/>
    <dgm:cxn modelId="{23031C9F-43CF-430F-902C-8F2D87A707A3}" type="presParOf" srcId="{17441DFD-96F6-4801-A258-AE8DFBABFBCE}" destId="{2327CE03-DC59-4AB5-BF37-180092016454}" srcOrd="0" destOrd="0" presId="urn:microsoft.com/office/officeart/2005/8/layout/hierarchy1"/>
    <dgm:cxn modelId="{EE3242A6-CE81-4EBE-8877-3C7E2BAA4FA7}" type="presParOf" srcId="{2327CE03-DC59-4AB5-BF37-180092016454}" destId="{F2C9EEF8-692B-4A0E-AA20-137C37BFFE94}" srcOrd="0" destOrd="0" presId="urn:microsoft.com/office/officeart/2005/8/layout/hierarchy1"/>
    <dgm:cxn modelId="{CC3980C8-3C02-4574-A50E-8B288B21BA74}" type="presParOf" srcId="{2327CE03-DC59-4AB5-BF37-180092016454}" destId="{5F650400-988E-4E9F-9EDC-4259A6691ACB}" srcOrd="1" destOrd="0" presId="urn:microsoft.com/office/officeart/2005/8/layout/hierarchy1"/>
    <dgm:cxn modelId="{67FDA49F-3BA8-4576-ABEA-9FA9727B81A5}" type="presParOf" srcId="{17441DFD-96F6-4801-A258-AE8DFBABFBCE}" destId="{73411D0E-2F54-4A50-AD45-A763567AB5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31B7D-1577-4D66-ACCC-C49BC0604475}">
      <dsp:nvSpPr>
        <dsp:cNvPr id="0" name=""/>
        <dsp:cNvSpPr/>
      </dsp:nvSpPr>
      <dsp:spPr>
        <a:xfrm>
          <a:off x="0" y="1383627"/>
          <a:ext cx="599013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91734-0C5A-4481-B199-537BB864071F}">
      <dsp:nvSpPr>
        <dsp:cNvPr id="0" name=""/>
        <dsp:cNvSpPr/>
      </dsp:nvSpPr>
      <dsp:spPr>
        <a:xfrm>
          <a:off x="299506" y="1073667"/>
          <a:ext cx="419309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White Paper </a:t>
          </a:r>
        </a:p>
      </dsp:txBody>
      <dsp:txXfrm>
        <a:off x="329768" y="1103929"/>
        <a:ext cx="4132571" cy="559396"/>
      </dsp:txXfrm>
    </dsp:sp>
    <dsp:sp modelId="{30100159-C4F6-44DF-BB47-93A8185CDB0C}">
      <dsp:nvSpPr>
        <dsp:cNvPr id="0" name=""/>
        <dsp:cNvSpPr/>
      </dsp:nvSpPr>
      <dsp:spPr>
        <a:xfrm>
          <a:off x="0" y="2336187"/>
          <a:ext cx="5990135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437388" rIns="46490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Fingerprint generator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Fingerprint matcher algorithm (Winnowing)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Github url Download</a:t>
          </a:r>
        </a:p>
      </dsp:txBody>
      <dsp:txXfrm>
        <a:off x="0" y="2336187"/>
        <a:ext cx="5990135" cy="1852200"/>
      </dsp:txXfrm>
    </dsp:sp>
    <dsp:sp modelId="{C5270FCA-F2DE-4D0B-8ECF-061441FEC6C0}">
      <dsp:nvSpPr>
        <dsp:cNvPr id="0" name=""/>
        <dsp:cNvSpPr/>
      </dsp:nvSpPr>
      <dsp:spPr>
        <a:xfrm>
          <a:off x="299506" y="2026227"/>
          <a:ext cx="4193095" cy="61992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Comparative component usage</a:t>
          </a:r>
        </a:p>
      </dsp:txBody>
      <dsp:txXfrm>
        <a:off x="329768" y="2056489"/>
        <a:ext cx="413257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9BE4E-C9C8-43DA-8AE7-2E1F1BCA9906}">
      <dsp:nvSpPr>
        <dsp:cNvPr id="0" name=""/>
        <dsp:cNvSpPr/>
      </dsp:nvSpPr>
      <dsp:spPr>
        <a:xfrm>
          <a:off x="2518" y="1509918"/>
          <a:ext cx="1797974" cy="1141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29A1B-9484-4883-9EEF-A641A967964D}">
      <dsp:nvSpPr>
        <dsp:cNvPr id="0" name=""/>
        <dsp:cNvSpPr/>
      </dsp:nvSpPr>
      <dsp:spPr>
        <a:xfrm>
          <a:off x="202293" y="1699704"/>
          <a:ext cx="1797974" cy="1141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 err="1"/>
            <a:t>Argparser</a:t>
          </a:r>
          <a:endParaRPr lang="en-US" sz="2000" kern="1200" dirty="0"/>
        </a:p>
      </dsp:txBody>
      <dsp:txXfrm>
        <a:off x="235733" y="1733144"/>
        <a:ext cx="1731094" cy="1074833"/>
      </dsp:txXfrm>
    </dsp:sp>
    <dsp:sp modelId="{A63EC56D-2FD1-4B58-9321-EFCB48E7DA1D}">
      <dsp:nvSpPr>
        <dsp:cNvPr id="0" name=""/>
        <dsp:cNvSpPr/>
      </dsp:nvSpPr>
      <dsp:spPr>
        <a:xfrm>
          <a:off x="2200042" y="1509918"/>
          <a:ext cx="1797974" cy="1141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8D365-EFE7-49FD-909F-2DC68E5977ED}">
      <dsp:nvSpPr>
        <dsp:cNvPr id="0" name=""/>
        <dsp:cNvSpPr/>
      </dsp:nvSpPr>
      <dsp:spPr>
        <a:xfrm>
          <a:off x="2399817" y="1699704"/>
          <a:ext cx="1797974" cy="1141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Code restructuring </a:t>
          </a:r>
          <a:endParaRPr lang="en-US" sz="2000" kern="1200" dirty="0"/>
        </a:p>
      </dsp:txBody>
      <dsp:txXfrm>
        <a:off x="2433257" y="1733144"/>
        <a:ext cx="1731094" cy="1074833"/>
      </dsp:txXfrm>
    </dsp:sp>
    <dsp:sp modelId="{0BCB0C53-4104-4A67-A335-8FF3033F3E59}">
      <dsp:nvSpPr>
        <dsp:cNvPr id="0" name=""/>
        <dsp:cNvSpPr/>
      </dsp:nvSpPr>
      <dsp:spPr>
        <a:xfrm>
          <a:off x="4397567" y="1509918"/>
          <a:ext cx="1797974" cy="1141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6DD58-448E-42CC-BE94-59B84AC7918E}">
      <dsp:nvSpPr>
        <dsp:cNvPr id="0" name=""/>
        <dsp:cNvSpPr/>
      </dsp:nvSpPr>
      <dsp:spPr>
        <a:xfrm>
          <a:off x="4597342" y="1699704"/>
          <a:ext cx="1797974" cy="1141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Exception Handling</a:t>
          </a:r>
          <a:endParaRPr lang="en-US" sz="2000" kern="1200" dirty="0"/>
        </a:p>
      </dsp:txBody>
      <dsp:txXfrm>
        <a:off x="4630782" y="1733144"/>
        <a:ext cx="1731094" cy="1074833"/>
      </dsp:txXfrm>
    </dsp:sp>
    <dsp:sp modelId="{F2C9EEF8-692B-4A0E-AA20-137C37BFFE94}">
      <dsp:nvSpPr>
        <dsp:cNvPr id="0" name=""/>
        <dsp:cNvSpPr/>
      </dsp:nvSpPr>
      <dsp:spPr>
        <a:xfrm>
          <a:off x="6595092" y="1509918"/>
          <a:ext cx="1797974" cy="11417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0400-988E-4E9F-9EDC-4259A6691ACB}">
      <dsp:nvSpPr>
        <dsp:cNvPr id="0" name=""/>
        <dsp:cNvSpPr/>
      </dsp:nvSpPr>
      <dsp:spPr>
        <a:xfrm>
          <a:off x="6794867" y="1699704"/>
          <a:ext cx="1797974" cy="1141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Testing</a:t>
          </a:r>
          <a:endParaRPr lang="en-US" sz="2000" kern="1200"/>
        </a:p>
      </dsp:txBody>
      <dsp:txXfrm>
        <a:off x="6828307" y="1733144"/>
        <a:ext cx="1731094" cy="107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10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2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E34DFE-D969-4DC6-AB94-AC3C71BCFED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0631D4-72FD-4750-9692-49BFE1A68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B6C3-0135-DCAC-84AE-989A99FB7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Comply Vantage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046A5-1945-A4AD-61A3-32D2640BD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  <a:p>
            <a:r>
              <a:rPr lang="en-US" dirty="0"/>
              <a:t>Date: 13</a:t>
            </a:r>
            <a:r>
              <a:rPr lang="en-US" baseline="30000" dirty="0"/>
              <a:t>th</a:t>
            </a:r>
            <a:r>
              <a:rPr lang="en-US" dirty="0"/>
              <a:t> May-2022</a:t>
            </a:r>
          </a:p>
        </p:txBody>
      </p:sp>
    </p:spTree>
    <p:extLst>
      <p:ext uri="{BB962C8B-B14F-4D97-AF65-F5344CB8AC3E}">
        <p14:creationId xmlns:p14="http://schemas.microsoft.com/office/powerpoint/2010/main" val="11007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3AE72-B512-7250-A671-37B7D5C1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ScanOSS Tasks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F8868F-B569-CC36-E1B6-F33CEC010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60260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7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E649-6360-D620-B130-D38B9FAC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Technical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72B9-1246-9653-CE33-151D3AAA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Document Libraries along with their license and versions</a:t>
            </a:r>
          </a:p>
          <a:p>
            <a:r>
              <a:rPr lang="en-US" dirty="0"/>
              <a:t>Instructions for setting up virtual environment </a:t>
            </a:r>
          </a:p>
          <a:p>
            <a:r>
              <a:rPr lang="en-US" dirty="0"/>
              <a:t>Instructions for using Validator</a:t>
            </a:r>
          </a:p>
          <a:p>
            <a:r>
              <a:rPr lang="en-US" dirty="0"/>
              <a:t>Flow chart of validator</a:t>
            </a:r>
          </a:p>
          <a:p>
            <a:r>
              <a:rPr lang="en-US"/>
              <a:t>Requirements file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DAC9A6A5-80C8-06CC-4517-435965AD2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89DA-F301-D073-F54A-74B23232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Validator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17A59-9BAF-8719-41B0-1C6311133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21326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4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A8BA9-9923-2550-8597-8216C479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>
                <a:solidFill>
                  <a:srgbClr val="FFFFFF"/>
                </a:solidFill>
              </a:rPr>
              <a:t>Thankyou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llipop">
            <a:extLst>
              <a:ext uri="{FF2B5EF4-FFF2-40B4-BE49-F238E27FC236}">
                <a16:creationId xmlns:a16="http://schemas.microsoft.com/office/drawing/2014/main" id="{2420FA1C-A1CE-0DBB-BB1F-80DDAC4F9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87" y="1566474"/>
            <a:ext cx="3718563" cy="37185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46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</TotalTime>
  <Words>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Comply Vantage</vt:lpstr>
      <vt:lpstr>ScanOSS Tasks</vt:lpstr>
      <vt:lpstr>Technical Document </vt:lpstr>
      <vt:lpstr>CLI Validator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Comply Vantage</dc:title>
  <dc:creator>MUHAMMAD SHAHMEER KHAN</dc:creator>
  <cp:lastModifiedBy>MUHAMMAD SHAHMEER KHAN</cp:lastModifiedBy>
  <cp:revision>3</cp:revision>
  <dcterms:created xsi:type="dcterms:W3CDTF">2022-05-13T08:35:51Z</dcterms:created>
  <dcterms:modified xsi:type="dcterms:W3CDTF">2022-05-13T08:59:20Z</dcterms:modified>
</cp:coreProperties>
</file>