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3"/>
  </p:notesMasterIdLst>
  <p:handoutMasterIdLst>
    <p:handoutMasterId r:id="rId14"/>
  </p:handoutMasterIdLst>
  <p:sldIdLst>
    <p:sldId id="367" r:id="rId2"/>
    <p:sldId id="359" r:id="rId3"/>
    <p:sldId id="482" r:id="rId4"/>
    <p:sldId id="481" r:id="rId5"/>
    <p:sldId id="487" r:id="rId6"/>
    <p:sldId id="488" r:id="rId7"/>
    <p:sldId id="489" r:id="rId8"/>
    <p:sldId id="484" r:id="rId9"/>
    <p:sldId id="485" r:id="rId10"/>
    <p:sldId id="490" r:id="rId11"/>
    <p:sldId id="486" r:id="rId12"/>
  </p:sldIdLst>
  <p:sldSz cx="9144000" cy="6858000" type="screen4x3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8000"/>
    <a:srgbClr val="072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C30BC-7A99-4372-B0FD-FA2AC506F58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27B27-00F8-49D2-BEB8-8D748BC0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3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7C50D-1998-4C04-8260-2096B203C94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F32E-C203-4312-A652-5558614EE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6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75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8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1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AEC9B7-A5EF-4356-AE1F-37BEAB1CDBA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3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03358" y="1169233"/>
            <a:ext cx="4117336" cy="34936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Data Import</a:t>
            </a: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CC028-1EF5-4112-B7E7-467A31976C72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</p:spTree>
    <p:extLst>
      <p:ext uri="{BB962C8B-B14F-4D97-AF65-F5344CB8AC3E}">
        <p14:creationId xmlns:p14="http://schemas.microsoft.com/office/powerpoint/2010/main" val="201617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10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3821" y="1481130"/>
            <a:ext cx="70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2.) Choose Filename &gt; Hit OK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112C-DC30-4390-AD25-1AD7F423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39" y="2298600"/>
            <a:ext cx="5112721" cy="40166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A98729-3F1F-4ECF-859E-0D11269DE58B}"/>
              </a:ext>
            </a:extLst>
          </p:cNvPr>
          <p:cNvSpPr/>
          <p:nvPr/>
        </p:nvSpPr>
        <p:spPr>
          <a:xfrm>
            <a:off x="6265068" y="3298912"/>
            <a:ext cx="778669" cy="292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9CC60C-DF97-4F4A-91BC-48299587B225}"/>
              </a:ext>
            </a:extLst>
          </p:cNvPr>
          <p:cNvSpPr/>
          <p:nvPr/>
        </p:nvSpPr>
        <p:spPr>
          <a:xfrm>
            <a:off x="6438899" y="5939653"/>
            <a:ext cx="778669" cy="292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096AC24-E06F-4F00-B8EF-490E20B4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D3ED13-3DB0-41C4-8323-C307FF13BDAD}"/>
              </a:ext>
            </a:extLst>
          </p:cNvPr>
          <p:cNvSpPr txBox="1">
            <a:spLocks/>
          </p:cNvSpPr>
          <p:nvPr/>
        </p:nvSpPr>
        <p:spPr>
          <a:xfrm>
            <a:off x="483313" y="420036"/>
            <a:ext cx="8582105" cy="4747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(Records)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11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3821" y="1481130"/>
            <a:ext cx="70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3.) Right click on table name &gt; Choose View Data &gt; All Rows. This verifies that all data has been properly uploaded. 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58F49C0-5531-48A5-A5D7-FB586F74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3ABB18-2582-4887-9DAF-F22CB9A08E74}"/>
              </a:ext>
            </a:extLst>
          </p:cNvPr>
          <p:cNvSpPr txBox="1">
            <a:spLocks/>
          </p:cNvSpPr>
          <p:nvPr/>
        </p:nvSpPr>
        <p:spPr>
          <a:xfrm>
            <a:off x="483313" y="420036"/>
            <a:ext cx="8582105" cy="4747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(Records)</a:t>
            </a:r>
          </a:p>
        </p:txBody>
      </p:sp>
    </p:spTree>
    <p:extLst>
      <p:ext uri="{BB962C8B-B14F-4D97-AF65-F5344CB8AC3E}">
        <p14:creationId xmlns:p14="http://schemas.microsoft.com/office/powerpoint/2010/main" val="53747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250368"/>
            <a:ext cx="7231935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16186" y="754593"/>
            <a:ext cx="8711627" cy="546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F7609-69FE-42A2-A766-3F15C2C5B51D}"/>
              </a:ext>
            </a:extLst>
          </p:cNvPr>
          <p:cNvSpPr txBox="1"/>
          <p:nvPr/>
        </p:nvSpPr>
        <p:spPr>
          <a:xfrm>
            <a:off x="1518337" y="904140"/>
            <a:ext cx="689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Databases &gt; Select Create &gt; Name the database &gt; Hit Save</a:t>
            </a:r>
            <a:endParaRPr lang="en-US" sz="1600" i="1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30DAEF-B9D1-4A46-A254-23ABE3BE086F}"/>
              </a:ext>
            </a:extLst>
          </p:cNvPr>
          <p:cNvSpPr/>
          <p:nvPr/>
        </p:nvSpPr>
        <p:spPr>
          <a:xfrm>
            <a:off x="393994" y="1024981"/>
            <a:ext cx="1117287" cy="11000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3E3C7-24C3-4C9E-914B-1D3610CC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4" y="1235534"/>
            <a:ext cx="4505325" cy="15811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40CEAD-4D70-4E72-8064-FCC8C7FD9322}"/>
              </a:ext>
            </a:extLst>
          </p:cNvPr>
          <p:cNvSpPr/>
          <p:nvPr/>
        </p:nvSpPr>
        <p:spPr>
          <a:xfrm>
            <a:off x="1791803" y="2214365"/>
            <a:ext cx="4279106" cy="559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9FB8-39E4-4A06-8434-247A8D27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25" y="2630191"/>
            <a:ext cx="4505325" cy="358937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EAB473F-7EA0-4272-8F0B-90C42B4AB397}"/>
              </a:ext>
            </a:extLst>
          </p:cNvPr>
          <p:cNvSpPr/>
          <p:nvPr/>
        </p:nvSpPr>
        <p:spPr>
          <a:xfrm>
            <a:off x="7425344" y="5865345"/>
            <a:ext cx="810061" cy="368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56DB11-793B-4196-A6D2-26E50881E5B3}"/>
              </a:ext>
            </a:extLst>
          </p:cNvPr>
          <p:cNvSpPr/>
          <p:nvPr/>
        </p:nvSpPr>
        <p:spPr>
          <a:xfrm>
            <a:off x="4572000" y="2976579"/>
            <a:ext cx="3143249" cy="368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420036"/>
            <a:ext cx="7231935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3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177015" cy="5081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EB5EC-CFEC-4463-9712-FC45631C721D}"/>
              </a:ext>
            </a:extLst>
          </p:cNvPr>
          <p:cNvSpPr/>
          <p:nvPr/>
        </p:nvSpPr>
        <p:spPr>
          <a:xfrm>
            <a:off x="483315" y="2346482"/>
            <a:ext cx="1041816" cy="9715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F7609-69FE-42A2-A766-3F15C2C5B51D}"/>
              </a:ext>
            </a:extLst>
          </p:cNvPr>
          <p:cNvSpPr txBox="1"/>
          <p:nvPr/>
        </p:nvSpPr>
        <p:spPr>
          <a:xfrm>
            <a:off x="1525131" y="4028079"/>
            <a:ext cx="658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 FROM SYS.DATABASES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30DAEF-B9D1-4A46-A254-23ABE3BE086F}"/>
              </a:ext>
            </a:extLst>
          </p:cNvPr>
          <p:cNvSpPr/>
          <p:nvPr/>
        </p:nvSpPr>
        <p:spPr>
          <a:xfrm>
            <a:off x="483315" y="3784717"/>
            <a:ext cx="1041816" cy="9715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9E37-3E7C-4F3A-B103-DF38245586B9}"/>
              </a:ext>
            </a:extLst>
          </p:cNvPr>
          <p:cNvSpPr txBox="1"/>
          <p:nvPr/>
        </p:nvSpPr>
        <p:spPr>
          <a:xfrm>
            <a:off x="591680" y="1173454"/>
            <a:ext cx="80951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show a list of all databases in SQL, perform the following:</a:t>
            </a:r>
            <a:endParaRPr lang="en-US" i="1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0BB0A-018B-4366-87B9-026C2AAEC2AB}"/>
              </a:ext>
            </a:extLst>
          </p:cNvPr>
          <p:cNvSpPr txBox="1"/>
          <p:nvPr/>
        </p:nvSpPr>
        <p:spPr>
          <a:xfrm>
            <a:off x="1525131" y="2507450"/>
            <a:ext cx="658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DATABASES;</a:t>
            </a:r>
            <a:endParaRPr lang="en-US" sz="1400" i="1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420036"/>
            <a:ext cx="7231935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4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EB5EC-CFEC-4463-9712-FC45631C721D}"/>
              </a:ext>
            </a:extLst>
          </p:cNvPr>
          <p:cNvSpPr/>
          <p:nvPr/>
        </p:nvSpPr>
        <p:spPr>
          <a:xfrm>
            <a:off x="483315" y="1157047"/>
            <a:ext cx="1233510" cy="11718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PostgresSQL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716825" y="1115546"/>
            <a:ext cx="6586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database &gt; click on schemas &gt; click on Tables &gt; right click and select Create Table &gt; Name the table &gt; Save</a:t>
            </a: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D6FEC-BA71-4C38-ADF5-B91726CE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10" y="1812321"/>
            <a:ext cx="5600674" cy="44434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8A577BD-367E-472A-BDF9-28BFD1CCF5FD}"/>
              </a:ext>
            </a:extLst>
          </p:cNvPr>
          <p:cNvSpPr/>
          <p:nvPr/>
        </p:nvSpPr>
        <p:spPr>
          <a:xfrm>
            <a:off x="3443288" y="2328863"/>
            <a:ext cx="1828800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55E61A-B0E4-4C5F-A1DA-E70C0A011347}"/>
              </a:ext>
            </a:extLst>
          </p:cNvPr>
          <p:cNvSpPr/>
          <p:nvPr/>
        </p:nvSpPr>
        <p:spPr>
          <a:xfrm>
            <a:off x="6799984" y="5844957"/>
            <a:ext cx="914400" cy="2915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420036"/>
            <a:ext cx="8989299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(Columns)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3821" y="1481130"/>
            <a:ext cx="700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1.) Right click on columns &gt; Create &gt; Columns</a:t>
            </a: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2.) Input column name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16A31-04AB-4CD3-9287-AA822D88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33" y="1914231"/>
            <a:ext cx="3684389" cy="40578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17B04DA-BFBD-4A6F-A5AD-DD88577E5628}"/>
              </a:ext>
            </a:extLst>
          </p:cNvPr>
          <p:cNvSpPr/>
          <p:nvPr/>
        </p:nvSpPr>
        <p:spPr>
          <a:xfrm>
            <a:off x="4689126" y="2404997"/>
            <a:ext cx="3879802" cy="36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420036"/>
            <a:ext cx="8989299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(Columns)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9164" y="1388260"/>
            <a:ext cx="70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3.) Click on Definition</a:t>
            </a: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4.) Choose Data Type &gt; Hit Save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567B2-990A-43C2-8E2D-41C663E9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43" y="2492222"/>
            <a:ext cx="4323250" cy="341390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ED6867E-7B5B-439A-BE53-1D7D6AAE1B46}"/>
              </a:ext>
            </a:extLst>
          </p:cNvPr>
          <p:cNvSpPr/>
          <p:nvPr/>
        </p:nvSpPr>
        <p:spPr>
          <a:xfrm>
            <a:off x="2948591" y="2744145"/>
            <a:ext cx="1123347" cy="370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779A5C-BABC-464F-8FE0-3C4411E456C4}"/>
              </a:ext>
            </a:extLst>
          </p:cNvPr>
          <p:cNvSpPr/>
          <p:nvPr/>
        </p:nvSpPr>
        <p:spPr>
          <a:xfrm>
            <a:off x="3448653" y="3041312"/>
            <a:ext cx="3080735" cy="551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420036"/>
            <a:ext cx="8989299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(Columns)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9164" y="1388260"/>
            <a:ext cx="70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5.) Keep repeating steps 1 – 4 until all columns are in the table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</p:spTree>
    <p:extLst>
      <p:ext uri="{BB962C8B-B14F-4D97-AF65-F5344CB8AC3E}">
        <p14:creationId xmlns:p14="http://schemas.microsoft.com/office/powerpoint/2010/main" val="82686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4" y="420036"/>
            <a:ext cx="8660686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(Records)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8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3821" y="1481130"/>
            <a:ext cx="700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1.) Right click on new table name &gt; Select Import/Export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AC69-2DD1-4FF1-B419-A699215E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28" y="2286000"/>
            <a:ext cx="2939178" cy="395763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C21EFB2-1949-4E41-B7A0-EC4B5962D1CC}"/>
              </a:ext>
            </a:extLst>
          </p:cNvPr>
          <p:cNvSpPr/>
          <p:nvPr/>
        </p:nvSpPr>
        <p:spPr>
          <a:xfrm>
            <a:off x="4972050" y="3614533"/>
            <a:ext cx="1114425" cy="168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13" y="420036"/>
            <a:ext cx="8582105" cy="47474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into Tables (Records)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402C8-F018-41D1-A1A7-1F6AF627F81B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DB7B9B-C7ED-4975-8D4D-CDB844F2462B}"/>
              </a:ext>
            </a:extLst>
          </p:cNvPr>
          <p:cNvSpPr/>
          <p:nvPr/>
        </p:nvSpPr>
        <p:spPr>
          <a:xfrm>
            <a:off x="232348" y="951875"/>
            <a:ext cx="8375871" cy="53498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endParaRPr lang="en-US" sz="1351" dirty="0"/>
          </a:p>
          <a:p>
            <a:pPr algn="ctr"/>
            <a:r>
              <a:rPr lang="en-US" sz="1351" dirty="0"/>
              <a:t>						````</a:t>
            </a:r>
            <a:endParaRPr lang="en-US" sz="1351" b="1" dirty="0">
              <a:solidFill>
                <a:srgbClr val="008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6C2AE-31EA-44EE-B1AD-E377EDDC13D9}"/>
              </a:ext>
            </a:extLst>
          </p:cNvPr>
          <p:cNvSpPr txBox="1"/>
          <p:nvPr/>
        </p:nvSpPr>
        <p:spPr>
          <a:xfrm>
            <a:off x="1620978" y="1321023"/>
            <a:ext cx="6586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DD74-B31E-4832-A58D-FA0DBCD03EBC}"/>
              </a:ext>
            </a:extLst>
          </p:cNvPr>
          <p:cNvSpPr txBox="1"/>
          <p:nvPr/>
        </p:nvSpPr>
        <p:spPr>
          <a:xfrm>
            <a:off x="1523821" y="1481130"/>
            <a:ext cx="70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2.) Select Import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A4F3E-B61E-47AA-BE11-8018AACE4987}"/>
              </a:ext>
            </a:extLst>
          </p:cNvPr>
          <p:cNvSpPr/>
          <p:nvPr/>
        </p:nvSpPr>
        <p:spPr>
          <a:xfrm>
            <a:off x="324162" y="1388260"/>
            <a:ext cx="1205002" cy="11263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112C-DC30-4390-AD25-1AD7F423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39" y="2298600"/>
            <a:ext cx="5112721" cy="40166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A98729-3F1F-4ECF-859E-0D11269DE58B}"/>
              </a:ext>
            </a:extLst>
          </p:cNvPr>
          <p:cNvSpPr/>
          <p:nvPr/>
        </p:nvSpPr>
        <p:spPr>
          <a:xfrm>
            <a:off x="3164681" y="2764631"/>
            <a:ext cx="778669" cy="292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17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2C2C2C"/>
      </a:dk1>
      <a:lt1>
        <a:srgbClr val="FFFFFF"/>
      </a:lt1>
      <a:dk2>
        <a:srgbClr val="00B050"/>
      </a:dk2>
      <a:lt2>
        <a:srgbClr val="F2F2F2"/>
      </a:lt2>
      <a:accent1>
        <a:srgbClr val="00B050"/>
      </a:accent1>
      <a:accent2>
        <a:srgbClr val="00B050"/>
      </a:accent2>
      <a:accent3>
        <a:srgbClr val="00B050"/>
      </a:accent3>
      <a:accent4>
        <a:srgbClr val="2C2C2C"/>
      </a:accent4>
      <a:accent5>
        <a:srgbClr val="D8D8D8"/>
      </a:accent5>
      <a:accent6>
        <a:srgbClr val="FFFFFF"/>
      </a:accent6>
      <a:hlink>
        <a:srgbClr val="606060"/>
      </a:hlink>
      <a:folHlink>
        <a:srgbClr val="6C606A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7374</TotalTime>
  <Words>347</Words>
  <Application>Microsoft Office PowerPoint</Application>
  <PresentationFormat>On-screen Show (4:3)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Retrospect</vt:lpstr>
      <vt:lpstr>PowerPoint Presentation</vt:lpstr>
      <vt:lpstr>Create Database</vt:lpstr>
      <vt:lpstr>Show Databases</vt:lpstr>
      <vt:lpstr>Create Tables</vt:lpstr>
      <vt:lpstr>Insert Data into Tables (Columns)</vt:lpstr>
      <vt:lpstr>Insert Data into Tables (Columns)</vt:lpstr>
      <vt:lpstr>Insert Data into Tables (Columns)</vt:lpstr>
      <vt:lpstr>Insert Data into Tables (Records)</vt:lpstr>
      <vt:lpstr>Insert Data into Tables (Records)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eXcelerate Team</cp:lastModifiedBy>
  <cp:revision>524</cp:revision>
  <cp:lastPrinted>2017-02-25T03:48:06Z</cp:lastPrinted>
  <dcterms:created xsi:type="dcterms:W3CDTF">2016-06-18T14:59:34Z</dcterms:created>
  <dcterms:modified xsi:type="dcterms:W3CDTF">2020-10-08T14:54:52Z</dcterms:modified>
</cp:coreProperties>
</file>