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6"/>
  </p:notesMasterIdLst>
  <p:handoutMasterIdLst>
    <p:handoutMasterId r:id="rId7"/>
  </p:handoutMasterIdLst>
  <p:sldIdLst>
    <p:sldId id="432" r:id="rId2"/>
    <p:sldId id="447" r:id="rId3"/>
    <p:sldId id="448" r:id="rId4"/>
    <p:sldId id="449" r:id="rId5"/>
  </p:sldIdLst>
  <p:sldSz cx="9144000" cy="6858000" type="screen4x3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166831"/>
    <a:srgbClr val="FFFFFF"/>
    <a:srgbClr val="0000FF"/>
    <a:srgbClr val="072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C30BC-7A99-4372-B0FD-FA2AC506F58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27B27-00F8-49D2-BEB8-8D748BC0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3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7C50D-1998-4C04-8260-2096B203C94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F32E-C203-4312-A652-5558614EE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6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75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8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1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AEC9B7-A5EF-4356-AE1F-37BEAB1CDBA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B26AE1-755A-44B7-849E-BD03F440DF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3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65576" y="878770"/>
            <a:ext cx="4612847" cy="400987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166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to use subqueries?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8EA9D-203D-443C-ACDA-7E3ED3B9A5C7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</p:spTree>
    <p:extLst>
      <p:ext uri="{BB962C8B-B14F-4D97-AF65-F5344CB8AC3E}">
        <p14:creationId xmlns:p14="http://schemas.microsoft.com/office/powerpoint/2010/main" val="340505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B26AE1-755A-44B7-849E-BD03F440DF6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8177" y="135774"/>
            <a:ext cx="94322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is it beneficial to use a subquery in the SELECT statement?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442913" y="1007269"/>
            <a:ext cx="8580098" cy="17624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6382" y="1138488"/>
            <a:ext cx="8074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/>
              </a:rPr>
              <a:t>You want the results from multiple queries in one query result window. Let’s say you need the overall sales $ total and you need the overall sales $ total by department. This means you need 2 queries to get two query results, but you want them in the same result window. This is when a subquery will be beneficial.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A3D26-7D79-427D-9219-A8482D088A6A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</p:spTree>
    <p:extLst>
      <p:ext uri="{BB962C8B-B14F-4D97-AF65-F5344CB8AC3E}">
        <p14:creationId xmlns:p14="http://schemas.microsoft.com/office/powerpoint/2010/main" val="20345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B26AE1-755A-44B7-849E-BD03F440DF6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8177" y="135774"/>
            <a:ext cx="91577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is it beneficial to use a subquery in the WHERE statement?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442913" y="1007269"/>
            <a:ext cx="8580098" cy="17624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6382" y="1072878"/>
            <a:ext cx="8074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/>
              </a:rPr>
              <a:t>When you need to filter for X in the WHERE statement but you don’t know exactly what X is. For example, if you want to filter for sales $ greater than the average sales $ amount, but you may not know the exact value of the average sales $ amount. To get the exact value, a subquery in the WHERE statement can calculate it for you.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A3D26-7D79-427D-9219-A8482D088A6A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</p:spTree>
    <p:extLst>
      <p:ext uri="{BB962C8B-B14F-4D97-AF65-F5344CB8AC3E}">
        <p14:creationId xmlns:p14="http://schemas.microsoft.com/office/powerpoint/2010/main" val="409512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B26AE1-755A-44B7-849E-BD03F440DF6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8177" y="135774"/>
            <a:ext cx="898771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is it beneficial to use a subquery in the FROM statement?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accent1"/>
                </a:solidFill>
                <a:latin typeface="Calibri" panose="020F0502020204030204"/>
                <a:cs typeface="Arial" panose="020B0604020202020204" pitchFamily="34" charset="0"/>
              </a:rPr>
              <a:t>(Derived Tables)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369442" y="1072878"/>
            <a:ext cx="8580098" cy="17624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647" y="1239712"/>
            <a:ext cx="8074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B050"/>
                </a:solidFill>
                <a:latin typeface="Calibri" panose="020F0502020204030204"/>
              </a:rPr>
              <a:t>When you want to use the column results of a query as a table, then use a derived table. For example, if any permanent tables that are loaded in your database don’t have the data you need, then you can write a query to get the data you need. The results of that query will serve as your table.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A3D26-7D79-427D-9219-A8482D088A6A}"/>
              </a:ext>
            </a:extLst>
          </p:cNvPr>
          <p:cNvSpPr txBox="1"/>
          <p:nvPr/>
        </p:nvSpPr>
        <p:spPr>
          <a:xfrm>
            <a:off x="2690736" y="6334780"/>
            <a:ext cx="5382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celerate)</a:t>
            </a:r>
          </a:p>
        </p:txBody>
      </p:sp>
    </p:spTree>
    <p:extLst>
      <p:ext uri="{BB962C8B-B14F-4D97-AF65-F5344CB8AC3E}">
        <p14:creationId xmlns:p14="http://schemas.microsoft.com/office/powerpoint/2010/main" val="2872657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2C2C2C"/>
      </a:dk1>
      <a:lt1>
        <a:srgbClr val="FFFFFF"/>
      </a:lt1>
      <a:dk2>
        <a:srgbClr val="00B050"/>
      </a:dk2>
      <a:lt2>
        <a:srgbClr val="F2F2F2"/>
      </a:lt2>
      <a:accent1>
        <a:srgbClr val="00B050"/>
      </a:accent1>
      <a:accent2>
        <a:srgbClr val="00B050"/>
      </a:accent2>
      <a:accent3>
        <a:srgbClr val="00B050"/>
      </a:accent3>
      <a:accent4>
        <a:srgbClr val="2C2C2C"/>
      </a:accent4>
      <a:accent5>
        <a:srgbClr val="D8D8D8"/>
      </a:accent5>
      <a:accent6>
        <a:srgbClr val="FFFFFF"/>
      </a:accent6>
      <a:hlink>
        <a:srgbClr val="606060"/>
      </a:hlink>
      <a:folHlink>
        <a:srgbClr val="6C606A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5131</TotalTime>
  <Words>264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Whitney Turner</cp:lastModifiedBy>
  <cp:revision>502</cp:revision>
  <cp:lastPrinted>2017-02-25T03:48:06Z</cp:lastPrinted>
  <dcterms:created xsi:type="dcterms:W3CDTF">2016-06-18T14:59:34Z</dcterms:created>
  <dcterms:modified xsi:type="dcterms:W3CDTF">2020-07-02T15:48:56Z</dcterms:modified>
</cp:coreProperties>
</file>