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0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25059-62F8-4F9B-9E2A-BD375D28AA6F}" type="doc">
      <dgm:prSet loTypeId="urn:microsoft.com/office/officeart/2005/8/layout/cycle4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1D1831A-9F00-46E2-B41B-816361F0DFDA}">
      <dgm:prSet phldrT="[Text]"/>
      <dgm:spPr/>
      <dgm:t>
        <a:bodyPr/>
        <a:lstStyle/>
        <a:p>
          <a:pPr algn="ctr"/>
          <a:r>
            <a:rPr lang="en-US" dirty="0" smtClean="0"/>
            <a:t>Classify based on priority</a:t>
          </a:r>
          <a:endParaRPr lang="en-US" dirty="0"/>
        </a:p>
      </dgm:t>
    </dgm:pt>
    <dgm:pt modelId="{EC116D89-0A2F-4AE6-920D-CF3F9D51E276}" type="parTrans" cxnId="{50F41EF1-AB69-496B-B163-22FBF1F3EBA6}">
      <dgm:prSet/>
      <dgm:spPr/>
      <dgm:t>
        <a:bodyPr/>
        <a:lstStyle/>
        <a:p>
          <a:pPr algn="ctr"/>
          <a:endParaRPr lang="en-US"/>
        </a:p>
      </dgm:t>
    </dgm:pt>
    <dgm:pt modelId="{3E493586-BAB1-4E8E-9961-EEDB5B09A3C3}" type="sibTrans" cxnId="{50F41EF1-AB69-496B-B163-22FBF1F3EBA6}">
      <dgm:prSet/>
      <dgm:spPr/>
      <dgm:t>
        <a:bodyPr/>
        <a:lstStyle/>
        <a:p>
          <a:pPr algn="ctr"/>
          <a:endParaRPr lang="en-US"/>
        </a:p>
      </dgm:t>
    </dgm:pt>
    <dgm:pt modelId="{7C67BA8D-3E6D-40BF-96CB-D440F649C066}">
      <dgm:prSet phldrT="[Text]"/>
      <dgm:spPr/>
      <dgm:t>
        <a:bodyPr/>
        <a:lstStyle/>
        <a:p>
          <a:pPr algn="ctr"/>
          <a:r>
            <a:rPr lang="en-US" dirty="0" smtClean="0"/>
            <a:t>Facts (Customer Requests)</a:t>
          </a:r>
          <a:endParaRPr lang="en-US" dirty="0"/>
        </a:p>
      </dgm:t>
    </dgm:pt>
    <dgm:pt modelId="{3C8B8D84-C804-449C-B391-1D67FB9A1C94}" type="parTrans" cxnId="{1F324C4C-EF93-4121-A022-CC23C5730F26}">
      <dgm:prSet/>
      <dgm:spPr/>
      <dgm:t>
        <a:bodyPr/>
        <a:lstStyle/>
        <a:p>
          <a:pPr algn="ctr"/>
          <a:endParaRPr lang="en-US"/>
        </a:p>
      </dgm:t>
    </dgm:pt>
    <dgm:pt modelId="{73BDC871-38ED-4D83-B621-BAF550C4E42E}" type="sibTrans" cxnId="{1F324C4C-EF93-4121-A022-CC23C5730F26}">
      <dgm:prSet/>
      <dgm:spPr/>
      <dgm:t>
        <a:bodyPr/>
        <a:lstStyle/>
        <a:p>
          <a:pPr algn="ctr"/>
          <a:endParaRPr lang="en-US"/>
        </a:p>
      </dgm:t>
    </dgm:pt>
    <dgm:pt modelId="{07BB0CE1-CBC2-4EEB-8BBC-085B29309AB1}">
      <dgm:prSet phldrT="[Text]"/>
      <dgm:spPr/>
      <dgm:t>
        <a:bodyPr/>
        <a:lstStyle/>
        <a:p>
          <a:pPr algn="ctr"/>
          <a:r>
            <a:rPr lang="en-US" dirty="0" smtClean="0"/>
            <a:t>Asses new priority</a:t>
          </a:r>
          <a:endParaRPr lang="en-US" dirty="0"/>
        </a:p>
      </dgm:t>
    </dgm:pt>
    <dgm:pt modelId="{34F0FD0A-8821-42EE-A599-7A3B5689F85B}" type="parTrans" cxnId="{A5E856DE-3D34-4786-B2B2-54894FEDDCBB}">
      <dgm:prSet/>
      <dgm:spPr/>
      <dgm:t>
        <a:bodyPr/>
        <a:lstStyle/>
        <a:p>
          <a:pPr algn="ctr"/>
          <a:endParaRPr lang="en-US"/>
        </a:p>
      </dgm:t>
    </dgm:pt>
    <dgm:pt modelId="{E6FBD848-76EC-4867-820A-58BF3F54B76C}" type="sibTrans" cxnId="{A5E856DE-3D34-4786-B2B2-54894FEDDCBB}">
      <dgm:prSet/>
      <dgm:spPr/>
      <dgm:t>
        <a:bodyPr/>
        <a:lstStyle/>
        <a:p>
          <a:pPr algn="ctr"/>
          <a:endParaRPr lang="en-US"/>
        </a:p>
      </dgm:t>
    </dgm:pt>
    <dgm:pt modelId="{E375E4A8-C0E8-4ED6-A1FE-8EDCCFC68F7D}">
      <dgm:prSet phldrT="[Text]"/>
      <dgm:spPr/>
      <dgm:t>
        <a:bodyPr/>
        <a:lstStyle/>
        <a:p>
          <a:pPr algn="ctr"/>
          <a:r>
            <a:rPr lang="en-US" dirty="0" smtClean="0"/>
            <a:t>Perception(SVM Algorithm uses data in tables to compute new priority)</a:t>
          </a:r>
          <a:endParaRPr lang="en-US" dirty="0"/>
        </a:p>
      </dgm:t>
    </dgm:pt>
    <dgm:pt modelId="{C1C48CCF-F7E0-43EC-9498-2D78C222F3EF}" type="parTrans" cxnId="{314292F9-D87B-49E5-BBD3-5E0BC3770314}">
      <dgm:prSet/>
      <dgm:spPr/>
      <dgm:t>
        <a:bodyPr/>
        <a:lstStyle/>
        <a:p>
          <a:pPr algn="ctr"/>
          <a:endParaRPr lang="en-US"/>
        </a:p>
      </dgm:t>
    </dgm:pt>
    <dgm:pt modelId="{AFB86482-CB66-496B-8921-D47552A4C9A4}" type="sibTrans" cxnId="{314292F9-D87B-49E5-BBD3-5E0BC3770314}">
      <dgm:prSet/>
      <dgm:spPr/>
      <dgm:t>
        <a:bodyPr/>
        <a:lstStyle/>
        <a:p>
          <a:pPr algn="ctr"/>
          <a:endParaRPr lang="en-US"/>
        </a:p>
      </dgm:t>
    </dgm:pt>
    <dgm:pt modelId="{2D521F1B-7B7D-418D-990A-BAC1D7CF4764}">
      <dgm:prSet phldrT="[Text]"/>
      <dgm:spPr/>
      <dgm:t>
        <a:bodyPr/>
        <a:lstStyle/>
        <a:p>
          <a:pPr algn="ctr"/>
          <a:r>
            <a:rPr lang="en-US" dirty="0" smtClean="0"/>
            <a:t>Resolve by comparing old and new priority</a:t>
          </a:r>
          <a:endParaRPr lang="en-US" dirty="0"/>
        </a:p>
      </dgm:t>
    </dgm:pt>
    <dgm:pt modelId="{B0744AF7-2FAB-4C2B-A0CB-B2CD5B9AC699}" type="parTrans" cxnId="{D68EA8E9-2DD2-486D-A304-F2D77EC4E945}">
      <dgm:prSet/>
      <dgm:spPr/>
      <dgm:t>
        <a:bodyPr/>
        <a:lstStyle/>
        <a:p>
          <a:pPr algn="ctr"/>
          <a:endParaRPr lang="en-US"/>
        </a:p>
      </dgm:t>
    </dgm:pt>
    <dgm:pt modelId="{56C9F9A1-FAA6-4D5E-9451-9F7E905327C0}" type="sibTrans" cxnId="{D68EA8E9-2DD2-486D-A304-F2D77EC4E945}">
      <dgm:prSet/>
      <dgm:spPr/>
      <dgm:t>
        <a:bodyPr/>
        <a:lstStyle/>
        <a:p>
          <a:pPr algn="ctr"/>
          <a:endParaRPr lang="en-US"/>
        </a:p>
      </dgm:t>
    </dgm:pt>
    <dgm:pt modelId="{E92D5936-A42A-48AE-B73F-D6B7CB3B82CB}">
      <dgm:prSet phldrT="[Text]"/>
      <dgm:spPr/>
      <dgm:t>
        <a:bodyPr/>
        <a:lstStyle/>
        <a:p>
          <a:pPr algn="ctr"/>
          <a:r>
            <a:rPr lang="en-US" dirty="0" smtClean="0"/>
            <a:t>Hypothesis(Assign Resources or not)</a:t>
          </a:r>
          <a:endParaRPr lang="en-US" dirty="0"/>
        </a:p>
      </dgm:t>
    </dgm:pt>
    <dgm:pt modelId="{97282A74-9EFE-49A2-B074-CAF4CC8FA406}" type="parTrans" cxnId="{DE00E980-2BD5-42A1-87A1-913D02035492}">
      <dgm:prSet/>
      <dgm:spPr/>
      <dgm:t>
        <a:bodyPr/>
        <a:lstStyle/>
        <a:p>
          <a:pPr algn="ctr"/>
          <a:endParaRPr lang="en-US"/>
        </a:p>
      </dgm:t>
    </dgm:pt>
    <dgm:pt modelId="{3B18F6CD-BDA6-45CF-9A2B-65A4E3C1863C}" type="sibTrans" cxnId="{DE00E980-2BD5-42A1-87A1-913D02035492}">
      <dgm:prSet/>
      <dgm:spPr/>
      <dgm:t>
        <a:bodyPr/>
        <a:lstStyle/>
        <a:p>
          <a:pPr algn="ctr"/>
          <a:endParaRPr lang="en-US"/>
        </a:p>
      </dgm:t>
    </dgm:pt>
    <dgm:pt modelId="{D3244BFC-0EC8-49FA-9160-BF02249C6E7F}">
      <dgm:prSet phldrT="[Text]"/>
      <dgm:spPr/>
      <dgm:t>
        <a:bodyPr/>
        <a:lstStyle/>
        <a:p>
          <a:pPr algn="ctr"/>
          <a:r>
            <a:rPr lang="en-US" dirty="0" smtClean="0"/>
            <a:t>Enact based on the decision made</a:t>
          </a:r>
          <a:endParaRPr lang="en-US" dirty="0"/>
        </a:p>
      </dgm:t>
    </dgm:pt>
    <dgm:pt modelId="{997E6F0A-4825-48A6-9D57-A04DAFD389CD}" type="parTrans" cxnId="{45A9785D-A883-4D4A-A325-14BDC4F0D4F4}">
      <dgm:prSet/>
      <dgm:spPr/>
      <dgm:t>
        <a:bodyPr/>
        <a:lstStyle/>
        <a:p>
          <a:pPr algn="ctr"/>
          <a:endParaRPr lang="en-US"/>
        </a:p>
      </dgm:t>
    </dgm:pt>
    <dgm:pt modelId="{672BB054-B5F3-421D-A5EA-7ED8895BBDA5}" type="sibTrans" cxnId="{45A9785D-A883-4D4A-A325-14BDC4F0D4F4}">
      <dgm:prSet/>
      <dgm:spPr/>
      <dgm:t>
        <a:bodyPr/>
        <a:lstStyle/>
        <a:p>
          <a:pPr algn="ctr"/>
          <a:endParaRPr lang="en-US"/>
        </a:p>
      </dgm:t>
    </dgm:pt>
    <dgm:pt modelId="{34090823-D391-4101-8CE4-29F8DDBFCD65}">
      <dgm:prSet phldrT="[Text]"/>
      <dgm:spPr/>
      <dgm:t>
        <a:bodyPr/>
        <a:lstStyle/>
        <a:p>
          <a:pPr algn="ctr"/>
          <a:r>
            <a:rPr lang="en-US" dirty="0" smtClean="0"/>
            <a:t>Directive (New Facts)</a:t>
          </a:r>
          <a:endParaRPr lang="en-US" dirty="0"/>
        </a:p>
      </dgm:t>
    </dgm:pt>
    <dgm:pt modelId="{81AECF30-17BA-456B-8A44-E741C8067962}" type="parTrans" cxnId="{6CBFB6AC-E196-448F-81AD-0B520618D556}">
      <dgm:prSet/>
      <dgm:spPr/>
      <dgm:t>
        <a:bodyPr/>
        <a:lstStyle/>
        <a:p>
          <a:pPr algn="ctr"/>
          <a:endParaRPr lang="en-US"/>
        </a:p>
      </dgm:t>
    </dgm:pt>
    <dgm:pt modelId="{59BB4283-2ABA-4D74-98D1-C4ACC15A8DEA}" type="sibTrans" cxnId="{6CBFB6AC-E196-448F-81AD-0B520618D556}">
      <dgm:prSet/>
      <dgm:spPr/>
      <dgm:t>
        <a:bodyPr/>
        <a:lstStyle/>
        <a:p>
          <a:pPr algn="ctr"/>
          <a:endParaRPr lang="en-US"/>
        </a:p>
      </dgm:t>
    </dgm:pt>
    <dgm:pt modelId="{529C0C26-777E-4324-B907-614E50F9674A}" type="pres">
      <dgm:prSet presAssocID="{8F825059-62F8-4F9B-9E2A-BD375D28AA6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2817614-A62B-489E-99D2-A0EBA113B29E}" type="pres">
      <dgm:prSet presAssocID="{8F825059-62F8-4F9B-9E2A-BD375D28AA6F}" presName="children" presStyleCnt="0"/>
      <dgm:spPr/>
    </dgm:pt>
    <dgm:pt modelId="{1EB57C7E-F9F1-4D4F-B4CD-DD62F92F2A8C}" type="pres">
      <dgm:prSet presAssocID="{8F825059-62F8-4F9B-9E2A-BD375D28AA6F}" presName="child1group" presStyleCnt="0"/>
      <dgm:spPr/>
    </dgm:pt>
    <dgm:pt modelId="{574BD291-A845-4EA0-B27D-A97688997820}" type="pres">
      <dgm:prSet presAssocID="{8F825059-62F8-4F9B-9E2A-BD375D28AA6F}" presName="child1" presStyleLbl="bgAcc1" presStyleIdx="0" presStyleCnt="4"/>
      <dgm:spPr/>
      <dgm:t>
        <a:bodyPr/>
        <a:lstStyle/>
        <a:p>
          <a:endParaRPr lang="en-US"/>
        </a:p>
      </dgm:t>
    </dgm:pt>
    <dgm:pt modelId="{CEFA9536-B057-499B-8B08-4DCFEE8A63BC}" type="pres">
      <dgm:prSet presAssocID="{8F825059-62F8-4F9B-9E2A-BD375D28AA6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EC434-D90E-4F97-ABE1-99286C311B4C}" type="pres">
      <dgm:prSet presAssocID="{8F825059-62F8-4F9B-9E2A-BD375D28AA6F}" presName="child2group" presStyleCnt="0"/>
      <dgm:spPr/>
    </dgm:pt>
    <dgm:pt modelId="{42E56219-6E18-4709-9407-635A6687E7EF}" type="pres">
      <dgm:prSet presAssocID="{8F825059-62F8-4F9B-9E2A-BD375D28AA6F}" presName="child2" presStyleLbl="bgAcc1" presStyleIdx="1" presStyleCnt="4"/>
      <dgm:spPr/>
      <dgm:t>
        <a:bodyPr/>
        <a:lstStyle/>
        <a:p>
          <a:endParaRPr lang="en-US"/>
        </a:p>
      </dgm:t>
    </dgm:pt>
    <dgm:pt modelId="{72EC0546-5C04-495F-AA01-01BF239DEFA9}" type="pres">
      <dgm:prSet presAssocID="{8F825059-62F8-4F9B-9E2A-BD375D28AA6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4DD08-7854-4D64-9F19-56CD0859FE65}" type="pres">
      <dgm:prSet presAssocID="{8F825059-62F8-4F9B-9E2A-BD375D28AA6F}" presName="child3group" presStyleCnt="0"/>
      <dgm:spPr/>
    </dgm:pt>
    <dgm:pt modelId="{3084DD1E-7185-4CB5-AD38-70F20639A4E7}" type="pres">
      <dgm:prSet presAssocID="{8F825059-62F8-4F9B-9E2A-BD375D28AA6F}" presName="child3" presStyleLbl="bgAcc1" presStyleIdx="2" presStyleCnt="4"/>
      <dgm:spPr/>
      <dgm:t>
        <a:bodyPr/>
        <a:lstStyle/>
        <a:p>
          <a:endParaRPr lang="en-US"/>
        </a:p>
      </dgm:t>
    </dgm:pt>
    <dgm:pt modelId="{3D0CB3AE-377A-4BDC-A4D3-E912CD4ED808}" type="pres">
      <dgm:prSet presAssocID="{8F825059-62F8-4F9B-9E2A-BD375D28AA6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B724F-B3EF-4830-8BCC-FC58A99A94C5}" type="pres">
      <dgm:prSet presAssocID="{8F825059-62F8-4F9B-9E2A-BD375D28AA6F}" presName="child4group" presStyleCnt="0"/>
      <dgm:spPr/>
    </dgm:pt>
    <dgm:pt modelId="{28F1D2BC-E4FC-47F4-8633-464ECDC75808}" type="pres">
      <dgm:prSet presAssocID="{8F825059-62F8-4F9B-9E2A-BD375D28AA6F}" presName="child4" presStyleLbl="bgAcc1" presStyleIdx="3" presStyleCnt="4"/>
      <dgm:spPr/>
    </dgm:pt>
    <dgm:pt modelId="{DC481BE6-BB09-4D45-A2D3-0DC9BBB384C4}" type="pres">
      <dgm:prSet presAssocID="{8F825059-62F8-4F9B-9E2A-BD375D28AA6F}" presName="child4Text" presStyleLbl="bgAcc1" presStyleIdx="3" presStyleCnt="4">
        <dgm:presLayoutVars>
          <dgm:bulletEnabled val="1"/>
        </dgm:presLayoutVars>
      </dgm:prSet>
      <dgm:spPr/>
    </dgm:pt>
    <dgm:pt modelId="{905D7066-61B7-4F2B-BDC0-69F6E98B0C3D}" type="pres">
      <dgm:prSet presAssocID="{8F825059-62F8-4F9B-9E2A-BD375D28AA6F}" presName="childPlaceholder" presStyleCnt="0"/>
      <dgm:spPr/>
    </dgm:pt>
    <dgm:pt modelId="{CC589013-C61A-4F8C-A5D5-80C79CACA3BE}" type="pres">
      <dgm:prSet presAssocID="{8F825059-62F8-4F9B-9E2A-BD375D28AA6F}" presName="circle" presStyleCnt="0"/>
      <dgm:spPr/>
    </dgm:pt>
    <dgm:pt modelId="{D9730CCE-3895-4AEE-8BC8-F58BBBA8D721}" type="pres">
      <dgm:prSet presAssocID="{8F825059-62F8-4F9B-9E2A-BD375D28AA6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D1AC0-0064-4FA6-AFB0-12E06D1A4AF5}" type="pres">
      <dgm:prSet presAssocID="{8F825059-62F8-4F9B-9E2A-BD375D28AA6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CC2743-8947-499B-B872-FB08238D1A81}" type="pres">
      <dgm:prSet presAssocID="{8F825059-62F8-4F9B-9E2A-BD375D28AA6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36339-64FC-4EDE-8EFA-C8C2A08E10E9}" type="pres">
      <dgm:prSet presAssocID="{8F825059-62F8-4F9B-9E2A-BD375D28AA6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1ECF346-77EE-488C-92DE-1813D281AA0F}" type="pres">
      <dgm:prSet presAssocID="{8F825059-62F8-4F9B-9E2A-BD375D28AA6F}" presName="quadrantPlaceholder" presStyleCnt="0"/>
      <dgm:spPr/>
    </dgm:pt>
    <dgm:pt modelId="{E9BC2A08-7DB9-4A99-97C6-22CD3799E3EF}" type="pres">
      <dgm:prSet presAssocID="{8F825059-62F8-4F9B-9E2A-BD375D28AA6F}" presName="center1" presStyleLbl="fgShp" presStyleIdx="0" presStyleCnt="2"/>
      <dgm:spPr/>
    </dgm:pt>
    <dgm:pt modelId="{11D11B5D-3B31-4321-B17F-01D9995B2CE1}" type="pres">
      <dgm:prSet presAssocID="{8F825059-62F8-4F9B-9E2A-BD375D28AA6F}" presName="center2" presStyleLbl="fgShp" presStyleIdx="1" presStyleCnt="2"/>
      <dgm:spPr/>
    </dgm:pt>
  </dgm:ptLst>
  <dgm:cxnLst>
    <dgm:cxn modelId="{E8C697A7-433F-4C5C-9EF5-45725A6E5954}" type="presOf" srcId="{8F825059-62F8-4F9B-9E2A-BD375D28AA6F}" destId="{529C0C26-777E-4324-B907-614E50F9674A}" srcOrd="0" destOrd="0" presId="urn:microsoft.com/office/officeart/2005/8/layout/cycle4"/>
    <dgm:cxn modelId="{45E052FA-5E93-4511-8134-85E145990407}" type="presOf" srcId="{E375E4A8-C0E8-4ED6-A1FE-8EDCCFC68F7D}" destId="{72EC0546-5C04-495F-AA01-01BF239DEFA9}" srcOrd="1" destOrd="0" presId="urn:microsoft.com/office/officeart/2005/8/layout/cycle4"/>
    <dgm:cxn modelId="{5C9BFAA7-FB71-4866-8AA8-9B6CBE4AAD6A}" type="presOf" srcId="{7C67BA8D-3E6D-40BF-96CB-D440F649C066}" destId="{CEFA9536-B057-499B-8B08-4DCFEE8A63BC}" srcOrd="1" destOrd="0" presId="urn:microsoft.com/office/officeart/2005/8/layout/cycle4"/>
    <dgm:cxn modelId="{DE00E980-2BD5-42A1-87A1-913D02035492}" srcId="{2D521F1B-7B7D-418D-990A-BAC1D7CF4764}" destId="{E92D5936-A42A-48AE-B73F-D6B7CB3B82CB}" srcOrd="0" destOrd="0" parTransId="{97282A74-9EFE-49A2-B074-CAF4CC8FA406}" sibTransId="{3B18F6CD-BDA6-45CF-9A2B-65A4E3C1863C}"/>
    <dgm:cxn modelId="{7574E8FB-99E4-4164-80ED-308BEC1FECD4}" type="presOf" srcId="{E92D5936-A42A-48AE-B73F-D6B7CB3B82CB}" destId="{3084DD1E-7185-4CB5-AD38-70F20639A4E7}" srcOrd="0" destOrd="0" presId="urn:microsoft.com/office/officeart/2005/8/layout/cycle4"/>
    <dgm:cxn modelId="{D68EA8E9-2DD2-486D-A304-F2D77EC4E945}" srcId="{8F825059-62F8-4F9B-9E2A-BD375D28AA6F}" destId="{2D521F1B-7B7D-418D-990A-BAC1D7CF4764}" srcOrd="2" destOrd="0" parTransId="{B0744AF7-2FAB-4C2B-A0CB-B2CD5B9AC699}" sibTransId="{56C9F9A1-FAA6-4D5E-9451-9F7E905327C0}"/>
    <dgm:cxn modelId="{EACA8C72-D4F0-46DF-B278-F541792F9E68}" type="presOf" srcId="{E375E4A8-C0E8-4ED6-A1FE-8EDCCFC68F7D}" destId="{42E56219-6E18-4709-9407-635A6687E7EF}" srcOrd="0" destOrd="0" presId="urn:microsoft.com/office/officeart/2005/8/layout/cycle4"/>
    <dgm:cxn modelId="{1F324C4C-EF93-4121-A022-CC23C5730F26}" srcId="{F1D1831A-9F00-46E2-B41B-816361F0DFDA}" destId="{7C67BA8D-3E6D-40BF-96CB-D440F649C066}" srcOrd="0" destOrd="0" parTransId="{3C8B8D84-C804-449C-B391-1D67FB9A1C94}" sibTransId="{73BDC871-38ED-4D83-B621-BAF550C4E42E}"/>
    <dgm:cxn modelId="{45A9785D-A883-4D4A-A325-14BDC4F0D4F4}" srcId="{8F825059-62F8-4F9B-9E2A-BD375D28AA6F}" destId="{D3244BFC-0EC8-49FA-9160-BF02249C6E7F}" srcOrd="3" destOrd="0" parTransId="{997E6F0A-4825-48A6-9D57-A04DAFD389CD}" sibTransId="{672BB054-B5F3-421D-A5EA-7ED8895BBDA5}"/>
    <dgm:cxn modelId="{1C29F80A-F31F-4DAB-9FFD-74E39F488D35}" type="presOf" srcId="{D3244BFC-0EC8-49FA-9160-BF02249C6E7F}" destId="{0ED36339-64FC-4EDE-8EFA-C8C2A08E10E9}" srcOrd="0" destOrd="0" presId="urn:microsoft.com/office/officeart/2005/8/layout/cycle4"/>
    <dgm:cxn modelId="{83EBE965-39E2-4549-8E81-C124A1E2F2BB}" type="presOf" srcId="{2D521F1B-7B7D-418D-990A-BAC1D7CF4764}" destId="{8CCC2743-8947-499B-B872-FB08238D1A81}" srcOrd="0" destOrd="0" presId="urn:microsoft.com/office/officeart/2005/8/layout/cycle4"/>
    <dgm:cxn modelId="{A5E856DE-3D34-4786-B2B2-54894FEDDCBB}" srcId="{8F825059-62F8-4F9B-9E2A-BD375D28AA6F}" destId="{07BB0CE1-CBC2-4EEB-8BBC-085B29309AB1}" srcOrd="1" destOrd="0" parTransId="{34F0FD0A-8821-42EE-A599-7A3B5689F85B}" sibTransId="{E6FBD848-76EC-4867-820A-58BF3F54B76C}"/>
    <dgm:cxn modelId="{40637413-9C69-427C-B596-97864FE647CD}" type="presOf" srcId="{F1D1831A-9F00-46E2-B41B-816361F0DFDA}" destId="{D9730CCE-3895-4AEE-8BC8-F58BBBA8D721}" srcOrd="0" destOrd="0" presId="urn:microsoft.com/office/officeart/2005/8/layout/cycle4"/>
    <dgm:cxn modelId="{623A3FC3-E045-4089-A298-ED923551313B}" type="presOf" srcId="{7C67BA8D-3E6D-40BF-96CB-D440F649C066}" destId="{574BD291-A845-4EA0-B27D-A97688997820}" srcOrd="0" destOrd="0" presId="urn:microsoft.com/office/officeart/2005/8/layout/cycle4"/>
    <dgm:cxn modelId="{6CBFB6AC-E196-448F-81AD-0B520618D556}" srcId="{D3244BFC-0EC8-49FA-9160-BF02249C6E7F}" destId="{34090823-D391-4101-8CE4-29F8DDBFCD65}" srcOrd="0" destOrd="0" parTransId="{81AECF30-17BA-456B-8A44-E741C8067962}" sibTransId="{59BB4283-2ABA-4D74-98D1-C4ACC15A8DEA}"/>
    <dgm:cxn modelId="{4965EBB4-AE64-4031-99FB-8AEA1629EA6C}" type="presOf" srcId="{34090823-D391-4101-8CE4-29F8DDBFCD65}" destId="{28F1D2BC-E4FC-47F4-8633-464ECDC75808}" srcOrd="0" destOrd="0" presId="urn:microsoft.com/office/officeart/2005/8/layout/cycle4"/>
    <dgm:cxn modelId="{6A191D85-2C8E-48C9-A3F7-2808E783D9EA}" type="presOf" srcId="{E92D5936-A42A-48AE-B73F-D6B7CB3B82CB}" destId="{3D0CB3AE-377A-4BDC-A4D3-E912CD4ED808}" srcOrd="1" destOrd="0" presId="urn:microsoft.com/office/officeart/2005/8/layout/cycle4"/>
    <dgm:cxn modelId="{314292F9-D87B-49E5-BBD3-5E0BC3770314}" srcId="{07BB0CE1-CBC2-4EEB-8BBC-085B29309AB1}" destId="{E375E4A8-C0E8-4ED6-A1FE-8EDCCFC68F7D}" srcOrd="0" destOrd="0" parTransId="{C1C48CCF-F7E0-43EC-9498-2D78C222F3EF}" sibTransId="{AFB86482-CB66-496B-8921-D47552A4C9A4}"/>
    <dgm:cxn modelId="{E6016856-B412-4A62-92D4-E705FD9862AF}" type="presOf" srcId="{07BB0CE1-CBC2-4EEB-8BBC-085B29309AB1}" destId="{732D1AC0-0064-4FA6-AFB0-12E06D1A4AF5}" srcOrd="0" destOrd="0" presId="urn:microsoft.com/office/officeart/2005/8/layout/cycle4"/>
    <dgm:cxn modelId="{F7677D73-C2F9-4B79-9590-3C93381B2554}" type="presOf" srcId="{34090823-D391-4101-8CE4-29F8DDBFCD65}" destId="{DC481BE6-BB09-4D45-A2D3-0DC9BBB384C4}" srcOrd="1" destOrd="0" presId="urn:microsoft.com/office/officeart/2005/8/layout/cycle4"/>
    <dgm:cxn modelId="{50F41EF1-AB69-496B-B163-22FBF1F3EBA6}" srcId="{8F825059-62F8-4F9B-9E2A-BD375D28AA6F}" destId="{F1D1831A-9F00-46E2-B41B-816361F0DFDA}" srcOrd="0" destOrd="0" parTransId="{EC116D89-0A2F-4AE6-920D-CF3F9D51E276}" sibTransId="{3E493586-BAB1-4E8E-9961-EEDB5B09A3C3}"/>
    <dgm:cxn modelId="{68D32329-604D-48AF-BEF2-DC10CCE97361}" type="presParOf" srcId="{529C0C26-777E-4324-B907-614E50F9674A}" destId="{32817614-A62B-489E-99D2-A0EBA113B29E}" srcOrd="0" destOrd="0" presId="urn:microsoft.com/office/officeart/2005/8/layout/cycle4"/>
    <dgm:cxn modelId="{00C27B66-BA23-4C66-B625-6197F633CDAC}" type="presParOf" srcId="{32817614-A62B-489E-99D2-A0EBA113B29E}" destId="{1EB57C7E-F9F1-4D4F-B4CD-DD62F92F2A8C}" srcOrd="0" destOrd="0" presId="urn:microsoft.com/office/officeart/2005/8/layout/cycle4"/>
    <dgm:cxn modelId="{085F819D-C5CC-443C-B22A-0748D703DFB4}" type="presParOf" srcId="{1EB57C7E-F9F1-4D4F-B4CD-DD62F92F2A8C}" destId="{574BD291-A845-4EA0-B27D-A97688997820}" srcOrd="0" destOrd="0" presId="urn:microsoft.com/office/officeart/2005/8/layout/cycle4"/>
    <dgm:cxn modelId="{5F95A00C-D2E6-4F7C-9A7A-77B1DD34ACB5}" type="presParOf" srcId="{1EB57C7E-F9F1-4D4F-B4CD-DD62F92F2A8C}" destId="{CEFA9536-B057-499B-8B08-4DCFEE8A63BC}" srcOrd="1" destOrd="0" presId="urn:microsoft.com/office/officeart/2005/8/layout/cycle4"/>
    <dgm:cxn modelId="{B9746205-C799-41F2-8820-9D37E2B31592}" type="presParOf" srcId="{32817614-A62B-489E-99D2-A0EBA113B29E}" destId="{D2FEC434-D90E-4F97-ABE1-99286C311B4C}" srcOrd="1" destOrd="0" presId="urn:microsoft.com/office/officeart/2005/8/layout/cycle4"/>
    <dgm:cxn modelId="{BDA732F0-A285-483C-AB73-9B5D08A658C3}" type="presParOf" srcId="{D2FEC434-D90E-4F97-ABE1-99286C311B4C}" destId="{42E56219-6E18-4709-9407-635A6687E7EF}" srcOrd="0" destOrd="0" presId="urn:microsoft.com/office/officeart/2005/8/layout/cycle4"/>
    <dgm:cxn modelId="{797538BB-3DCA-4F6A-AEDD-5C279B9D9A0C}" type="presParOf" srcId="{D2FEC434-D90E-4F97-ABE1-99286C311B4C}" destId="{72EC0546-5C04-495F-AA01-01BF239DEFA9}" srcOrd="1" destOrd="0" presId="urn:microsoft.com/office/officeart/2005/8/layout/cycle4"/>
    <dgm:cxn modelId="{992AFD50-C88B-4ACC-A56E-71512FB27107}" type="presParOf" srcId="{32817614-A62B-489E-99D2-A0EBA113B29E}" destId="{E954DD08-7854-4D64-9F19-56CD0859FE65}" srcOrd="2" destOrd="0" presId="urn:microsoft.com/office/officeart/2005/8/layout/cycle4"/>
    <dgm:cxn modelId="{1CA1BD56-11A9-437B-A340-BB772A22D8B1}" type="presParOf" srcId="{E954DD08-7854-4D64-9F19-56CD0859FE65}" destId="{3084DD1E-7185-4CB5-AD38-70F20639A4E7}" srcOrd="0" destOrd="0" presId="urn:microsoft.com/office/officeart/2005/8/layout/cycle4"/>
    <dgm:cxn modelId="{565F8C89-69B0-4593-9141-6F17F0353044}" type="presParOf" srcId="{E954DD08-7854-4D64-9F19-56CD0859FE65}" destId="{3D0CB3AE-377A-4BDC-A4D3-E912CD4ED808}" srcOrd="1" destOrd="0" presId="urn:microsoft.com/office/officeart/2005/8/layout/cycle4"/>
    <dgm:cxn modelId="{2C1DE15B-1377-459C-8089-4B20D08912B1}" type="presParOf" srcId="{32817614-A62B-489E-99D2-A0EBA113B29E}" destId="{F68B724F-B3EF-4830-8BCC-FC58A99A94C5}" srcOrd="3" destOrd="0" presId="urn:microsoft.com/office/officeart/2005/8/layout/cycle4"/>
    <dgm:cxn modelId="{ABDD8C2E-5503-4855-B9D8-5992B356187A}" type="presParOf" srcId="{F68B724F-B3EF-4830-8BCC-FC58A99A94C5}" destId="{28F1D2BC-E4FC-47F4-8633-464ECDC75808}" srcOrd="0" destOrd="0" presId="urn:microsoft.com/office/officeart/2005/8/layout/cycle4"/>
    <dgm:cxn modelId="{F8328D34-1E5B-4262-BAB4-C5BE587B4F33}" type="presParOf" srcId="{F68B724F-B3EF-4830-8BCC-FC58A99A94C5}" destId="{DC481BE6-BB09-4D45-A2D3-0DC9BBB384C4}" srcOrd="1" destOrd="0" presId="urn:microsoft.com/office/officeart/2005/8/layout/cycle4"/>
    <dgm:cxn modelId="{92030DE4-0A9B-4B62-BAFC-CA3A5506D0D8}" type="presParOf" srcId="{32817614-A62B-489E-99D2-A0EBA113B29E}" destId="{905D7066-61B7-4F2B-BDC0-69F6E98B0C3D}" srcOrd="4" destOrd="0" presId="urn:microsoft.com/office/officeart/2005/8/layout/cycle4"/>
    <dgm:cxn modelId="{1830576B-CA58-4BB5-9E11-A1189CEC0DA5}" type="presParOf" srcId="{529C0C26-777E-4324-B907-614E50F9674A}" destId="{CC589013-C61A-4F8C-A5D5-80C79CACA3BE}" srcOrd="1" destOrd="0" presId="urn:microsoft.com/office/officeart/2005/8/layout/cycle4"/>
    <dgm:cxn modelId="{302024CC-4AF2-4CB5-BFA9-F9C046101C92}" type="presParOf" srcId="{CC589013-C61A-4F8C-A5D5-80C79CACA3BE}" destId="{D9730CCE-3895-4AEE-8BC8-F58BBBA8D721}" srcOrd="0" destOrd="0" presId="urn:microsoft.com/office/officeart/2005/8/layout/cycle4"/>
    <dgm:cxn modelId="{DDDA689D-6A98-4CBA-B374-4A5E59E9AABE}" type="presParOf" srcId="{CC589013-C61A-4F8C-A5D5-80C79CACA3BE}" destId="{732D1AC0-0064-4FA6-AFB0-12E06D1A4AF5}" srcOrd="1" destOrd="0" presId="urn:microsoft.com/office/officeart/2005/8/layout/cycle4"/>
    <dgm:cxn modelId="{F2B48FD7-394B-4E72-8D6D-6A7FDB7F4DF6}" type="presParOf" srcId="{CC589013-C61A-4F8C-A5D5-80C79CACA3BE}" destId="{8CCC2743-8947-499B-B872-FB08238D1A81}" srcOrd="2" destOrd="0" presId="urn:microsoft.com/office/officeart/2005/8/layout/cycle4"/>
    <dgm:cxn modelId="{906FC6C0-BBAB-4DA5-A438-677B5D4C01B0}" type="presParOf" srcId="{CC589013-C61A-4F8C-A5D5-80C79CACA3BE}" destId="{0ED36339-64FC-4EDE-8EFA-C8C2A08E10E9}" srcOrd="3" destOrd="0" presId="urn:microsoft.com/office/officeart/2005/8/layout/cycle4"/>
    <dgm:cxn modelId="{EC4D7832-7252-45CF-AEF7-81C70988B3EE}" type="presParOf" srcId="{CC589013-C61A-4F8C-A5D5-80C79CACA3BE}" destId="{61ECF346-77EE-488C-92DE-1813D281AA0F}" srcOrd="4" destOrd="0" presId="urn:microsoft.com/office/officeart/2005/8/layout/cycle4"/>
    <dgm:cxn modelId="{42AC74B7-CCDB-4F7E-9E4B-6E149F5D0525}" type="presParOf" srcId="{529C0C26-777E-4324-B907-614E50F9674A}" destId="{E9BC2A08-7DB9-4A99-97C6-22CD3799E3EF}" srcOrd="2" destOrd="0" presId="urn:microsoft.com/office/officeart/2005/8/layout/cycle4"/>
    <dgm:cxn modelId="{435C665E-5B94-4329-A05E-97FEB99ABFAA}" type="presParOf" srcId="{529C0C26-777E-4324-B907-614E50F9674A}" destId="{11D11B5D-3B31-4321-B17F-01D9995B2CE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DD1E-7185-4CB5-AD38-70F20639A4E7}">
      <dsp:nvSpPr>
        <dsp:cNvPr id="0" name=""/>
        <dsp:cNvSpPr/>
      </dsp:nvSpPr>
      <dsp:spPr>
        <a:xfrm>
          <a:off x="5462473" y="4099870"/>
          <a:ext cx="2978435" cy="192935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Hypothesis(Assign Resources or not)</a:t>
          </a:r>
          <a:endParaRPr lang="en-US" sz="1700" kern="1200" dirty="0"/>
        </a:p>
      </dsp:txBody>
      <dsp:txXfrm>
        <a:off x="6398386" y="4624589"/>
        <a:ext cx="2000140" cy="1362249"/>
      </dsp:txXfrm>
    </dsp:sp>
    <dsp:sp modelId="{28F1D2BC-E4FC-47F4-8633-464ECDC75808}">
      <dsp:nvSpPr>
        <dsp:cNvPr id="0" name=""/>
        <dsp:cNvSpPr/>
      </dsp:nvSpPr>
      <dsp:spPr>
        <a:xfrm>
          <a:off x="602921" y="4099870"/>
          <a:ext cx="2978435" cy="192935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Directive (New Facts)</a:t>
          </a:r>
          <a:endParaRPr lang="en-US" sz="1700" kern="1200" dirty="0"/>
        </a:p>
      </dsp:txBody>
      <dsp:txXfrm>
        <a:off x="645303" y="4624589"/>
        <a:ext cx="2000140" cy="1362249"/>
      </dsp:txXfrm>
    </dsp:sp>
    <dsp:sp modelId="{42E56219-6E18-4709-9407-635A6687E7EF}">
      <dsp:nvSpPr>
        <dsp:cNvPr id="0" name=""/>
        <dsp:cNvSpPr/>
      </dsp:nvSpPr>
      <dsp:spPr>
        <a:xfrm>
          <a:off x="5462473" y="0"/>
          <a:ext cx="2978435" cy="192935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Perception(SVM Algorithm uses data in tables to compute new priority)</a:t>
          </a:r>
          <a:endParaRPr lang="en-US" sz="1700" kern="1200" dirty="0"/>
        </a:p>
      </dsp:txBody>
      <dsp:txXfrm>
        <a:off x="6398386" y="42382"/>
        <a:ext cx="2000140" cy="1362249"/>
      </dsp:txXfrm>
    </dsp:sp>
    <dsp:sp modelId="{574BD291-A845-4EA0-B27D-A97688997820}">
      <dsp:nvSpPr>
        <dsp:cNvPr id="0" name=""/>
        <dsp:cNvSpPr/>
      </dsp:nvSpPr>
      <dsp:spPr>
        <a:xfrm>
          <a:off x="602921" y="0"/>
          <a:ext cx="2978435" cy="192935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Facts (Customer Requests)</a:t>
          </a:r>
          <a:endParaRPr lang="en-US" sz="1700" kern="1200" dirty="0"/>
        </a:p>
      </dsp:txBody>
      <dsp:txXfrm>
        <a:off x="645303" y="42382"/>
        <a:ext cx="2000140" cy="1362249"/>
      </dsp:txXfrm>
    </dsp:sp>
    <dsp:sp modelId="{D9730CCE-3895-4AEE-8BC8-F58BBBA8D721}">
      <dsp:nvSpPr>
        <dsp:cNvPr id="0" name=""/>
        <dsp:cNvSpPr/>
      </dsp:nvSpPr>
      <dsp:spPr>
        <a:xfrm>
          <a:off x="1850970" y="343665"/>
          <a:ext cx="2610652" cy="2610652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Classify based on priority</a:t>
          </a:r>
          <a:endParaRPr lang="en-US" sz="2300" kern="1200" dirty="0"/>
        </a:p>
      </dsp:txBody>
      <dsp:txXfrm>
        <a:off x="2615612" y="1108307"/>
        <a:ext cx="1846010" cy="1846010"/>
      </dsp:txXfrm>
    </dsp:sp>
    <dsp:sp modelId="{732D1AC0-0064-4FA6-AFB0-12E06D1A4AF5}">
      <dsp:nvSpPr>
        <dsp:cNvPr id="0" name=""/>
        <dsp:cNvSpPr/>
      </dsp:nvSpPr>
      <dsp:spPr>
        <a:xfrm rot="5400000">
          <a:off x="4582207" y="343665"/>
          <a:ext cx="2610652" cy="2610652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Asses new priority</a:t>
          </a:r>
          <a:endParaRPr lang="en-US" sz="2300" kern="1200" dirty="0"/>
        </a:p>
      </dsp:txBody>
      <dsp:txXfrm rot="-5400000">
        <a:off x="4582207" y="1108307"/>
        <a:ext cx="1846010" cy="1846010"/>
      </dsp:txXfrm>
    </dsp:sp>
    <dsp:sp modelId="{8CCC2743-8947-499B-B872-FB08238D1A81}">
      <dsp:nvSpPr>
        <dsp:cNvPr id="0" name=""/>
        <dsp:cNvSpPr/>
      </dsp:nvSpPr>
      <dsp:spPr>
        <a:xfrm rot="10800000">
          <a:off x="4582207" y="3074902"/>
          <a:ext cx="2610652" cy="2610652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Resolve by comparing old and new priority</a:t>
          </a:r>
          <a:endParaRPr lang="en-US" sz="2300" kern="1200" dirty="0"/>
        </a:p>
      </dsp:txBody>
      <dsp:txXfrm rot="10800000">
        <a:off x="4582207" y="3074902"/>
        <a:ext cx="1846010" cy="1846010"/>
      </dsp:txXfrm>
    </dsp:sp>
    <dsp:sp modelId="{0ED36339-64FC-4EDE-8EFA-C8C2A08E10E9}">
      <dsp:nvSpPr>
        <dsp:cNvPr id="0" name=""/>
        <dsp:cNvSpPr/>
      </dsp:nvSpPr>
      <dsp:spPr>
        <a:xfrm rot="16200000">
          <a:off x="1850970" y="3074902"/>
          <a:ext cx="2610652" cy="2610652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Enact based on the decision made</a:t>
          </a:r>
          <a:endParaRPr lang="en-US" sz="2300" kern="1200" dirty="0"/>
        </a:p>
      </dsp:txBody>
      <dsp:txXfrm rot="5400000">
        <a:off x="2615612" y="3074902"/>
        <a:ext cx="1846010" cy="1846010"/>
      </dsp:txXfrm>
    </dsp:sp>
    <dsp:sp modelId="{E9BC2A08-7DB9-4A99-97C6-22CD3799E3EF}">
      <dsp:nvSpPr>
        <dsp:cNvPr id="0" name=""/>
        <dsp:cNvSpPr/>
      </dsp:nvSpPr>
      <dsp:spPr>
        <a:xfrm>
          <a:off x="4071231" y="2471980"/>
          <a:ext cx="901368" cy="783798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11B5D-3B31-4321-B17F-01D9995B2CE1}">
      <dsp:nvSpPr>
        <dsp:cNvPr id="0" name=""/>
        <dsp:cNvSpPr/>
      </dsp:nvSpPr>
      <dsp:spPr>
        <a:xfrm rot="10800000">
          <a:off x="4071231" y="2773441"/>
          <a:ext cx="901368" cy="783798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0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DD5AE-0FBA-427B-8E41-B480B5AAE8E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43A55D-6BAC-43AC-8F9B-61781D870D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8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4800" y="309092"/>
            <a:ext cx="7914068" cy="580837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KIDS – Managing Cloud Operations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508715" y="4327302"/>
            <a:ext cx="3200400" cy="2266682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600" dirty="0"/>
              <a:t>Project Workflow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Kairavi Mehta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Meera</a:t>
            </a:r>
            <a:r>
              <a:rPr lang="en-US" sz="2400" dirty="0" smtClean="0"/>
              <a:t> </a:t>
            </a:r>
            <a:r>
              <a:rPr lang="en-US" sz="2400" dirty="0" err="1" smtClean="0"/>
              <a:t>Udani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7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PRIORITY_MASTER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097279" y="3732425"/>
            <a:ext cx="1294751" cy="375169"/>
          </a:xfrm>
        </p:spPr>
        <p:txBody>
          <a:bodyPr/>
          <a:lstStyle/>
          <a:p>
            <a:r>
              <a:rPr lang="en-US" dirty="0" smtClean="0"/>
              <a:t>COLUMNS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097279" y="1846263"/>
            <a:ext cx="817798" cy="432021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0" r="-1428"/>
          <a:stretch/>
        </p:blipFill>
        <p:spPr bwMode="auto">
          <a:xfrm>
            <a:off x="1097279" y="2221432"/>
            <a:ext cx="2092593" cy="139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/>
          <a:stretch/>
        </p:blipFill>
        <p:spPr bwMode="auto">
          <a:xfrm>
            <a:off x="1097278" y="4221080"/>
            <a:ext cx="10220781" cy="96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7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097279" y="4465765"/>
            <a:ext cx="1294751" cy="375169"/>
          </a:xfrm>
        </p:spPr>
        <p:txBody>
          <a:bodyPr/>
          <a:lstStyle/>
          <a:p>
            <a:r>
              <a:rPr lang="en-US" dirty="0" smtClean="0"/>
              <a:t>COLUMNS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097279" y="1846263"/>
            <a:ext cx="817798" cy="432021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/>
          <a:stretch/>
        </p:blipFill>
        <p:spPr bwMode="auto">
          <a:xfrm>
            <a:off x="1097279" y="4955173"/>
            <a:ext cx="7627892" cy="126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/>
          <a:stretch/>
        </p:blipFill>
        <p:spPr bwMode="auto">
          <a:xfrm>
            <a:off x="1097279" y="2278284"/>
            <a:ext cx="2771937" cy="2073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0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CUST_REQ_SCHEDULE_FACTORS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097279" y="4465765"/>
            <a:ext cx="1294751" cy="375169"/>
          </a:xfrm>
        </p:spPr>
        <p:txBody>
          <a:bodyPr/>
          <a:lstStyle/>
          <a:p>
            <a:r>
              <a:rPr lang="en-US" dirty="0" smtClean="0"/>
              <a:t>COLUMNS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097279" y="1846263"/>
            <a:ext cx="817798" cy="432021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4794026"/>
            <a:ext cx="6368800" cy="125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" b="3030"/>
          <a:stretch/>
        </p:blipFill>
        <p:spPr bwMode="auto">
          <a:xfrm>
            <a:off x="1097279" y="2174524"/>
            <a:ext cx="4167853" cy="2291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CUSTOMER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097279" y="4744124"/>
            <a:ext cx="1294751" cy="375169"/>
          </a:xfrm>
        </p:spPr>
        <p:txBody>
          <a:bodyPr/>
          <a:lstStyle/>
          <a:p>
            <a:r>
              <a:rPr lang="en-US" dirty="0" smtClean="0"/>
              <a:t>COLUMNS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097279" y="1846263"/>
            <a:ext cx="817798" cy="432021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-1997" r="-1085" b="1997"/>
          <a:stretch/>
        </p:blipFill>
        <p:spPr bwMode="auto">
          <a:xfrm>
            <a:off x="1097279" y="5134752"/>
            <a:ext cx="7290306" cy="81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8"/>
          <a:stretch/>
        </p:blipFill>
        <p:spPr bwMode="auto">
          <a:xfrm>
            <a:off x="1097278" y="2160535"/>
            <a:ext cx="1294751" cy="2536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3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Extending the CARE loop to include more data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Increasing the complexity of the project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0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856" y="3051253"/>
            <a:ext cx="10113264" cy="822960"/>
          </a:xfrm>
        </p:spPr>
        <p:txBody>
          <a:bodyPr/>
          <a:lstStyle/>
          <a:p>
            <a:pPr algn="ctr"/>
            <a:r>
              <a:rPr lang="en-US" sz="16600" dirty="0" smtClean="0"/>
              <a:t>Thank You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631284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2400" dirty="0" smtClean="0"/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    Knowledge Intensive Database Systems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Helps efficiently manage the large amount of data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Uses intelligence provided to take decisions pertaining to the data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Always evolving to incorporate the new data received</a:t>
            </a:r>
          </a:p>
        </p:txBody>
      </p:sp>
    </p:spTree>
    <p:extLst>
      <p:ext uri="{BB962C8B-B14F-4D97-AF65-F5344CB8AC3E}">
        <p14:creationId xmlns:p14="http://schemas.microsoft.com/office/powerpoint/2010/main" val="36308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of KIDS is based on the CARE Loop.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same loop can be viewed from the data perspective (</a:t>
            </a:r>
            <a:r>
              <a:rPr lang="en-US" dirty="0"/>
              <a:t>FPHD </a:t>
            </a:r>
            <a:r>
              <a:rPr lang="en-US" dirty="0" smtClean="0"/>
              <a:t>Loop).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95" t="25308" r="38254" b="27509"/>
          <a:stretch/>
        </p:blipFill>
        <p:spPr>
          <a:xfrm>
            <a:off x="4121970" y="2215553"/>
            <a:ext cx="3905988" cy="30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KIDS and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     An </a:t>
            </a:r>
            <a:r>
              <a:rPr lang="en-US" sz="2000" dirty="0"/>
              <a:t>ideal cloud </a:t>
            </a:r>
            <a:r>
              <a:rPr lang="en-US" sz="2000" dirty="0" smtClean="0"/>
              <a:t>operation:</a:t>
            </a:r>
          </a:p>
          <a:p>
            <a:pPr lvl="4">
              <a:buFont typeface="Calibri" panose="020F0502020204030204" pitchFamily="34" charset="0"/>
              <a:buChar char="₋"/>
            </a:pPr>
            <a:r>
              <a:rPr lang="en-US" sz="2000" dirty="0" smtClean="0"/>
              <a:t> monitors</a:t>
            </a:r>
          </a:p>
          <a:p>
            <a:pPr lvl="4">
              <a:buFont typeface="Calibri" panose="020F0502020204030204" pitchFamily="34" charset="0"/>
              <a:buChar char="₋"/>
            </a:pPr>
            <a:r>
              <a:rPr lang="en-US" sz="2000" dirty="0" smtClean="0"/>
              <a:t>diagnoses</a:t>
            </a:r>
          </a:p>
          <a:p>
            <a:pPr lvl="4">
              <a:buFont typeface="Calibri" panose="020F0502020204030204" pitchFamily="34" charset="0"/>
              <a:buChar char="₋"/>
            </a:pPr>
            <a:r>
              <a:rPr lang="en-US" sz="2000" dirty="0" smtClean="0"/>
              <a:t>manages </a:t>
            </a:r>
            <a:endParaRPr lang="en-US" sz="2000" dirty="0"/>
          </a:p>
          <a:p>
            <a:pPr marL="749808" lvl="4" indent="0">
              <a:buNone/>
            </a:pPr>
            <a:r>
              <a:rPr lang="en-US" sz="2000" dirty="0"/>
              <a:t>millions of components in </a:t>
            </a:r>
            <a:r>
              <a:rPr lang="en-US" sz="2000" dirty="0"/>
              <a:t>the </a:t>
            </a:r>
            <a:r>
              <a:rPr lang="en-US" sz="2000" dirty="0" smtClean="0"/>
              <a:t>customer’s as </a:t>
            </a:r>
            <a:r>
              <a:rPr lang="en-US" sz="2000" dirty="0"/>
              <a:t>well as the </a:t>
            </a:r>
            <a:r>
              <a:rPr lang="en-US" sz="2000" dirty="0" smtClean="0"/>
              <a:t>provider’s </a:t>
            </a:r>
            <a:r>
              <a:rPr lang="en-US" sz="2000" dirty="0"/>
              <a:t>cloud. </a:t>
            </a:r>
            <a:endParaRPr lang="en-US" sz="2000" dirty="0" smtClean="0"/>
          </a:p>
          <a:p>
            <a:pPr marL="475488" lvl="2" indent="0">
              <a:buNone/>
            </a:pPr>
            <a:endParaRPr lang="en-US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000" dirty="0" smtClean="0"/>
              <a:t>     KIDS </a:t>
            </a:r>
            <a:r>
              <a:rPr lang="en-IN" sz="2000" dirty="0"/>
              <a:t>model is used to make the above stated operations easier to work </a:t>
            </a:r>
            <a:r>
              <a:rPr lang="en-IN" sz="2000" dirty="0" smtClean="0"/>
              <a:t>with.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IN" sz="20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000" dirty="0" smtClean="0"/>
              <a:t>     Also, to </a:t>
            </a:r>
            <a:r>
              <a:rPr lang="en-US" sz="2000" dirty="0" smtClean="0"/>
              <a:t>provide </a:t>
            </a:r>
            <a:r>
              <a:rPr lang="en-US" sz="2000" dirty="0"/>
              <a:t>quicker and more optimized solutions for whenever the SLA is </a:t>
            </a:r>
            <a:r>
              <a:rPr lang="en-US" sz="2000" dirty="0" smtClean="0"/>
              <a:t>violated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     Very </a:t>
            </a:r>
            <a:r>
              <a:rPr lang="en-US" sz="2000" dirty="0"/>
              <a:t>important to make sure services provided abide by the SLA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Cloud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5887"/>
            <a:ext cx="10058400" cy="4023360"/>
          </a:xfrm>
        </p:spPr>
        <p:txBody>
          <a:bodyPr>
            <a:no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Use </a:t>
            </a:r>
            <a:r>
              <a:rPr lang="en-US" sz="2400" dirty="0"/>
              <a:t>the data provided and assess the data given on several factors like wait time, execution time and resources required. 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Classify </a:t>
            </a:r>
            <a:r>
              <a:rPr lang="en-US" sz="2400" dirty="0"/>
              <a:t>the data </a:t>
            </a:r>
            <a:r>
              <a:rPr lang="en-US" sz="2400" dirty="0" smtClean="0"/>
              <a:t>by setting </a:t>
            </a:r>
            <a:r>
              <a:rPr lang="en-US" sz="2400" dirty="0"/>
              <a:t>the target id ad ‘priority’ assigned to each customer. 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From </a:t>
            </a:r>
            <a:r>
              <a:rPr lang="en-US" sz="2400" dirty="0"/>
              <a:t>the predictions made by the SVM model for the </a:t>
            </a:r>
            <a:r>
              <a:rPr lang="en-US" sz="2400" dirty="0" smtClean="0"/>
              <a:t>priorities, </a:t>
            </a:r>
            <a:r>
              <a:rPr lang="en-US" sz="2400" dirty="0"/>
              <a:t>an </a:t>
            </a:r>
            <a:r>
              <a:rPr lang="en-US" sz="2400" dirty="0" err="1"/>
              <a:t>sql</a:t>
            </a:r>
            <a:r>
              <a:rPr lang="en-US" sz="2400" dirty="0"/>
              <a:t> query will be fired to find the customers to whom the resources would be </a:t>
            </a:r>
            <a:r>
              <a:rPr lang="en-US" sz="2400" dirty="0" smtClean="0"/>
              <a:t>allocated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     The query produces directives thus </a:t>
            </a:r>
            <a:r>
              <a:rPr lang="en-US" sz="2400" dirty="0"/>
              <a:t>developing new facts.</a:t>
            </a:r>
          </a:p>
        </p:txBody>
      </p:sp>
    </p:spTree>
    <p:extLst>
      <p:ext uri="{BB962C8B-B14F-4D97-AF65-F5344CB8AC3E}">
        <p14:creationId xmlns:p14="http://schemas.microsoft.com/office/powerpoint/2010/main" val="11928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0128"/>
            <a:ext cx="10058400" cy="4349003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be considering two tables, </a:t>
            </a:r>
            <a:r>
              <a:rPr lang="en-US" dirty="0" smtClean="0"/>
              <a:t>CUSTOMER and </a:t>
            </a:r>
            <a:r>
              <a:rPr lang="en-US" dirty="0"/>
              <a:t>CUST_REQ_SCHEDULE_FACTORS table.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      CLOUD_PERCEPTION</a:t>
            </a:r>
            <a:r>
              <a:rPr lang="en-US" sz="2000" dirty="0"/>
              <a:t>: J</a:t>
            </a:r>
            <a:r>
              <a:rPr lang="en-US" sz="2000" dirty="0" smtClean="0"/>
              <a:t>oin </a:t>
            </a:r>
            <a:r>
              <a:rPr lang="en-US" sz="2000" dirty="0"/>
              <a:t>these tables on </a:t>
            </a:r>
            <a:r>
              <a:rPr lang="en-US" sz="2000" dirty="0" err="1"/>
              <a:t>cust_id</a:t>
            </a:r>
            <a:r>
              <a:rPr lang="en-US" sz="2000" dirty="0"/>
              <a:t>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      PRIORITY_ASSESSMENT</a:t>
            </a:r>
            <a:r>
              <a:rPr lang="en-US" sz="2000" dirty="0"/>
              <a:t>:  </a:t>
            </a:r>
            <a:r>
              <a:rPr lang="en-US" sz="2000" dirty="0" smtClean="0"/>
              <a:t>Assess </a:t>
            </a:r>
            <a:r>
              <a:rPr lang="en-US" sz="2000" dirty="0"/>
              <a:t>the data setting the target id as ‘</a:t>
            </a:r>
            <a:r>
              <a:rPr lang="en-US" sz="2000" dirty="0" smtClean="0"/>
              <a:t>priority’.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      CLOUD_APPLICATION</a:t>
            </a:r>
            <a:r>
              <a:rPr lang="en-US" sz="2000" dirty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application node for the assessment done having the respective customer </a:t>
            </a:r>
            <a:r>
              <a:rPr lang="en-US" sz="2000" dirty="0" smtClean="0"/>
              <a:t>id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      PRIORITY_HYPOTHESIS: Used </a:t>
            </a:r>
            <a:r>
              <a:rPr lang="en-US" sz="2000" dirty="0"/>
              <a:t>for storing the data acquired from the above steps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     DIRECTIVE</a:t>
            </a:r>
            <a:r>
              <a:rPr lang="en-US" sz="2000" dirty="0"/>
              <a:t>: </a:t>
            </a:r>
            <a:r>
              <a:rPr lang="en-US" sz="2000" dirty="0" smtClean="0"/>
              <a:t>an SQL query to decide which customer request is fulfilled. Thus </a:t>
            </a:r>
            <a:r>
              <a:rPr lang="en-US" sz="2000" dirty="0"/>
              <a:t>developing new facts.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     NEW_FACTS</a:t>
            </a:r>
            <a:r>
              <a:rPr lang="en-US" sz="2000" dirty="0"/>
              <a:t>: Storing the above </a:t>
            </a:r>
            <a:r>
              <a:rPr lang="en-US" sz="2000" dirty="0" smtClean="0"/>
              <a:t>optimized results </a:t>
            </a:r>
            <a:r>
              <a:rPr lang="en-US" sz="2000" dirty="0"/>
              <a:t>in a table which then becomes new </a:t>
            </a:r>
            <a:r>
              <a:rPr lang="en-US" sz="2000" dirty="0" smtClean="0"/>
              <a:t>facts.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Technologies </a:t>
            </a:r>
            <a:r>
              <a:rPr lang="en-US" sz="2000" dirty="0"/>
              <a:t>used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000" dirty="0" smtClean="0"/>
              <a:t>Oracle </a:t>
            </a:r>
            <a:r>
              <a:rPr lang="en-US" sz="2000" dirty="0"/>
              <a:t>Database 11g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000" dirty="0" smtClean="0"/>
              <a:t>Oracle </a:t>
            </a:r>
            <a:r>
              <a:rPr lang="en-US" sz="2000" dirty="0"/>
              <a:t>Data Miner 11g R2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000" dirty="0" smtClean="0"/>
              <a:t>SQL </a:t>
            </a:r>
            <a:r>
              <a:rPr lang="en-US" sz="2000" dirty="0"/>
              <a:t>Developer </a:t>
            </a:r>
            <a:r>
              <a:rPr lang="en-US" sz="2000" dirty="0" smtClean="0"/>
              <a:t>4.0.3</a:t>
            </a:r>
          </a:p>
          <a:p>
            <a:pPr lvl="5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diagrams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000" dirty="0" smtClean="0"/>
              <a:t>Star UML</a:t>
            </a:r>
          </a:p>
          <a:p>
            <a:pPr lvl="5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Mining 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000" dirty="0" smtClean="0"/>
              <a:t>Data </a:t>
            </a:r>
            <a:r>
              <a:rPr lang="en-US" sz="2000" dirty="0"/>
              <a:t>Mining Engine –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2468842"/>
              </p:ext>
            </p:extLst>
          </p:nvPr>
        </p:nvGraphicFramePr>
        <p:xfrm>
          <a:off x="1516844" y="140116"/>
          <a:ext cx="9043831" cy="60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1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the System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" t="13228" r="5861" b="2910"/>
          <a:stretch/>
        </p:blipFill>
        <p:spPr bwMode="auto">
          <a:xfrm>
            <a:off x="2279561" y="1854557"/>
            <a:ext cx="7688688" cy="4443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872</TotalTime>
  <Words>439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KIDS – Managing Cloud Operations</vt:lpstr>
      <vt:lpstr>What is KIDS?</vt:lpstr>
      <vt:lpstr>CARE Loop</vt:lpstr>
      <vt:lpstr>KIDS and Cloud</vt:lpstr>
      <vt:lpstr>Implementation of the Cloud Scenario</vt:lpstr>
      <vt:lpstr>Scenario</vt:lpstr>
      <vt:lpstr>Implementation</vt:lpstr>
      <vt:lpstr>PowerPoint Presentation</vt:lpstr>
      <vt:lpstr>Workflow of the System</vt:lpstr>
      <vt:lpstr>PRIORITY_MASTER</vt:lpstr>
      <vt:lpstr>PERSON</vt:lpstr>
      <vt:lpstr>CUST_REQ_SCHEDULE_FACTORS </vt:lpstr>
      <vt:lpstr>CUSTOMER </vt:lpstr>
      <vt:lpstr>Future Scope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– Managing Cloud Operations</dc:title>
  <dc:creator>Kairavi Mehta</dc:creator>
  <cp:lastModifiedBy>Kairavi Mehta</cp:lastModifiedBy>
  <cp:revision>18</cp:revision>
  <dcterms:created xsi:type="dcterms:W3CDTF">2014-12-02T04:38:17Z</dcterms:created>
  <dcterms:modified xsi:type="dcterms:W3CDTF">2014-12-02T20:27:00Z</dcterms:modified>
</cp:coreProperties>
</file>