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115" d="100"/>
          <a:sy n="115" d="100"/>
        </p:scale>
        <p:origin x="-12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D14D-CA81-4538-BA65-A45DF23D972D}" type="datetimeFigureOut">
              <a:rPr lang="he-IL" smtClean="0"/>
              <a:t>כ"ג/שבט/תש"פ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F153-A9C2-46F4-9CE2-4B73FD81CEE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122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D14D-CA81-4538-BA65-A45DF23D972D}" type="datetimeFigureOut">
              <a:rPr lang="he-IL" smtClean="0"/>
              <a:t>כ"ג/שבט/תש"פ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F153-A9C2-46F4-9CE2-4B73FD81CEE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7261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D14D-CA81-4538-BA65-A45DF23D972D}" type="datetimeFigureOut">
              <a:rPr lang="he-IL" smtClean="0"/>
              <a:t>כ"ג/שבט/תש"פ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F153-A9C2-46F4-9CE2-4B73FD81CEE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2244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D14D-CA81-4538-BA65-A45DF23D972D}" type="datetimeFigureOut">
              <a:rPr lang="he-IL" smtClean="0"/>
              <a:t>כ"ג/שבט/תש"פ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F153-A9C2-46F4-9CE2-4B73FD81CEE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489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D14D-CA81-4538-BA65-A45DF23D972D}" type="datetimeFigureOut">
              <a:rPr lang="he-IL" smtClean="0"/>
              <a:t>כ"ג/שבט/תש"פ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F153-A9C2-46F4-9CE2-4B73FD81CEE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2065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D14D-CA81-4538-BA65-A45DF23D972D}" type="datetimeFigureOut">
              <a:rPr lang="he-IL" smtClean="0"/>
              <a:t>כ"ג/שבט/תש"פ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F153-A9C2-46F4-9CE2-4B73FD81CEE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747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D14D-CA81-4538-BA65-A45DF23D972D}" type="datetimeFigureOut">
              <a:rPr lang="he-IL" smtClean="0"/>
              <a:t>כ"ג/שבט/תש"פ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F153-A9C2-46F4-9CE2-4B73FD81CEE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0753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D14D-CA81-4538-BA65-A45DF23D972D}" type="datetimeFigureOut">
              <a:rPr lang="he-IL" smtClean="0"/>
              <a:t>כ"ג/שבט/תש"פ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F153-A9C2-46F4-9CE2-4B73FD81CEE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139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D14D-CA81-4538-BA65-A45DF23D972D}" type="datetimeFigureOut">
              <a:rPr lang="he-IL" smtClean="0"/>
              <a:t>כ"ג/שבט/תש"פ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F153-A9C2-46F4-9CE2-4B73FD81CEE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95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D14D-CA81-4538-BA65-A45DF23D972D}" type="datetimeFigureOut">
              <a:rPr lang="he-IL" smtClean="0"/>
              <a:t>כ"ג/שבט/תש"פ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F153-A9C2-46F4-9CE2-4B73FD81CEE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3834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D14D-CA81-4538-BA65-A45DF23D972D}" type="datetimeFigureOut">
              <a:rPr lang="he-IL" smtClean="0"/>
              <a:t>כ"ג/שבט/תש"פ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F153-A9C2-46F4-9CE2-4B73FD81CEE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0632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2D14D-CA81-4538-BA65-A45DF23D972D}" type="datetimeFigureOut">
              <a:rPr lang="he-IL" smtClean="0"/>
              <a:t>כ"ג/שבט/תש"פ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EF153-A9C2-46F4-9CE2-4B73FD81CEE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6504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359061"/>
            <a:ext cx="453650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b="1" u="sng" dirty="0" smtClean="0">
                <a:solidFill>
                  <a:schemeClr val="tx2"/>
                </a:solidFill>
              </a:rPr>
              <a:t>Time management part</a:t>
            </a:r>
            <a:endParaRPr lang="he-IL" sz="3200" b="1" u="sng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1673" y="1196752"/>
            <a:ext cx="7776864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u="sng" dirty="0" smtClean="0"/>
              <a:t>Question: </a:t>
            </a:r>
            <a:r>
              <a:rPr lang="en-US" dirty="0" smtClean="0">
                <a:solidFill>
                  <a:srgbClr val="00B050"/>
                </a:solidFill>
              </a:rPr>
              <a:t>How much time do you spend on the following topics?</a:t>
            </a:r>
          </a:p>
          <a:p>
            <a:pPr algn="l" rtl="0"/>
            <a:r>
              <a:rPr lang="en-US" b="1" u="sng" dirty="0" smtClean="0"/>
              <a:t>Topics:</a:t>
            </a:r>
            <a:r>
              <a:rPr lang="en-US" dirty="0" smtClean="0"/>
              <a:t>					</a:t>
            </a:r>
            <a:r>
              <a:rPr lang="en-US" b="1" u="sng" dirty="0" smtClean="0"/>
              <a:t>Input box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>
                <a:solidFill>
                  <a:srgbClr val="FF0000"/>
                </a:solidFill>
              </a:rPr>
              <a:t>Social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Media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>
                <a:solidFill>
                  <a:srgbClr val="FF0000"/>
                </a:solidFill>
              </a:rPr>
              <a:t>School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>
                <a:solidFill>
                  <a:srgbClr val="FF0000"/>
                </a:solidFill>
              </a:rPr>
              <a:t>Work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>
                <a:solidFill>
                  <a:srgbClr val="FF0000"/>
                </a:solidFill>
              </a:rPr>
              <a:t>Sleep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>
                <a:solidFill>
                  <a:srgbClr val="FF0000"/>
                </a:solidFill>
              </a:rPr>
              <a:t>Hobbies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>
                <a:solidFill>
                  <a:srgbClr val="FF0000"/>
                </a:solidFill>
              </a:rPr>
              <a:t>Others</a:t>
            </a:r>
          </a:p>
          <a:p>
            <a:pPr algn="l" rtl="0"/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 smtClean="0">
                <a:solidFill>
                  <a:schemeClr val="tx2"/>
                </a:solidFill>
              </a:rPr>
              <a:t>//The data from the input box then saved in the localStorage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5250" y="1987565"/>
            <a:ext cx="2088232" cy="297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4533136" y="2493391"/>
            <a:ext cx="2088232" cy="297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4525250" y="3086080"/>
            <a:ext cx="2088232" cy="297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4525250" y="3645519"/>
            <a:ext cx="2088232" cy="297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525250" y="4221583"/>
            <a:ext cx="2088232" cy="297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4499778" y="4725639"/>
            <a:ext cx="2088232" cy="297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751673" y="634756"/>
            <a:ext cx="20162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C00000"/>
                </a:solidFill>
              </a:rPr>
              <a:t>First page</a:t>
            </a:r>
            <a:endParaRPr lang="he-IL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61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620688"/>
            <a:ext cx="21602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C00000"/>
                </a:solidFill>
              </a:rPr>
              <a:t>Second page</a:t>
            </a:r>
            <a:endParaRPr lang="he-IL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01555"/>
            <a:ext cx="8712968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u="sng" dirty="0" smtClean="0">
                <a:solidFill>
                  <a:srgbClr val="00B050"/>
                </a:solidFill>
              </a:rPr>
              <a:t>Activity</a:t>
            </a:r>
            <a:r>
              <a:rPr lang="en-US" b="1" u="sng" dirty="0" smtClean="0">
                <a:solidFill>
                  <a:schemeClr val="bg1"/>
                </a:solidFill>
              </a:rPr>
              <a:t>                </a:t>
            </a:r>
            <a:r>
              <a:rPr lang="en-US" b="1" u="sng" dirty="0" smtClean="0">
                <a:solidFill>
                  <a:srgbClr val="FFC000"/>
                </a:solidFill>
              </a:rPr>
              <a:t>Time You Spend</a:t>
            </a:r>
            <a:r>
              <a:rPr lang="en-US" b="1" u="sng" dirty="0" smtClean="0">
                <a:solidFill>
                  <a:schemeClr val="bg1"/>
                </a:solidFill>
              </a:rPr>
              <a:t>                </a:t>
            </a:r>
            <a:r>
              <a:rPr lang="en-US" b="1" u="sng" dirty="0" smtClean="0">
                <a:solidFill>
                  <a:srgbClr val="0070C0"/>
                </a:solidFill>
              </a:rPr>
              <a:t>Recommended Time</a:t>
            </a:r>
            <a:r>
              <a:rPr lang="en-US" b="1" u="sng" dirty="0" smtClean="0">
                <a:solidFill>
                  <a:schemeClr val="bg1"/>
                </a:solidFill>
              </a:rPr>
              <a:t>               </a:t>
            </a:r>
            <a:r>
              <a:rPr lang="en-US" b="1" u="sng" dirty="0" smtClean="0">
                <a:solidFill>
                  <a:srgbClr val="FF0000"/>
                </a:solidFill>
              </a:rPr>
              <a:t>Our Advice</a:t>
            </a:r>
          </a:p>
          <a:p>
            <a:pPr algn="l" rtl="0"/>
            <a:endParaRPr lang="en-US" b="1" u="sng" dirty="0" smtClean="0">
              <a:solidFill>
                <a:srgbClr val="FF0000"/>
              </a:solidFill>
            </a:endParaRPr>
          </a:p>
          <a:p>
            <a:pPr algn="l" rtl="0"/>
            <a:r>
              <a:rPr lang="en-US" dirty="0" smtClean="0">
                <a:solidFill>
                  <a:srgbClr val="00B050"/>
                </a:solidFill>
              </a:rPr>
              <a:t>Social Media</a:t>
            </a:r>
            <a:r>
              <a:rPr lang="en-US" dirty="0" smtClean="0"/>
              <a:t>			     </a:t>
            </a:r>
            <a:r>
              <a:rPr lang="en-US" dirty="0" smtClean="0">
                <a:solidFill>
                  <a:srgbClr val="0070C0"/>
                </a:solidFill>
              </a:rPr>
              <a:t>Up to 3 hours</a:t>
            </a:r>
            <a:r>
              <a:rPr lang="en-US" dirty="0" smtClean="0"/>
              <a:t>	             </a:t>
            </a:r>
            <a:r>
              <a:rPr lang="en-US" dirty="0" smtClean="0">
                <a:solidFill>
                  <a:srgbClr val="FF0000"/>
                </a:solidFill>
              </a:rPr>
              <a:t>Spend your time wisely.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>
                <a:solidFill>
                  <a:srgbClr val="00B050"/>
                </a:solidFill>
              </a:rPr>
              <a:t>School</a:t>
            </a:r>
            <a:r>
              <a:rPr lang="en-US" dirty="0" smtClean="0"/>
              <a:t>				    </a:t>
            </a:r>
            <a:r>
              <a:rPr lang="en-US" dirty="0" smtClean="0">
                <a:solidFill>
                  <a:srgbClr val="0070C0"/>
                </a:solidFill>
              </a:rPr>
              <a:t>Varies between ppl</a:t>
            </a: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smtClean="0">
                <a:solidFill>
                  <a:srgbClr val="FF0000"/>
                </a:solidFill>
              </a:rPr>
              <a:t>Be efficient.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>
                <a:solidFill>
                  <a:srgbClr val="00B050"/>
                </a:solidFill>
              </a:rPr>
              <a:t>Work</a:t>
            </a:r>
            <a:r>
              <a:rPr lang="en-US" dirty="0" smtClean="0"/>
              <a:t>				    </a:t>
            </a:r>
            <a:r>
              <a:rPr lang="en-US" dirty="0" smtClean="0">
                <a:solidFill>
                  <a:srgbClr val="0070C0"/>
                </a:solidFill>
              </a:rPr>
              <a:t>Up to 8 hours</a:t>
            </a:r>
            <a:r>
              <a:rPr lang="en-US" dirty="0" smtClean="0"/>
              <a:t>	             </a:t>
            </a:r>
            <a:r>
              <a:rPr lang="en-US" dirty="0" smtClean="0">
                <a:solidFill>
                  <a:srgbClr val="FF0000"/>
                </a:solidFill>
              </a:rPr>
              <a:t>Work for your future.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>
                <a:solidFill>
                  <a:srgbClr val="00B050"/>
                </a:solidFill>
              </a:rPr>
              <a:t>Sleep</a:t>
            </a:r>
            <a:r>
              <a:rPr lang="en-US" dirty="0" smtClean="0"/>
              <a:t>				   </a:t>
            </a:r>
            <a:r>
              <a:rPr lang="en-US" dirty="0" smtClean="0">
                <a:solidFill>
                  <a:srgbClr val="0070C0"/>
                </a:solidFill>
              </a:rPr>
              <a:t>More than 7 hours</a:t>
            </a:r>
            <a:r>
              <a:rPr lang="en-US" dirty="0" smtClean="0"/>
              <a:t>            </a:t>
            </a:r>
            <a:r>
              <a:rPr lang="en-US" dirty="0" smtClean="0">
                <a:solidFill>
                  <a:srgbClr val="FF0000"/>
                </a:solidFill>
              </a:rPr>
              <a:t>Don’t sleep too much.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>
                <a:solidFill>
                  <a:srgbClr val="00B050"/>
                </a:solidFill>
              </a:rPr>
              <a:t>Hobbies</a:t>
            </a:r>
            <a:r>
              <a:rPr lang="en-US" dirty="0" smtClean="0"/>
              <a:t>				   </a:t>
            </a:r>
            <a:r>
              <a:rPr lang="en-US" dirty="0" smtClean="0">
                <a:solidFill>
                  <a:srgbClr val="0070C0"/>
                </a:solidFill>
              </a:rPr>
              <a:t>Between 1-3 hours</a:t>
            </a:r>
            <a:r>
              <a:rPr lang="en-US" dirty="0" smtClean="0"/>
              <a:t>           </a:t>
            </a:r>
            <a:r>
              <a:rPr lang="en-US" dirty="0" smtClean="0">
                <a:solidFill>
                  <a:srgbClr val="FF0000"/>
                </a:solidFill>
              </a:rPr>
              <a:t>Do what you like to do.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>
                <a:solidFill>
                  <a:srgbClr val="00B050"/>
                </a:solidFill>
              </a:rPr>
              <a:t>Others</a:t>
            </a:r>
            <a:r>
              <a:rPr lang="en-US" dirty="0" smtClean="0"/>
              <a:t>				   </a:t>
            </a:r>
            <a:r>
              <a:rPr lang="en-US" dirty="0" smtClean="0">
                <a:solidFill>
                  <a:srgbClr val="0070C0"/>
                </a:solidFill>
              </a:rPr>
              <a:t>Up to 3 hours</a:t>
            </a:r>
            <a:r>
              <a:rPr lang="en-US" dirty="0" smtClean="0"/>
              <a:t>	             </a:t>
            </a:r>
            <a:r>
              <a:rPr lang="en-US" dirty="0" smtClean="0">
                <a:solidFill>
                  <a:srgbClr val="FF0000"/>
                </a:solidFill>
              </a:rPr>
              <a:t>Remember you want to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					             save precious time…</a:t>
            </a:r>
          </a:p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l" rtl="0"/>
            <a:r>
              <a:rPr lang="en-US" dirty="0" smtClean="0"/>
              <a:t>//The empty boxes will be filled with the input from the localStorage.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1793571" y="1816585"/>
            <a:ext cx="201622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786327" y="2292896"/>
            <a:ext cx="201622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1793571" y="2881476"/>
            <a:ext cx="201622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1779538" y="3397954"/>
            <a:ext cx="201622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1779538" y="3974728"/>
            <a:ext cx="201622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1779538" y="4557247"/>
            <a:ext cx="201622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7470394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32</Words>
  <Application>Microsoft Office PowerPoint</Application>
  <PresentationFormat>‫הצגה על המסך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3" baseType="lpstr">
      <vt:lpstr>ערכת נושא Office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Niv</dc:creator>
  <cp:lastModifiedBy>Niv</cp:lastModifiedBy>
  <cp:revision>7</cp:revision>
  <dcterms:created xsi:type="dcterms:W3CDTF">2020-02-18T13:46:04Z</dcterms:created>
  <dcterms:modified xsi:type="dcterms:W3CDTF">2020-02-18T17:58:42Z</dcterms:modified>
</cp:coreProperties>
</file>