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Anaheim" panose="020B0604020202020204" charset="0"/>
      <p:regular r:id="rId30"/>
    </p:embeddedFont>
    <p:embeddedFont>
      <p:font typeface="Arimo" panose="020B0604020202020204" charset="0"/>
      <p:regular r:id="rId31"/>
      <p:bold r:id="rId32"/>
      <p:italic r:id="rId33"/>
      <p:boldItalic r:id="rId34"/>
    </p:embeddedFont>
    <p:embeddedFont>
      <p:font typeface="Bebas Neue" panose="020B0606020202050201" pitchFamily="34" charset="0"/>
      <p:regular r:id="rId35"/>
    </p:embeddedFont>
    <p:embeddedFont>
      <p:font typeface="Poppins ExtraBold" panose="00000900000000000000" pitchFamily="2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Google Shape;2882;g2db5d75083e_2_2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3" name="Google Shape;2883;g2db5d75083e_2_2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g2db5df4401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5" name="Google Shape;2965;g2db5df4401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2db5d75083e_2_2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2" name="Google Shape;2972;g2db5d75083e_2_2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Google Shape;3097;g202b8648e60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98" name="Google Shape;3098;g202b8648e60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Google Shape;3222;g202b8648e6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3" name="Google Shape;3223;g202b8648e6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202b8648e60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48" name="Google Shape;3348;g202b8648e60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g202b8648e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73" name="Google Shape;3473;g202b8648e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7" name="Google Shape;3597;g202b8648e60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98" name="Google Shape;3598;g202b8648e60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3" name="Google Shape;3723;g2db6d7e75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24" name="Google Shape;3724;g2db6d7e75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g2db6d7e75ea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49" name="Google Shape;3849;g2db6d7e75ea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2db6d7e75e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74" name="Google Shape;3974;g2db6d7e75e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g2db5d75083e_2_2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3" name="Google Shape;2903;g2db5d75083e_2_2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g2db6d7e75ea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80" name="Google Shape;3980;g2db6d7e75ea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2db6d7e75ea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05" name="Google Shape;4105;g2db6d7e75ea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Google Shape;4110;g2db6d7e75ea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11" name="Google Shape;4111;g2db6d7e75ea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5" name="Google Shape;4235;g2db6d7e75ea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6" name="Google Shape;4236;g2db6d7e75ea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1" name="Google Shape;4241;g2db6d7e75ea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42" name="Google Shape;4242;g2db6d7e75ea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6" name="Google Shape;4366;g2db5a3413bb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67" name="Google Shape;4367;g2db5a3413bb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2" name="Google Shape;4492;g2db5d75083e_2_2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93" name="Google Shape;4493;g2db5d75083e_2_2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g2db5d75083e_2_2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11" name="Google Shape;2911;g2db5d75083e_2_2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Google Shape;2921;g2db5d75083e_2_2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22" name="Google Shape;2922;g2db5d75083e_2_2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Google Shape;2929;g2db5df440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0" name="Google Shape;2930;g2db5df440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2db5df440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2db5df440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g2db5df4401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4" name="Google Shape;2944;g2db5df4401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2db5df4401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2db5df4401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g2db5df4401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8" name="Google Shape;2958;g2db5df4401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60" name="Google Shape;60;p14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14"/>
          <p:cNvGrpSpPr/>
          <p:nvPr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</p:grpSpPr>
        <p:sp>
          <p:nvSpPr>
            <p:cNvPr id="178" name="Google Shape;178;p14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obj">
  <p:cSld name="OBJEC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5"/>
          <p:cNvSpPr txBox="1">
            <a:spLocks noGrp="1"/>
          </p:cNvSpPr>
          <p:nvPr>
            <p:ph type="body" idx="1"/>
          </p:nvPr>
        </p:nvSpPr>
        <p:spPr>
          <a:xfrm>
            <a:off x="723900" y="1250612"/>
            <a:ext cx="7696200" cy="32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403036" y="440253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5"/>
          <p:cNvSpPr/>
          <p:nvPr/>
        </p:nvSpPr>
        <p:spPr>
          <a:xfrm>
            <a:off x="-1093603" y="3011591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15"/>
          <p:cNvGrpSpPr/>
          <p:nvPr/>
        </p:nvGrpSpPr>
        <p:grpSpPr>
          <a:xfrm>
            <a:off x="8335771" y="-708522"/>
            <a:ext cx="1507863" cy="1510278"/>
            <a:chOff x="39184" y="-151930"/>
            <a:chExt cx="1309806" cy="1311904"/>
          </a:xfrm>
        </p:grpSpPr>
        <p:sp>
          <p:nvSpPr>
            <p:cNvPr id="301" name="Google Shape;301;p15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6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16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16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6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6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1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6"/>
          <p:cNvSpPr/>
          <p:nvPr/>
        </p:nvSpPr>
        <p:spPr>
          <a:xfrm rot="10800000">
            <a:off x="-605116" y="4164123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16"/>
          <p:cNvGrpSpPr/>
          <p:nvPr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437" name="Google Shape;437;p16"/>
            <p:cNvSpPr/>
            <p:nvPr/>
          </p:nvSpPr>
          <p:spPr>
            <a:xfrm>
              <a:off x="5448964" y="2246221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136226" y="255895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5521989" y="257007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5604539" y="248752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6"/>
          <p:cNvGrpSpPr/>
          <p:nvPr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442" name="Google Shape;442;p16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7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17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2" name="Google Shape;562;p17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563" name="Google Shape;563;p17"/>
          <p:cNvGrpSpPr/>
          <p:nvPr/>
        </p:nvGrpSpPr>
        <p:grpSpPr>
          <a:xfrm rot="10800000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564" name="Google Shape;564;p17"/>
            <p:cNvSpPr/>
            <p:nvPr/>
          </p:nvSpPr>
          <p:spPr>
            <a:xfrm>
              <a:off x="3700202" y="2700338"/>
              <a:ext cx="1654175" cy="2109788"/>
            </a:xfrm>
            <a:custGeom>
              <a:avLst/>
              <a:gdLst/>
              <a:ahLst/>
              <a:cxnLst/>
              <a:rect l="l" t="t" r="r" b="b"/>
              <a:pathLst>
                <a:path w="50004" h="63780" extrusionOk="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3703377" y="3690938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33788" h="33787" extrusionOk="0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4057390" y="365601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8" extrusionOk="0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3746240" y="396716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7" extrusionOk="0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128827" y="3976688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211377" y="3895725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0" name="Google Shape;570;p17"/>
          <p:cNvSpPr/>
          <p:nvPr/>
        </p:nvSpPr>
        <p:spPr>
          <a:xfrm rot="5400000">
            <a:off x="7871" y="3678747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17"/>
          <p:cNvGrpSpPr/>
          <p:nvPr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572" name="Google Shape;572;p17"/>
            <p:cNvSpPr/>
            <p:nvPr/>
          </p:nvSpPr>
          <p:spPr>
            <a:xfrm>
              <a:off x="5448964" y="2246221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5136226" y="255895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5521989" y="257007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5604539" y="248752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17"/>
          <p:cNvGrpSpPr/>
          <p:nvPr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</p:grpSpPr>
        <p:sp>
          <p:nvSpPr>
            <p:cNvPr id="577" name="Google Shape;577;p17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7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7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7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8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6" name="Google Shape;696;p18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18"/>
          <p:cNvSpPr/>
          <p:nvPr/>
        </p:nvSpPr>
        <p:spPr>
          <a:xfrm>
            <a:off x="8421714" y="440228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8"/>
          <p:cNvSpPr>
            <a:spLocks noGrp="1"/>
          </p:cNvSpPr>
          <p:nvPr>
            <p:ph type="pic" idx="2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  <a:noFill/>
          <a:ln>
            <a:noFill/>
          </a:ln>
        </p:spPr>
      </p:sp>
      <p:grpSp>
        <p:nvGrpSpPr>
          <p:cNvPr id="699" name="Google Shape;699;p18"/>
          <p:cNvGrpSpPr/>
          <p:nvPr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</p:grpSpPr>
        <p:sp>
          <p:nvSpPr>
            <p:cNvPr id="700" name="Google Shape;700;p18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8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8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8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8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8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8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8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9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9" name="Google Shape;819;p19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0" name="Google Shape;820;p19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1" name="Google Shape;821;p19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2" name="Google Shape;822;p19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3" name="Google Shape;823;p19"/>
          <p:cNvGrpSpPr/>
          <p:nvPr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824" name="Google Shape;824;p19"/>
            <p:cNvSpPr/>
            <p:nvPr/>
          </p:nvSpPr>
          <p:spPr>
            <a:xfrm>
              <a:off x="3238240" y="323850"/>
              <a:ext cx="1654175" cy="1947863"/>
            </a:xfrm>
            <a:custGeom>
              <a:avLst/>
              <a:gdLst/>
              <a:ahLst/>
              <a:cxnLst/>
              <a:rect l="l" t="t" r="r" b="b"/>
              <a:pathLst>
                <a:path w="50016" h="58876" extrusionOk="0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4036753" y="94773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3724015" y="1260475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4109778" y="127158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4192328" y="118903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0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1" name="Google Shape;831;p20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2" name="Google Shape;832;p20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20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20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5" name="Google Shape;835;p20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6" name="Google Shape;836;p20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20"/>
          <p:cNvSpPr/>
          <p:nvPr/>
        </p:nvSpPr>
        <p:spPr>
          <a:xfrm rot="10800000">
            <a:off x="-4702" y="0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p20"/>
          <p:cNvGrpSpPr/>
          <p:nvPr/>
        </p:nvGrpSpPr>
        <p:grpSpPr>
          <a:xfrm>
            <a:off x="8273608" y="4200584"/>
            <a:ext cx="1507863" cy="1510278"/>
            <a:chOff x="39184" y="-151930"/>
            <a:chExt cx="1309806" cy="1311904"/>
          </a:xfrm>
        </p:grpSpPr>
        <p:sp>
          <p:nvSpPr>
            <p:cNvPr id="839" name="Google Shape;839;p20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20"/>
          <p:cNvGrpSpPr/>
          <p:nvPr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</p:grpSpPr>
        <p:sp>
          <p:nvSpPr>
            <p:cNvPr id="957" name="Google Shape;957;p20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21"/>
          <p:cNvGrpSpPr/>
          <p:nvPr/>
        </p:nvGrpSpPr>
        <p:grpSpPr>
          <a:xfrm>
            <a:off x="7144602" y="3147253"/>
            <a:ext cx="2300556" cy="2575530"/>
            <a:chOff x="3238240" y="323850"/>
            <a:chExt cx="1739901" cy="1947863"/>
          </a:xfrm>
        </p:grpSpPr>
        <p:sp>
          <p:nvSpPr>
            <p:cNvPr id="1076" name="Google Shape;1076;p21"/>
            <p:cNvSpPr/>
            <p:nvPr/>
          </p:nvSpPr>
          <p:spPr>
            <a:xfrm>
              <a:off x="3238240" y="323850"/>
              <a:ext cx="1654175" cy="1947863"/>
            </a:xfrm>
            <a:custGeom>
              <a:avLst/>
              <a:gdLst/>
              <a:ahLst/>
              <a:cxnLst/>
              <a:rect l="l" t="t" r="r" b="b"/>
              <a:pathLst>
                <a:path w="50016" h="58876" extrusionOk="0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4036753" y="94773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3724015" y="1260475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4109778" y="127158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4192328" y="118903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1" name="Google Shape;1081;p21"/>
          <p:cNvSpPr txBox="1">
            <a:spLocks noGrp="1"/>
          </p:cNvSpPr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21"/>
          <p:cNvSpPr txBox="1">
            <a:spLocks noGrp="1"/>
          </p:cNvSpPr>
          <p:nvPr>
            <p:ph type="body" idx="1"/>
          </p:nvPr>
        </p:nvSpPr>
        <p:spPr>
          <a:xfrm>
            <a:off x="723901" y="2890654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83" name="Google Shape;1083;p21"/>
          <p:cNvSpPr>
            <a:spLocks noGrp="1"/>
          </p:cNvSpPr>
          <p:nvPr>
            <p:ph type="pic" idx="2"/>
          </p:nvPr>
        </p:nvSpPr>
        <p:spPr>
          <a:xfrm>
            <a:off x="5124450" y="1173659"/>
            <a:ext cx="3295650" cy="2804616"/>
          </a:xfrm>
          <a:prstGeom prst="roundRect">
            <a:avLst>
              <a:gd name="adj" fmla="val 7665"/>
            </a:avLst>
          </a:prstGeom>
          <a:noFill/>
          <a:ln>
            <a:noFill/>
          </a:ln>
        </p:spPr>
      </p:sp>
      <p:sp>
        <p:nvSpPr>
          <p:cNvPr id="1084" name="Google Shape;1084;p21"/>
          <p:cNvSpPr/>
          <p:nvPr/>
        </p:nvSpPr>
        <p:spPr>
          <a:xfrm>
            <a:off x="-684423" y="-1789571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5" name="Google Shape;1085;p21"/>
          <p:cNvGrpSpPr/>
          <p:nvPr/>
        </p:nvGrpSpPr>
        <p:grpSpPr>
          <a:xfrm flipH="1">
            <a:off x="8238205" y="-570849"/>
            <a:ext cx="1507863" cy="1510278"/>
            <a:chOff x="39184" y="-151930"/>
            <a:chExt cx="1309806" cy="1311904"/>
          </a:xfrm>
        </p:grpSpPr>
        <p:sp>
          <p:nvSpPr>
            <p:cNvPr id="1086" name="Google Shape;1086;p21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1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1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22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22"/>
          <p:cNvSpPr/>
          <p:nvPr/>
        </p:nvSpPr>
        <p:spPr>
          <a:xfrm>
            <a:off x="8420420" y="4398962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6" name="Google Shape;1206;p22"/>
          <p:cNvGrpSpPr/>
          <p:nvPr/>
        </p:nvGrpSpPr>
        <p:grpSpPr>
          <a:xfrm>
            <a:off x="-426172" y="4245886"/>
            <a:ext cx="1507863" cy="1510278"/>
            <a:chOff x="39184" y="-151930"/>
            <a:chExt cx="1309806" cy="1311904"/>
          </a:xfrm>
        </p:grpSpPr>
        <p:sp>
          <p:nvSpPr>
            <p:cNvPr id="1207" name="Google Shape;1207;p22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2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2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2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2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2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2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2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2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4" name="Google Shape;1324;p22"/>
          <p:cNvGrpSpPr/>
          <p:nvPr/>
        </p:nvGrpSpPr>
        <p:grpSpPr>
          <a:xfrm flipH="1">
            <a:off x="8329145" y="-639688"/>
            <a:ext cx="1507863" cy="1510278"/>
            <a:chOff x="39184" y="-151930"/>
            <a:chExt cx="1309806" cy="1311904"/>
          </a:xfrm>
        </p:grpSpPr>
        <p:sp>
          <p:nvSpPr>
            <p:cNvPr id="1325" name="Google Shape;1325;p22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2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2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2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2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2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2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2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22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2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22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22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22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22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22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22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2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2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2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2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2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22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22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 1"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23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4" name="Google Shape;1444;p23"/>
          <p:cNvSpPr/>
          <p:nvPr/>
        </p:nvSpPr>
        <p:spPr>
          <a:xfrm>
            <a:off x="8420420" y="4398962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5" name="Google Shape;1445;p23"/>
          <p:cNvGrpSpPr/>
          <p:nvPr/>
        </p:nvGrpSpPr>
        <p:grpSpPr>
          <a:xfrm>
            <a:off x="-481750" y="4102338"/>
            <a:ext cx="1507863" cy="1510278"/>
            <a:chOff x="39184" y="-151930"/>
            <a:chExt cx="1309806" cy="1311904"/>
          </a:xfrm>
        </p:grpSpPr>
        <p:sp>
          <p:nvSpPr>
            <p:cNvPr id="1446" name="Google Shape;1446;p23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3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23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23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3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3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3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23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23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3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3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23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23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3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3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3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23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23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23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23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23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23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3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3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3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3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3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3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23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23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3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3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3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23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23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3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3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3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3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3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3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3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3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3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3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23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23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3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3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3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23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23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3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3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3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3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3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3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3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3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23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3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3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23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23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3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3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3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23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23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23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3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3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23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3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3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3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3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23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3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3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3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3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23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23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23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23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23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23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23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23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3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3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23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23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23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3" name="Google Shape;1563;p23"/>
          <p:cNvGrpSpPr/>
          <p:nvPr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</p:grpSpPr>
        <p:sp>
          <p:nvSpPr>
            <p:cNvPr id="1564" name="Google Shape;1564;p23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23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23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23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23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23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23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23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23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3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3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23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23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3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23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23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23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23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23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23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23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23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23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23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23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23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23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23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23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23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23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23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23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23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23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23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23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23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23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23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23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3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23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23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3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23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3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3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3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3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3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3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3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3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3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3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3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3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3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3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3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3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3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3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3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3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3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3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3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3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3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3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3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3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3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3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3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3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3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3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3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3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3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3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3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3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3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3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3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3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3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3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3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3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3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3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3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3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3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3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3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3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3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3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3" name="Google Shape;168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</a:t>
            </a:r>
            <a:r>
              <a:rPr lang="en" sz="1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This presentation template was created by </a:t>
            </a:r>
            <a:r>
              <a:rPr lang="en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lang="en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/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infographics &amp; images by </a:t>
            </a:r>
            <a:r>
              <a:rPr lang="en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/>
              </a:rPr>
              <a:t>Freepik</a:t>
            </a:r>
            <a:endParaRPr sz="1000" b="1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84" name="Google Shape;168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685" name="Google Shape;1685;p24"/>
          <p:cNvSpPr/>
          <p:nvPr/>
        </p:nvSpPr>
        <p:spPr>
          <a:xfrm rot="5400000">
            <a:off x="8403036" y="440253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6" name="Google Shape;1686;p24"/>
          <p:cNvGrpSpPr/>
          <p:nvPr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1687" name="Google Shape;1687;p24"/>
            <p:cNvSpPr/>
            <p:nvPr/>
          </p:nvSpPr>
          <p:spPr>
            <a:xfrm>
              <a:off x="5448964" y="2246221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5136226" y="255895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5521989" y="257007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5604539" y="248752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1" name="Google Shape;1691;p24"/>
          <p:cNvSpPr/>
          <p:nvPr/>
        </p:nvSpPr>
        <p:spPr>
          <a:xfrm>
            <a:off x="8403036" y="3661572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2" name="Google Shape;1692;p24"/>
          <p:cNvGrpSpPr/>
          <p:nvPr/>
        </p:nvGrpSpPr>
        <p:grpSpPr>
          <a:xfrm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1693" name="Google Shape;1693;p24"/>
            <p:cNvSpPr/>
            <p:nvPr/>
          </p:nvSpPr>
          <p:spPr>
            <a:xfrm>
              <a:off x="3700202" y="2700338"/>
              <a:ext cx="1654175" cy="2109788"/>
            </a:xfrm>
            <a:custGeom>
              <a:avLst/>
              <a:gdLst/>
              <a:ahLst/>
              <a:cxnLst/>
              <a:rect l="l" t="t" r="r" b="b"/>
              <a:pathLst>
                <a:path w="50004" h="63780" extrusionOk="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3703377" y="3690938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33788" h="33787" extrusionOk="0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4"/>
            <p:cNvSpPr/>
            <p:nvPr/>
          </p:nvSpPr>
          <p:spPr>
            <a:xfrm>
              <a:off x="4057390" y="365601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8" extrusionOk="0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4"/>
            <p:cNvSpPr/>
            <p:nvPr/>
          </p:nvSpPr>
          <p:spPr>
            <a:xfrm>
              <a:off x="3746240" y="396716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7" extrusionOk="0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4"/>
            <p:cNvSpPr/>
            <p:nvPr/>
          </p:nvSpPr>
          <p:spPr>
            <a:xfrm>
              <a:off x="4128827" y="3976688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4"/>
            <p:cNvSpPr/>
            <p:nvPr/>
          </p:nvSpPr>
          <p:spPr>
            <a:xfrm>
              <a:off x="4211377" y="3895725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9" name="Google Shape;1699;p24"/>
          <p:cNvSpPr/>
          <p:nvPr/>
        </p:nvSpPr>
        <p:spPr>
          <a:xfrm>
            <a:off x="7659258" y="440253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0" name="Google Shape;1700;p24"/>
          <p:cNvGrpSpPr/>
          <p:nvPr/>
        </p:nvGrpSpPr>
        <p:grpSpPr>
          <a:xfrm>
            <a:off x="-520414" y="601973"/>
            <a:ext cx="1507863" cy="1510278"/>
            <a:chOff x="39184" y="-151930"/>
            <a:chExt cx="1309806" cy="1311904"/>
          </a:xfrm>
        </p:grpSpPr>
        <p:sp>
          <p:nvSpPr>
            <p:cNvPr id="1701" name="Google Shape;1701;p24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4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4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4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4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4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4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4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4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4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4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4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4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4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4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4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4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4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4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4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4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4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4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4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4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4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4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4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4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4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4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4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4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4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4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4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4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4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4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4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4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4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4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4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4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4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4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4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4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24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24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24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24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24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24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4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4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4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4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4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4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4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4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4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4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4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4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4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4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4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4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24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24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24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4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0" name="Google Shape;1820;p25"/>
          <p:cNvGrpSpPr/>
          <p:nvPr/>
        </p:nvGrpSpPr>
        <p:grpSpPr>
          <a:xfrm>
            <a:off x="7627495" y="3454776"/>
            <a:ext cx="2105344" cy="2105344"/>
            <a:chOff x="478444" y="466725"/>
            <a:chExt cx="1592263" cy="1592263"/>
          </a:xfrm>
        </p:grpSpPr>
        <p:grpSp>
          <p:nvGrpSpPr>
            <p:cNvPr id="1821" name="Google Shape;1821;p25"/>
            <p:cNvGrpSpPr/>
            <p:nvPr/>
          </p:nvGrpSpPr>
          <p:grpSpPr>
            <a:xfrm>
              <a:off x="610206" y="466725"/>
              <a:ext cx="1460501" cy="1460500"/>
              <a:chOff x="1166" y="294"/>
              <a:chExt cx="920" cy="920"/>
            </a:xfrm>
          </p:grpSpPr>
          <p:sp>
            <p:nvSpPr>
              <p:cNvPr id="1822" name="Google Shape;1822;p25"/>
              <p:cNvSpPr/>
              <p:nvPr/>
            </p:nvSpPr>
            <p:spPr>
              <a:xfrm>
                <a:off x="1416" y="2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25"/>
              <p:cNvSpPr/>
              <p:nvPr/>
            </p:nvSpPr>
            <p:spPr>
              <a:xfrm>
                <a:off x="1450" y="3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25"/>
              <p:cNvSpPr/>
              <p:nvPr/>
            </p:nvSpPr>
            <p:spPr>
              <a:xfrm>
                <a:off x="1484" y="3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25"/>
              <p:cNvSpPr/>
              <p:nvPr/>
            </p:nvSpPr>
            <p:spPr>
              <a:xfrm>
                <a:off x="1518" y="3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25"/>
              <p:cNvSpPr/>
              <p:nvPr/>
            </p:nvSpPr>
            <p:spPr>
              <a:xfrm>
                <a:off x="155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25"/>
              <p:cNvSpPr/>
              <p:nvPr/>
            </p:nvSpPr>
            <p:spPr>
              <a:xfrm>
                <a:off x="1586" y="4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25"/>
              <p:cNvSpPr/>
              <p:nvPr/>
            </p:nvSpPr>
            <p:spPr>
              <a:xfrm>
                <a:off x="1620" y="4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25"/>
              <p:cNvSpPr/>
              <p:nvPr/>
            </p:nvSpPr>
            <p:spPr>
              <a:xfrm>
                <a:off x="1655" y="53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25"/>
              <p:cNvSpPr/>
              <p:nvPr/>
            </p:nvSpPr>
            <p:spPr>
              <a:xfrm>
                <a:off x="1689" y="56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25"/>
              <p:cNvSpPr/>
              <p:nvPr/>
            </p:nvSpPr>
            <p:spPr>
              <a:xfrm>
                <a:off x="1723" y="6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25"/>
              <p:cNvSpPr/>
              <p:nvPr/>
            </p:nvSpPr>
            <p:spPr>
              <a:xfrm>
                <a:off x="1757" y="6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25"/>
              <p:cNvSpPr/>
              <p:nvPr/>
            </p:nvSpPr>
            <p:spPr>
              <a:xfrm>
                <a:off x="1791" y="6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25"/>
              <p:cNvSpPr/>
              <p:nvPr/>
            </p:nvSpPr>
            <p:spPr>
              <a:xfrm>
                <a:off x="1825" y="7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25"/>
              <p:cNvSpPr/>
              <p:nvPr/>
            </p:nvSpPr>
            <p:spPr>
              <a:xfrm>
                <a:off x="1859" y="7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25"/>
              <p:cNvSpPr/>
              <p:nvPr/>
            </p:nvSpPr>
            <p:spPr>
              <a:xfrm>
                <a:off x="1893" y="7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25"/>
              <p:cNvSpPr/>
              <p:nvPr/>
            </p:nvSpPr>
            <p:spPr>
              <a:xfrm>
                <a:off x="1927" y="8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25"/>
              <p:cNvSpPr/>
              <p:nvPr/>
            </p:nvSpPr>
            <p:spPr>
              <a:xfrm>
                <a:off x="1961" y="83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25"/>
              <p:cNvSpPr/>
              <p:nvPr/>
            </p:nvSpPr>
            <p:spPr>
              <a:xfrm>
                <a:off x="1995" y="87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25"/>
              <p:cNvSpPr/>
              <p:nvPr/>
            </p:nvSpPr>
            <p:spPr>
              <a:xfrm>
                <a:off x="2029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25"/>
              <p:cNvSpPr/>
              <p:nvPr/>
            </p:nvSpPr>
            <p:spPr>
              <a:xfrm>
                <a:off x="2063" y="9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25"/>
              <p:cNvSpPr/>
              <p:nvPr/>
            </p:nvSpPr>
            <p:spPr>
              <a:xfrm>
                <a:off x="1388" y="3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25"/>
              <p:cNvSpPr/>
              <p:nvPr/>
            </p:nvSpPr>
            <p:spPr>
              <a:xfrm>
                <a:off x="1423" y="357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25"/>
              <p:cNvSpPr/>
              <p:nvPr/>
            </p:nvSpPr>
            <p:spPr>
              <a:xfrm>
                <a:off x="1458" y="391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25"/>
              <p:cNvSpPr/>
              <p:nvPr/>
            </p:nvSpPr>
            <p:spPr>
              <a:xfrm>
                <a:off x="1491" y="424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25"/>
              <p:cNvSpPr/>
              <p:nvPr/>
            </p:nvSpPr>
            <p:spPr>
              <a:xfrm>
                <a:off x="1525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25"/>
              <p:cNvSpPr/>
              <p:nvPr/>
            </p:nvSpPr>
            <p:spPr>
              <a:xfrm>
                <a:off x="1559" y="4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25"/>
              <p:cNvSpPr/>
              <p:nvPr/>
            </p:nvSpPr>
            <p:spPr>
              <a:xfrm>
                <a:off x="1593" y="5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25"/>
              <p:cNvSpPr/>
              <p:nvPr/>
            </p:nvSpPr>
            <p:spPr>
              <a:xfrm>
                <a:off x="1627" y="5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25"/>
              <p:cNvSpPr/>
              <p:nvPr/>
            </p:nvSpPr>
            <p:spPr>
              <a:xfrm>
                <a:off x="1661" y="5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25"/>
              <p:cNvSpPr/>
              <p:nvPr/>
            </p:nvSpPr>
            <p:spPr>
              <a:xfrm>
                <a:off x="1695" y="6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25"/>
              <p:cNvSpPr/>
              <p:nvPr/>
            </p:nvSpPr>
            <p:spPr>
              <a:xfrm>
                <a:off x="1729" y="6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25"/>
              <p:cNvSpPr/>
              <p:nvPr/>
            </p:nvSpPr>
            <p:spPr>
              <a:xfrm>
                <a:off x="1763" y="6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25"/>
              <p:cNvSpPr/>
              <p:nvPr/>
            </p:nvSpPr>
            <p:spPr>
              <a:xfrm>
                <a:off x="1797" y="7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25"/>
              <p:cNvSpPr/>
              <p:nvPr/>
            </p:nvSpPr>
            <p:spPr>
              <a:xfrm>
                <a:off x="1831" y="7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25"/>
              <p:cNvSpPr/>
              <p:nvPr/>
            </p:nvSpPr>
            <p:spPr>
              <a:xfrm>
                <a:off x="1865" y="7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25"/>
              <p:cNvSpPr/>
              <p:nvPr/>
            </p:nvSpPr>
            <p:spPr>
              <a:xfrm>
                <a:off x="1899" y="8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25"/>
              <p:cNvSpPr/>
              <p:nvPr/>
            </p:nvSpPr>
            <p:spPr>
              <a:xfrm>
                <a:off x="1933" y="8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25"/>
              <p:cNvSpPr/>
              <p:nvPr/>
            </p:nvSpPr>
            <p:spPr>
              <a:xfrm>
                <a:off x="1967" y="9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25"/>
              <p:cNvSpPr/>
              <p:nvPr/>
            </p:nvSpPr>
            <p:spPr>
              <a:xfrm>
                <a:off x="2001" y="9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25"/>
              <p:cNvSpPr/>
              <p:nvPr/>
            </p:nvSpPr>
            <p:spPr>
              <a:xfrm>
                <a:off x="2035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25"/>
              <p:cNvSpPr/>
              <p:nvPr/>
            </p:nvSpPr>
            <p:spPr>
              <a:xfrm>
                <a:off x="1361" y="3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25"/>
              <p:cNvSpPr/>
              <p:nvPr/>
            </p:nvSpPr>
            <p:spPr>
              <a:xfrm>
                <a:off x="1395" y="3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25"/>
              <p:cNvSpPr/>
              <p:nvPr/>
            </p:nvSpPr>
            <p:spPr>
              <a:xfrm>
                <a:off x="1430" y="41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25"/>
              <p:cNvSpPr/>
              <p:nvPr/>
            </p:nvSpPr>
            <p:spPr>
              <a:xfrm>
                <a:off x="1463" y="4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25"/>
              <p:cNvSpPr/>
              <p:nvPr/>
            </p:nvSpPr>
            <p:spPr>
              <a:xfrm>
                <a:off x="1497" y="48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25"/>
              <p:cNvSpPr/>
              <p:nvPr/>
            </p:nvSpPr>
            <p:spPr>
              <a:xfrm>
                <a:off x="1531" y="5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25"/>
              <p:cNvSpPr/>
              <p:nvPr/>
            </p:nvSpPr>
            <p:spPr>
              <a:xfrm>
                <a:off x="1566" y="555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25"/>
              <p:cNvSpPr/>
              <p:nvPr/>
            </p:nvSpPr>
            <p:spPr>
              <a:xfrm>
                <a:off x="1599" y="5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25"/>
              <p:cNvSpPr/>
              <p:nvPr/>
            </p:nvSpPr>
            <p:spPr>
              <a:xfrm>
                <a:off x="1633" y="6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25"/>
              <p:cNvSpPr/>
              <p:nvPr/>
            </p:nvSpPr>
            <p:spPr>
              <a:xfrm>
                <a:off x="1667" y="6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25"/>
              <p:cNvSpPr/>
              <p:nvPr/>
            </p:nvSpPr>
            <p:spPr>
              <a:xfrm>
                <a:off x="1701" y="6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25"/>
              <p:cNvSpPr/>
              <p:nvPr/>
            </p:nvSpPr>
            <p:spPr>
              <a:xfrm>
                <a:off x="1735" y="7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25"/>
              <p:cNvSpPr/>
              <p:nvPr/>
            </p:nvSpPr>
            <p:spPr>
              <a:xfrm>
                <a:off x="1769" y="7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25"/>
              <p:cNvSpPr/>
              <p:nvPr/>
            </p:nvSpPr>
            <p:spPr>
              <a:xfrm>
                <a:off x="1803" y="7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25"/>
              <p:cNvSpPr/>
              <p:nvPr/>
            </p:nvSpPr>
            <p:spPr>
              <a:xfrm>
                <a:off x="1837" y="8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25"/>
              <p:cNvSpPr/>
              <p:nvPr/>
            </p:nvSpPr>
            <p:spPr>
              <a:xfrm>
                <a:off x="1871" y="8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25"/>
              <p:cNvSpPr/>
              <p:nvPr/>
            </p:nvSpPr>
            <p:spPr>
              <a:xfrm>
                <a:off x="19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25"/>
              <p:cNvSpPr/>
              <p:nvPr/>
            </p:nvSpPr>
            <p:spPr>
              <a:xfrm>
                <a:off x="1939" y="9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25"/>
              <p:cNvSpPr/>
              <p:nvPr/>
            </p:nvSpPr>
            <p:spPr>
              <a:xfrm>
                <a:off x="1973" y="9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25"/>
              <p:cNvSpPr/>
              <p:nvPr/>
            </p:nvSpPr>
            <p:spPr>
              <a:xfrm>
                <a:off x="2007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25"/>
              <p:cNvSpPr/>
              <p:nvPr/>
            </p:nvSpPr>
            <p:spPr>
              <a:xfrm>
                <a:off x="1333" y="3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25"/>
              <p:cNvSpPr/>
              <p:nvPr/>
            </p:nvSpPr>
            <p:spPr>
              <a:xfrm>
                <a:off x="1367" y="4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25"/>
              <p:cNvSpPr/>
              <p:nvPr/>
            </p:nvSpPr>
            <p:spPr>
              <a:xfrm>
                <a:off x="1401" y="4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25"/>
              <p:cNvSpPr/>
              <p:nvPr/>
            </p:nvSpPr>
            <p:spPr>
              <a:xfrm>
                <a:off x="1435" y="4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25"/>
              <p:cNvSpPr/>
              <p:nvPr/>
            </p:nvSpPr>
            <p:spPr>
              <a:xfrm>
                <a:off x="1469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25"/>
              <p:cNvSpPr/>
              <p:nvPr/>
            </p:nvSpPr>
            <p:spPr>
              <a:xfrm>
                <a:off x="1503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25"/>
              <p:cNvSpPr/>
              <p:nvPr/>
            </p:nvSpPr>
            <p:spPr>
              <a:xfrm>
                <a:off x="1537" y="58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25"/>
              <p:cNvSpPr/>
              <p:nvPr/>
            </p:nvSpPr>
            <p:spPr>
              <a:xfrm>
                <a:off x="1571" y="61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25"/>
              <p:cNvSpPr/>
              <p:nvPr/>
            </p:nvSpPr>
            <p:spPr>
              <a:xfrm>
                <a:off x="1605" y="6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25"/>
              <p:cNvSpPr/>
              <p:nvPr/>
            </p:nvSpPr>
            <p:spPr>
              <a:xfrm>
                <a:off x="1639" y="6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25"/>
              <p:cNvSpPr/>
              <p:nvPr/>
            </p:nvSpPr>
            <p:spPr>
              <a:xfrm>
                <a:off x="1673" y="7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25"/>
              <p:cNvSpPr/>
              <p:nvPr/>
            </p:nvSpPr>
            <p:spPr>
              <a:xfrm>
                <a:off x="1707" y="7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25"/>
              <p:cNvSpPr/>
              <p:nvPr/>
            </p:nvSpPr>
            <p:spPr>
              <a:xfrm>
                <a:off x="1741" y="7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25"/>
              <p:cNvSpPr/>
              <p:nvPr/>
            </p:nvSpPr>
            <p:spPr>
              <a:xfrm>
                <a:off x="1775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25"/>
              <p:cNvSpPr/>
              <p:nvPr/>
            </p:nvSpPr>
            <p:spPr>
              <a:xfrm>
                <a:off x="1809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25"/>
              <p:cNvSpPr/>
              <p:nvPr/>
            </p:nvSpPr>
            <p:spPr>
              <a:xfrm>
                <a:off x="1844" y="88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25"/>
              <p:cNvSpPr/>
              <p:nvPr/>
            </p:nvSpPr>
            <p:spPr>
              <a:xfrm>
                <a:off x="1878" y="9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25"/>
              <p:cNvSpPr/>
              <p:nvPr/>
            </p:nvSpPr>
            <p:spPr>
              <a:xfrm>
                <a:off x="1912" y="9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25"/>
              <p:cNvSpPr/>
              <p:nvPr/>
            </p:nvSpPr>
            <p:spPr>
              <a:xfrm>
                <a:off x="1946" y="9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25"/>
              <p:cNvSpPr/>
              <p:nvPr/>
            </p:nvSpPr>
            <p:spPr>
              <a:xfrm>
                <a:off x="1980" y="10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25"/>
              <p:cNvSpPr/>
              <p:nvPr/>
            </p:nvSpPr>
            <p:spPr>
              <a:xfrm>
                <a:off x="1305" y="40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25"/>
              <p:cNvSpPr/>
              <p:nvPr/>
            </p:nvSpPr>
            <p:spPr>
              <a:xfrm>
                <a:off x="1339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25"/>
              <p:cNvSpPr/>
              <p:nvPr/>
            </p:nvSpPr>
            <p:spPr>
              <a:xfrm>
                <a:off x="1373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25"/>
              <p:cNvSpPr/>
              <p:nvPr/>
            </p:nvSpPr>
            <p:spPr>
              <a:xfrm>
                <a:off x="1407" y="5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25"/>
              <p:cNvSpPr/>
              <p:nvPr/>
            </p:nvSpPr>
            <p:spPr>
              <a:xfrm>
                <a:off x="1441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25"/>
              <p:cNvSpPr/>
              <p:nvPr/>
            </p:nvSpPr>
            <p:spPr>
              <a:xfrm>
                <a:off x="1475" y="5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25"/>
              <p:cNvSpPr/>
              <p:nvPr/>
            </p:nvSpPr>
            <p:spPr>
              <a:xfrm>
                <a:off x="1509" y="6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25"/>
              <p:cNvSpPr/>
              <p:nvPr/>
            </p:nvSpPr>
            <p:spPr>
              <a:xfrm>
                <a:off x="1543" y="64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25"/>
              <p:cNvSpPr/>
              <p:nvPr/>
            </p:nvSpPr>
            <p:spPr>
              <a:xfrm>
                <a:off x="1577" y="6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25"/>
              <p:cNvSpPr/>
              <p:nvPr/>
            </p:nvSpPr>
            <p:spPr>
              <a:xfrm>
                <a:off x="1611" y="7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25"/>
              <p:cNvSpPr/>
              <p:nvPr/>
            </p:nvSpPr>
            <p:spPr>
              <a:xfrm>
                <a:off x="1646" y="7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25"/>
              <p:cNvSpPr/>
              <p:nvPr/>
            </p:nvSpPr>
            <p:spPr>
              <a:xfrm>
                <a:off x="1680" y="7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25"/>
              <p:cNvSpPr/>
              <p:nvPr/>
            </p:nvSpPr>
            <p:spPr>
              <a:xfrm>
                <a:off x="1715" y="81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25"/>
              <p:cNvSpPr/>
              <p:nvPr/>
            </p:nvSpPr>
            <p:spPr>
              <a:xfrm>
                <a:off x="1749" y="84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25"/>
              <p:cNvSpPr/>
              <p:nvPr/>
            </p:nvSpPr>
            <p:spPr>
              <a:xfrm>
                <a:off x="1782" y="88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25"/>
              <p:cNvSpPr/>
              <p:nvPr/>
            </p:nvSpPr>
            <p:spPr>
              <a:xfrm>
                <a:off x="1816" y="9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25"/>
              <p:cNvSpPr/>
              <p:nvPr/>
            </p:nvSpPr>
            <p:spPr>
              <a:xfrm>
                <a:off x="1850" y="9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25"/>
              <p:cNvSpPr/>
              <p:nvPr/>
            </p:nvSpPr>
            <p:spPr>
              <a:xfrm>
                <a:off x="1884" y="9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25"/>
              <p:cNvSpPr/>
              <p:nvPr/>
            </p:nvSpPr>
            <p:spPr>
              <a:xfrm>
                <a:off x="1918" y="10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25"/>
              <p:cNvSpPr/>
              <p:nvPr/>
            </p:nvSpPr>
            <p:spPr>
              <a:xfrm>
                <a:off x="1952" y="10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25"/>
              <p:cNvSpPr/>
              <p:nvPr/>
            </p:nvSpPr>
            <p:spPr>
              <a:xfrm>
                <a:off x="1277" y="4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25"/>
              <p:cNvSpPr/>
              <p:nvPr/>
            </p:nvSpPr>
            <p:spPr>
              <a:xfrm>
                <a:off x="1311" y="4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25"/>
              <p:cNvSpPr/>
              <p:nvPr/>
            </p:nvSpPr>
            <p:spPr>
              <a:xfrm>
                <a:off x="1345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25"/>
              <p:cNvSpPr/>
              <p:nvPr/>
            </p:nvSpPr>
            <p:spPr>
              <a:xfrm>
                <a:off x="1380" y="5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25"/>
              <p:cNvSpPr/>
              <p:nvPr/>
            </p:nvSpPr>
            <p:spPr>
              <a:xfrm>
                <a:off x="1415" y="570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25"/>
              <p:cNvSpPr/>
              <p:nvPr/>
            </p:nvSpPr>
            <p:spPr>
              <a:xfrm>
                <a:off x="1448" y="6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25"/>
              <p:cNvSpPr/>
              <p:nvPr/>
            </p:nvSpPr>
            <p:spPr>
              <a:xfrm>
                <a:off x="1482" y="6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25"/>
              <p:cNvSpPr/>
              <p:nvPr/>
            </p:nvSpPr>
            <p:spPr>
              <a:xfrm>
                <a:off x="1517" y="6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25"/>
              <p:cNvSpPr/>
              <p:nvPr/>
            </p:nvSpPr>
            <p:spPr>
              <a:xfrm>
                <a:off x="1551" y="7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25"/>
              <p:cNvSpPr/>
              <p:nvPr/>
            </p:nvSpPr>
            <p:spPr>
              <a:xfrm>
                <a:off x="1584" y="7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25"/>
              <p:cNvSpPr/>
              <p:nvPr/>
            </p:nvSpPr>
            <p:spPr>
              <a:xfrm>
                <a:off x="1618" y="7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25"/>
              <p:cNvSpPr/>
              <p:nvPr/>
            </p:nvSpPr>
            <p:spPr>
              <a:xfrm>
                <a:off x="1653" y="8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25"/>
              <p:cNvSpPr/>
              <p:nvPr/>
            </p:nvSpPr>
            <p:spPr>
              <a:xfrm>
                <a:off x="1687" y="84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25"/>
              <p:cNvSpPr/>
              <p:nvPr/>
            </p:nvSpPr>
            <p:spPr>
              <a:xfrm>
                <a:off x="1720" y="8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25"/>
              <p:cNvSpPr/>
              <p:nvPr/>
            </p:nvSpPr>
            <p:spPr>
              <a:xfrm>
                <a:off x="1754" y="9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25"/>
              <p:cNvSpPr/>
              <p:nvPr/>
            </p:nvSpPr>
            <p:spPr>
              <a:xfrm>
                <a:off x="1789" y="94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25"/>
              <p:cNvSpPr/>
              <p:nvPr/>
            </p:nvSpPr>
            <p:spPr>
              <a:xfrm>
                <a:off x="1823" y="97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25"/>
              <p:cNvSpPr/>
              <p:nvPr/>
            </p:nvSpPr>
            <p:spPr>
              <a:xfrm>
                <a:off x="1856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25"/>
              <p:cNvSpPr/>
              <p:nvPr/>
            </p:nvSpPr>
            <p:spPr>
              <a:xfrm>
                <a:off x="189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25"/>
              <p:cNvSpPr/>
              <p:nvPr/>
            </p:nvSpPr>
            <p:spPr>
              <a:xfrm>
                <a:off x="1924" y="108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25"/>
              <p:cNvSpPr/>
              <p:nvPr/>
            </p:nvSpPr>
            <p:spPr>
              <a:xfrm>
                <a:off x="1250" y="4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25"/>
              <p:cNvSpPr/>
              <p:nvPr/>
            </p:nvSpPr>
            <p:spPr>
              <a:xfrm>
                <a:off x="1284" y="4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25"/>
              <p:cNvSpPr/>
              <p:nvPr/>
            </p:nvSpPr>
            <p:spPr>
              <a:xfrm>
                <a:off x="1318" y="52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25"/>
              <p:cNvSpPr/>
              <p:nvPr/>
            </p:nvSpPr>
            <p:spPr>
              <a:xfrm>
                <a:off x="1352" y="5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25"/>
              <p:cNvSpPr/>
              <p:nvPr/>
            </p:nvSpPr>
            <p:spPr>
              <a:xfrm>
                <a:off x="1386" y="5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25"/>
              <p:cNvSpPr/>
              <p:nvPr/>
            </p:nvSpPr>
            <p:spPr>
              <a:xfrm>
                <a:off x="1420" y="6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25"/>
              <p:cNvSpPr/>
              <p:nvPr/>
            </p:nvSpPr>
            <p:spPr>
              <a:xfrm>
                <a:off x="1454" y="6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25"/>
              <p:cNvSpPr/>
              <p:nvPr/>
            </p:nvSpPr>
            <p:spPr>
              <a:xfrm>
                <a:off x="1489" y="7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p25"/>
              <p:cNvSpPr/>
              <p:nvPr/>
            </p:nvSpPr>
            <p:spPr>
              <a:xfrm>
                <a:off x="1523" y="7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25"/>
              <p:cNvSpPr/>
              <p:nvPr/>
            </p:nvSpPr>
            <p:spPr>
              <a:xfrm>
                <a:off x="1556" y="7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1590" y="8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25"/>
              <p:cNvSpPr/>
              <p:nvPr/>
            </p:nvSpPr>
            <p:spPr>
              <a:xfrm>
                <a:off x="1625" y="8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25"/>
              <p:cNvSpPr/>
              <p:nvPr/>
            </p:nvSpPr>
            <p:spPr>
              <a:xfrm>
                <a:off x="1659" y="87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25"/>
              <p:cNvSpPr/>
              <p:nvPr/>
            </p:nvSpPr>
            <p:spPr>
              <a:xfrm>
                <a:off x="1692" y="9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25"/>
              <p:cNvSpPr/>
              <p:nvPr/>
            </p:nvSpPr>
            <p:spPr>
              <a:xfrm>
                <a:off x="1726" y="9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25"/>
              <p:cNvSpPr/>
              <p:nvPr/>
            </p:nvSpPr>
            <p:spPr>
              <a:xfrm>
                <a:off x="1761" y="9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25"/>
              <p:cNvSpPr/>
              <p:nvPr/>
            </p:nvSpPr>
            <p:spPr>
              <a:xfrm>
                <a:off x="1795" y="10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25"/>
              <p:cNvSpPr/>
              <p:nvPr/>
            </p:nvSpPr>
            <p:spPr>
              <a:xfrm>
                <a:off x="1828" y="10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25"/>
              <p:cNvSpPr/>
              <p:nvPr/>
            </p:nvSpPr>
            <p:spPr>
              <a:xfrm>
                <a:off x="1862" y="10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25"/>
              <p:cNvSpPr/>
              <p:nvPr/>
            </p:nvSpPr>
            <p:spPr>
              <a:xfrm>
                <a:off x="1897" y="11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25"/>
              <p:cNvSpPr/>
              <p:nvPr/>
            </p:nvSpPr>
            <p:spPr>
              <a:xfrm>
                <a:off x="1222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25"/>
              <p:cNvSpPr/>
              <p:nvPr/>
            </p:nvSpPr>
            <p:spPr>
              <a:xfrm>
                <a:off x="1256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25"/>
              <p:cNvSpPr/>
              <p:nvPr/>
            </p:nvSpPr>
            <p:spPr>
              <a:xfrm>
                <a:off x="1290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25"/>
              <p:cNvSpPr/>
              <p:nvPr/>
            </p:nvSpPr>
            <p:spPr>
              <a:xfrm>
                <a:off x="1324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25"/>
              <p:cNvSpPr/>
              <p:nvPr/>
            </p:nvSpPr>
            <p:spPr>
              <a:xfrm>
                <a:off x="1358" y="6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25"/>
              <p:cNvSpPr/>
              <p:nvPr/>
            </p:nvSpPr>
            <p:spPr>
              <a:xfrm>
                <a:off x="1392" y="6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25"/>
              <p:cNvSpPr/>
              <p:nvPr/>
            </p:nvSpPr>
            <p:spPr>
              <a:xfrm>
                <a:off x="1426" y="6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25"/>
              <p:cNvSpPr/>
              <p:nvPr/>
            </p:nvSpPr>
            <p:spPr>
              <a:xfrm>
                <a:off x="1460" y="72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25"/>
              <p:cNvSpPr/>
              <p:nvPr/>
            </p:nvSpPr>
            <p:spPr>
              <a:xfrm>
                <a:off x="1494" y="7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25"/>
              <p:cNvSpPr/>
              <p:nvPr/>
            </p:nvSpPr>
            <p:spPr>
              <a:xfrm>
                <a:off x="1528" y="7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25"/>
              <p:cNvSpPr/>
              <p:nvPr/>
            </p:nvSpPr>
            <p:spPr>
              <a:xfrm>
                <a:off x="1562" y="8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25"/>
              <p:cNvSpPr/>
              <p:nvPr/>
            </p:nvSpPr>
            <p:spPr>
              <a:xfrm>
                <a:off x="1597" y="86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25"/>
              <p:cNvSpPr/>
              <p:nvPr/>
            </p:nvSpPr>
            <p:spPr>
              <a:xfrm>
                <a:off x="1630" y="8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25"/>
              <p:cNvSpPr/>
              <p:nvPr/>
            </p:nvSpPr>
            <p:spPr>
              <a:xfrm>
                <a:off x="1664" y="9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25"/>
              <p:cNvSpPr/>
              <p:nvPr/>
            </p:nvSpPr>
            <p:spPr>
              <a:xfrm>
                <a:off x="1698" y="9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25"/>
              <p:cNvSpPr/>
              <p:nvPr/>
            </p:nvSpPr>
            <p:spPr>
              <a:xfrm>
                <a:off x="1733" y="10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25"/>
              <p:cNvSpPr/>
              <p:nvPr/>
            </p:nvSpPr>
            <p:spPr>
              <a:xfrm>
                <a:off x="1767" y="10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25"/>
              <p:cNvSpPr/>
              <p:nvPr/>
            </p:nvSpPr>
            <p:spPr>
              <a:xfrm>
                <a:off x="1801" y="106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25"/>
              <p:cNvSpPr/>
              <p:nvPr/>
            </p:nvSpPr>
            <p:spPr>
              <a:xfrm>
                <a:off x="1835" y="11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25"/>
              <p:cNvSpPr/>
              <p:nvPr/>
            </p:nvSpPr>
            <p:spPr>
              <a:xfrm>
                <a:off x="1870" y="11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25"/>
              <p:cNvSpPr/>
              <p:nvPr/>
            </p:nvSpPr>
            <p:spPr>
              <a:xfrm>
                <a:off x="1194" y="5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25"/>
              <p:cNvSpPr/>
              <p:nvPr/>
            </p:nvSpPr>
            <p:spPr>
              <a:xfrm>
                <a:off x="1228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25"/>
              <p:cNvSpPr/>
              <p:nvPr/>
            </p:nvSpPr>
            <p:spPr>
              <a:xfrm>
                <a:off x="1262" y="5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25"/>
              <p:cNvSpPr/>
              <p:nvPr/>
            </p:nvSpPr>
            <p:spPr>
              <a:xfrm>
                <a:off x="1296" y="6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25"/>
              <p:cNvSpPr/>
              <p:nvPr/>
            </p:nvSpPr>
            <p:spPr>
              <a:xfrm>
                <a:off x="1330" y="6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25"/>
              <p:cNvSpPr/>
              <p:nvPr/>
            </p:nvSpPr>
            <p:spPr>
              <a:xfrm>
                <a:off x="1364" y="6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25"/>
              <p:cNvSpPr/>
              <p:nvPr/>
            </p:nvSpPr>
            <p:spPr>
              <a:xfrm>
                <a:off x="1398" y="7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25"/>
              <p:cNvSpPr/>
              <p:nvPr/>
            </p:nvSpPr>
            <p:spPr>
              <a:xfrm>
                <a:off x="1432" y="7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25"/>
              <p:cNvSpPr/>
              <p:nvPr/>
            </p:nvSpPr>
            <p:spPr>
              <a:xfrm>
                <a:off x="1466" y="7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25"/>
              <p:cNvSpPr/>
              <p:nvPr/>
            </p:nvSpPr>
            <p:spPr>
              <a:xfrm>
                <a:off x="1500" y="8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25"/>
              <p:cNvSpPr/>
              <p:nvPr/>
            </p:nvSpPr>
            <p:spPr>
              <a:xfrm>
                <a:off x="1534" y="8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25"/>
              <p:cNvSpPr/>
              <p:nvPr/>
            </p:nvSpPr>
            <p:spPr>
              <a:xfrm>
                <a:off x="1568" y="8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25"/>
              <p:cNvSpPr/>
              <p:nvPr/>
            </p:nvSpPr>
            <p:spPr>
              <a:xfrm>
                <a:off x="1603" y="92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25"/>
              <p:cNvSpPr/>
              <p:nvPr/>
            </p:nvSpPr>
            <p:spPr>
              <a:xfrm>
                <a:off x="1637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25"/>
              <p:cNvSpPr/>
              <p:nvPr/>
            </p:nvSpPr>
            <p:spPr>
              <a:xfrm>
                <a:off x="1671" y="9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25"/>
              <p:cNvSpPr/>
              <p:nvPr/>
            </p:nvSpPr>
            <p:spPr>
              <a:xfrm>
                <a:off x="1705" y="10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25"/>
              <p:cNvSpPr/>
              <p:nvPr/>
            </p:nvSpPr>
            <p:spPr>
              <a:xfrm>
                <a:off x="1739" y="10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25"/>
              <p:cNvSpPr/>
              <p:nvPr/>
            </p:nvSpPr>
            <p:spPr>
              <a:xfrm>
                <a:off x="1773" y="10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25"/>
              <p:cNvSpPr/>
              <p:nvPr/>
            </p:nvSpPr>
            <p:spPr>
              <a:xfrm>
                <a:off x="1807" y="11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25"/>
              <p:cNvSpPr/>
              <p:nvPr/>
            </p:nvSpPr>
            <p:spPr>
              <a:xfrm>
                <a:off x="1841" y="11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25"/>
              <p:cNvSpPr/>
              <p:nvPr/>
            </p:nvSpPr>
            <p:spPr>
              <a:xfrm>
                <a:off x="1166" y="5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25"/>
              <p:cNvSpPr/>
              <p:nvPr/>
            </p:nvSpPr>
            <p:spPr>
              <a:xfrm>
                <a:off x="1200" y="5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25"/>
              <p:cNvSpPr/>
              <p:nvPr/>
            </p:nvSpPr>
            <p:spPr>
              <a:xfrm>
                <a:off x="1234" y="6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25"/>
              <p:cNvSpPr/>
              <p:nvPr/>
            </p:nvSpPr>
            <p:spPr>
              <a:xfrm>
                <a:off x="1268" y="64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25"/>
              <p:cNvSpPr/>
              <p:nvPr/>
            </p:nvSpPr>
            <p:spPr>
              <a:xfrm>
                <a:off x="1302" y="6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7" name="Google Shape;2007;p25"/>
              <p:cNvSpPr/>
              <p:nvPr/>
            </p:nvSpPr>
            <p:spPr>
              <a:xfrm>
                <a:off x="1336" y="7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25"/>
              <p:cNvSpPr/>
              <p:nvPr/>
            </p:nvSpPr>
            <p:spPr>
              <a:xfrm>
                <a:off x="1371" y="7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25"/>
              <p:cNvSpPr/>
              <p:nvPr/>
            </p:nvSpPr>
            <p:spPr>
              <a:xfrm>
                <a:off x="1405" y="78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p25"/>
              <p:cNvSpPr/>
              <p:nvPr/>
            </p:nvSpPr>
            <p:spPr>
              <a:xfrm>
                <a:off x="1439" y="8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25"/>
              <p:cNvSpPr/>
              <p:nvPr/>
            </p:nvSpPr>
            <p:spPr>
              <a:xfrm>
                <a:off x="1473" y="8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25"/>
              <p:cNvSpPr/>
              <p:nvPr/>
            </p:nvSpPr>
            <p:spPr>
              <a:xfrm>
                <a:off x="1507" y="8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p25"/>
              <p:cNvSpPr/>
              <p:nvPr/>
            </p:nvSpPr>
            <p:spPr>
              <a:xfrm>
                <a:off x="1541" y="9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4" name="Google Shape;2014;p25"/>
              <p:cNvSpPr/>
              <p:nvPr/>
            </p:nvSpPr>
            <p:spPr>
              <a:xfrm>
                <a:off x="1575" y="9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p25"/>
              <p:cNvSpPr/>
              <p:nvPr/>
            </p:nvSpPr>
            <p:spPr>
              <a:xfrm>
                <a:off x="1609" y="9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25"/>
              <p:cNvSpPr/>
              <p:nvPr/>
            </p:nvSpPr>
            <p:spPr>
              <a:xfrm>
                <a:off x="1643" y="10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25"/>
              <p:cNvSpPr/>
              <p:nvPr/>
            </p:nvSpPr>
            <p:spPr>
              <a:xfrm>
                <a:off x="1677" y="10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p25"/>
              <p:cNvSpPr/>
              <p:nvPr/>
            </p:nvSpPr>
            <p:spPr>
              <a:xfrm>
                <a:off x="1711" y="10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25"/>
              <p:cNvSpPr/>
              <p:nvPr/>
            </p:nvSpPr>
            <p:spPr>
              <a:xfrm>
                <a:off x="1745" y="11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25"/>
              <p:cNvSpPr/>
              <p:nvPr/>
            </p:nvSpPr>
            <p:spPr>
              <a:xfrm>
                <a:off x="1779" y="11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25"/>
              <p:cNvSpPr/>
              <p:nvPr/>
            </p:nvSpPr>
            <p:spPr>
              <a:xfrm>
                <a:off x="1813" y="11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2" name="Google Shape;2022;p25"/>
            <p:cNvSpPr/>
            <p:nvPr/>
          </p:nvSpPr>
          <p:spPr>
            <a:xfrm>
              <a:off x="565757" y="908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621319" y="962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675294" y="10160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729269" y="10699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783244" y="11239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837219" y="11779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891194" y="12319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945169" y="12858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999144" y="13398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5"/>
            <p:cNvSpPr/>
            <p:nvPr/>
          </p:nvSpPr>
          <p:spPr>
            <a:xfrm>
              <a:off x="1053119" y="13938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1107094" y="14478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1161069" y="1501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5"/>
            <p:cNvSpPr/>
            <p:nvPr/>
          </p:nvSpPr>
          <p:spPr>
            <a:xfrm>
              <a:off x="1215044" y="1555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1269019" y="1609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1322994" y="1663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5"/>
            <p:cNvSpPr/>
            <p:nvPr/>
          </p:nvSpPr>
          <p:spPr>
            <a:xfrm>
              <a:off x="1376969" y="1717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5"/>
            <p:cNvSpPr/>
            <p:nvPr/>
          </p:nvSpPr>
          <p:spPr>
            <a:xfrm>
              <a:off x="1430944" y="1771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1484919" y="1825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1538894" y="18796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1592869" y="1933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522894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576869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5"/>
            <p:cNvSpPr/>
            <p:nvPr/>
          </p:nvSpPr>
          <p:spPr>
            <a:xfrm>
              <a:off x="630844" y="10588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5"/>
            <p:cNvSpPr/>
            <p:nvPr/>
          </p:nvSpPr>
          <p:spPr>
            <a:xfrm>
              <a:off x="684819" y="11128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5"/>
            <p:cNvSpPr/>
            <p:nvPr/>
          </p:nvSpPr>
          <p:spPr>
            <a:xfrm>
              <a:off x="738794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5"/>
            <p:cNvSpPr/>
            <p:nvPr/>
          </p:nvSpPr>
          <p:spPr>
            <a:xfrm>
              <a:off x="792769" y="1222375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5"/>
            <p:cNvSpPr/>
            <p:nvPr/>
          </p:nvSpPr>
          <p:spPr>
            <a:xfrm>
              <a:off x="846744" y="12763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5"/>
            <p:cNvSpPr/>
            <p:nvPr/>
          </p:nvSpPr>
          <p:spPr>
            <a:xfrm>
              <a:off x="900719" y="13303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954694" y="1384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5"/>
            <p:cNvSpPr/>
            <p:nvPr/>
          </p:nvSpPr>
          <p:spPr>
            <a:xfrm>
              <a:off x="1008669" y="1438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5"/>
            <p:cNvSpPr/>
            <p:nvPr/>
          </p:nvSpPr>
          <p:spPr>
            <a:xfrm>
              <a:off x="1062644" y="1492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5"/>
            <p:cNvSpPr/>
            <p:nvPr/>
          </p:nvSpPr>
          <p:spPr>
            <a:xfrm>
              <a:off x="1116619" y="1546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5"/>
            <p:cNvSpPr/>
            <p:nvPr/>
          </p:nvSpPr>
          <p:spPr>
            <a:xfrm>
              <a:off x="1170594" y="1600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5"/>
            <p:cNvSpPr/>
            <p:nvPr/>
          </p:nvSpPr>
          <p:spPr>
            <a:xfrm>
              <a:off x="1224569" y="1654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5"/>
            <p:cNvSpPr/>
            <p:nvPr/>
          </p:nvSpPr>
          <p:spPr>
            <a:xfrm>
              <a:off x="1278544" y="1708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1332519" y="1762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5"/>
            <p:cNvSpPr/>
            <p:nvPr/>
          </p:nvSpPr>
          <p:spPr>
            <a:xfrm>
              <a:off x="1386494" y="18161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5"/>
            <p:cNvSpPr/>
            <p:nvPr/>
          </p:nvSpPr>
          <p:spPr>
            <a:xfrm>
              <a:off x="1440469" y="1870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1494444" y="1924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1550007" y="1978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478444" y="9953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532419" y="10493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587982" y="1104900"/>
              <a:ext cx="33338" cy="33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640369" y="11572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694344" y="12112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748319" y="12652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802294" y="13192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856269" y="13731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910244" y="14271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964219" y="14811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5"/>
            <p:cNvSpPr/>
            <p:nvPr/>
          </p:nvSpPr>
          <p:spPr>
            <a:xfrm>
              <a:off x="1018194" y="15367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5"/>
            <p:cNvSpPr/>
            <p:nvPr/>
          </p:nvSpPr>
          <p:spPr>
            <a:xfrm>
              <a:off x="1072169" y="1590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5"/>
            <p:cNvSpPr/>
            <p:nvPr/>
          </p:nvSpPr>
          <p:spPr>
            <a:xfrm>
              <a:off x="1126144" y="1644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5"/>
            <p:cNvSpPr/>
            <p:nvPr/>
          </p:nvSpPr>
          <p:spPr>
            <a:xfrm>
              <a:off x="1180119" y="1698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5"/>
            <p:cNvSpPr/>
            <p:nvPr/>
          </p:nvSpPr>
          <p:spPr>
            <a:xfrm>
              <a:off x="1235682" y="17526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5"/>
            <p:cNvSpPr/>
            <p:nvPr/>
          </p:nvSpPr>
          <p:spPr>
            <a:xfrm>
              <a:off x="1289657" y="1806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1343632" y="18605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1397607" y="19145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1451582" y="19685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5"/>
            <p:cNvSpPr/>
            <p:nvPr/>
          </p:nvSpPr>
          <p:spPr>
            <a:xfrm>
              <a:off x="1505557" y="20224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2" name="Google Shape;2082;p25"/>
          <p:cNvGrpSpPr/>
          <p:nvPr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</p:grpSpPr>
        <p:sp>
          <p:nvSpPr>
            <p:cNvPr id="2083" name="Google Shape;2083;p25"/>
            <p:cNvSpPr/>
            <p:nvPr/>
          </p:nvSpPr>
          <p:spPr>
            <a:xfrm>
              <a:off x="6760903" y="9953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6705340" y="1047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6651365" y="1101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6597390" y="1155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5"/>
            <p:cNvSpPr/>
            <p:nvPr/>
          </p:nvSpPr>
          <p:spPr>
            <a:xfrm>
              <a:off x="6545003" y="1209675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5"/>
            <p:cNvSpPr/>
            <p:nvPr/>
          </p:nvSpPr>
          <p:spPr>
            <a:xfrm>
              <a:off x="6491028" y="126365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5"/>
            <p:cNvSpPr/>
            <p:nvPr/>
          </p:nvSpPr>
          <p:spPr>
            <a:xfrm>
              <a:off x="6437053" y="13160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5"/>
            <p:cNvSpPr/>
            <p:nvPr/>
          </p:nvSpPr>
          <p:spPr>
            <a:xfrm>
              <a:off x="6383078" y="13700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5"/>
            <p:cNvSpPr/>
            <p:nvPr/>
          </p:nvSpPr>
          <p:spPr>
            <a:xfrm>
              <a:off x="6329103" y="14239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5"/>
            <p:cNvSpPr/>
            <p:nvPr/>
          </p:nvSpPr>
          <p:spPr>
            <a:xfrm>
              <a:off x="6275128" y="14779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5"/>
            <p:cNvSpPr/>
            <p:nvPr/>
          </p:nvSpPr>
          <p:spPr>
            <a:xfrm>
              <a:off x="6222740" y="15319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5"/>
            <p:cNvSpPr/>
            <p:nvPr/>
          </p:nvSpPr>
          <p:spPr>
            <a:xfrm>
              <a:off x="6168765" y="15859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5"/>
            <p:cNvSpPr/>
            <p:nvPr/>
          </p:nvSpPr>
          <p:spPr>
            <a:xfrm>
              <a:off x="6114790" y="1638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5"/>
            <p:cNvSpPr/>
            <p:nvPr/>
          </p:nvSpPr>
          <p:spPr>
            <a:xfrm>
              <a:off x="6060815" y="1692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5"/>
            <p:cNvSpPr/>
            <p:nvPr/>
          </p:nvSpPr>
          <p:spPr>
            <a:xfrm>
              <a:off x="6006840" y="1746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5"/>
            <p:cNvSpPr/>
            <p:nvPr/>
          </p:nvSpPr>
          <p:spPr>
            <a:xfrm>
              <a:off x="5952865" y="1800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5"/>
            <p:cNvSpPr/>
            <p:nvPr/>
          </p:nvSpPr>
          <p:spPr>
            <a:xfrm>
              <a:off x="5902065" y="1855788"/>
              <a:ext cx="31750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5"/>
            <p:cNvSpPr/>
            <p:nvPr/>
          </p:nvSpPr>
          <p:spPr>
            <a:xfrm>
              <a:off x="5848090" y="19097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5"/>
            <p:cNvSpPr/>
            <p:nvPr/>
          </p:nvSpPr>
          <p:spPr>
            <a:xfrm>
              <a:off x="5792528" y="19605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5"/>
            <p:cNvSpPr/>
            <p:nvPr/>
          </p:nvSpPr>
          <p:spPr>
            <a:xfrm>
              <a:off x="5738553" y="20145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5"/>
            <p:cNvSpPr/>
            <p:nvPr/>
          </p:nvSpPr>
          <p:spPr>
            <a:xfrm>
              <a:off x="6714865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25"/>
            <p:cNvSpPr/>
            <p:nvPr/>
          </p:nvSpPr>
          <p:spPr>
            <a:xfrm>
              <a:off x="6662478" y="1004888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5"/>
            <p:cNvSpPr/>
            <p:nvPr/>
          </p:nvSpPr>
          <p:spPr>
            <a:xfrm>
              <a:off x="6610090" y="10588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5"/>
            <p:cNvSpPr/>
            <p:nvPr/>
          </p:nvSpPr>
          <p:spPr>
            <a:xfrm>
              <a:off x="6556115" y="1112838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5"/>
            <p:cNvSpPr/>
            <p:nvPr/>
          </p:nvSpPr>
          <p:spPr>
            <a:xfrm>
              <a:off x="6500553" y="1165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5"/>
            <p:cNvSpPr/>
            <p:nvPr/>
          </p:nvSpPr>
          <p:spPr>
            <a:xfrm>
              <a:off x="6446578" y="1219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5"/>
            <p:cNvSpPr/>
            <p:nvPr/>
          </p:nvSpPr>
          <p:spPr>
            <a:xfrm>
              <a:off x="6392603" y="1273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5"/>
            <p:cNvSpPr/>
            <p:nvPr/>
          </p:nvSpPr>
          <p:spPr>
            <a:xfrm>
              <a:off x="6340215" y="13271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5"/>
            <p:cNvSpPr/>
            <p:nvPr/>
          </p:nvSpPr>
          <p:spPr>
            <a:xfrm>
              <a:off x="6286240" y="13795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5"/>
            <p:cNvSpPr/>
            <p:nvPr/>
          </p:nvSpPr>
          <p:spPr>
            <a:xfrm>
              <a:off x="6233853" y="14351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5"/>
            <p:cNvSpPr/>
            <p:nvPr/>
          </p:nvSpPr>
          <p:spPr>
            <a:xfrm>
              <a:off x="6178290" y="14874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5"/>
            <p:cNvSpPr/>
            <p:nvPr/>
          </p:nvSpPr>
          <p:spPr>
            <a:xfrm>
              <a:off x="6124315" y="1541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6070340" y="1595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6016365" y="16494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63978" y="17018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10003" y="1755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856028" y="1809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802053" y="1863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748078" y="1917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695690" y="19732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6672003" y="906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6618028" y="960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6565640" y="10160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6511665" y="1069975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6456103" y="1120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6403715" y="117475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6349740" y="1228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6295765" y="1282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6241790" y="1336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2" name="Google Shape;2132;p25"/>
            <p:cNvGrpSpPr/>
            <p:nvPr/>
          </p:nvGrpSpPr>
          <p:grpSpPr>
            <a:xfrm>
              <a:off x="5255952" y="468313"/>
              <a:ext cx="1408113" cy="1493838"/>
              <a:chOff x="3702" y="295"/>
              <a:chExt cx="887" cy="941"/>
            </a:xfrm>
          </p:grpSpPr>
          <p:sp>
            <p:nvSpPr>
              <p:cNvPr id="2133" name="Google Shape;2133;p25"/>
              <p:cNvSpPr/>
              <p:nvPr/>
            </p:nvSpPr>
            <p:spPr>
              <a:xfrm>
                <a:off x="4289" y="87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25"/>
              <p:cNvSpPr/>
              <p:nvPr/>
            </p:nvSpPr>
            <p:spPr>
              <a:xfrm>
                <a:off x="4255" y="91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25"/>
              <p:cNvSpPr/>
              <p:nvPr/>
            </p:nvSpPr>
            <p:spPr>
              <a:xfrm>
                <a:off x="4222" y="94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p25"/>
              <p:cNvSpPr/>
              <p:nvPr/>
            </p:nvSpPr>
            <p:spPr>
              <a:xfrm>
                <a:off x="4188" y="9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25"/>
              <p:cNvSpPr/>
              <p:nvPr/>
            </p:nvSpPr>
            <p:spPr>
              <a:xfrm>
                <a:off x="4154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25"/>
              <p:cNvSpPr/>
              <p:nvPr/>
            </p:nvSpPr>
            <p:spPr>
              <a:xfrm>
                <a:off x="412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25"/>
              <p:cNvSpPr/>
              <p:nvPr/>
            </p:nvSpPr>
            <p:spPr>
              <a:xfrm>
                <a:off x="4086" y="107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25"/>
              <p:cNvSpPr/>
              <p:nvPr/>
            </p:nvSpPr>
            <p:spPr>
              <a:xfrm>
                <a:off x="4052" y="111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25"/>
              <p:cNvSpPr/>
              <p:nvPr/>
            </p:nvSpPr>
            <p:spPr>
              <a:xfrm>
                <a:off x="4019" y="114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25"/>
              <p:cNvSpPr/>
              <p:nvPr/>
            </p:nvSpPr>
            <p:spPr>
              <a:xfrm>
                <a:off x="3985" y="11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25"/>
              <p:cNvSpPr/>
              <p:nvPr/>
            </p:nvSpPr>
            <p:spPr>
              <a:xfrm>
                <a:off x="3952" y="1215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25"/>
              <p:cNvSpPr/>
              <p:nvPr/>
            </p:nvSpPr>
            <p:spPr>
              <a:xfrm>
                <a:off x="4566" y="54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25"/>
              <p:cNvSpPr/>
              <p:nvPr/>
            </p:nvSpPr>
            <p:spPr>
              <a:xfrm>
                <a:off x="4532" y="5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25"/>
              <p:cNvSpPr/>
              <p:nvPr/>
            </p:nvSpPr>
            <p:spPr>
              <a:xfrm>
                <a:off x="4498" y="6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25"/>
              <p:cNvSpPr/>
              <p:nvPr/>
            </p:nvSpPr>
            <p:spPr>
              <a:xfrm>
                <a:off x="4465" y="6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25"/>
              <p:cNvSpPr/>
              <p:nvPr/>
            </p:nvSpPr>
            <p:spPr>
              <a:xfrm>
                <a:off x="4431" y="6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25"/>
              <p:cNvSpPr/>
              <p:nvPr/>
            </p:nvSpPr>
            <p:spPr>
              <a:xfrm>
                <a:off x="4398" y="714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25"/>
              <p:cNvSpPr/>
              <p:nvPr/>
            </p:nvSpPr>
            <p:spPr>
              <a:xfrm>
                <a:off x="4363" y="74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25"/>
              <p:cNvSpPr/>
              <p:nvPr/>
            </p:nvSpPr>
            <p:spPr>
              <a:xfrm>
                <a:off x="4329" y="7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25"/>
              <p:cNvSpPr/>
              <p:nvPr/>
            </p:nvSpPr>
            <p:spPr>
              <a:xfrm>
                <a:off x="4295" y="8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25"/>
              <p:cNvSpPr/>
              <p:nvPr/>
            </p:nvSpPr>
            <p:spPr>
              <a:xfrm>
                <a:off x="4262" y="8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25"/>
              <p:cNvSpPr/>
              <p:nvPr/>
            </p:nvSpPr>
            <p:spPr>
              <a:xfrm>
                <a:off x="4228" y="88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25"/>
              <p:cNvSpPr/>
              <p:nvPr/>
            </p:nvSpPr>
            <p:spPr>
              <a:xfrm>
                <a:off x="4195" y="917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25"/>
              <p:cNvSpPr/>
              <p:nvPr/>
            </p:nvSpPr>
            <p:spPr>
              <a:xfrm>
                <a:off x="4161" y="951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25"/>
              <p:cNvSpPr/>
              <p:nvPr/>
            </p:nvSpPr>
            <p:spPr>
              <a:xfrm>
                <a:off x="4126" y="9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25"/>
              <p:cNvSpPr/>
              <p:nvPr/>
            </p:nvSpPr>
            <p:spPr>
              <a:xfrm>
                <a:off x="4092" y="10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25"/>
              <p:cNvSpPr/>
              <p:nvPr/>
            </p:nvSpPr>
            <p:spPr>
              <a:xfrm>
                <a:off x="4059" y="105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25"/>
              <p:cNvSpPr/>
              <p:nvPr/>
            </p:nvSpPr>
            <p:spPr>
              <a:xfrm>
                <a:off x="4025" y="10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>
                <a:off x="3991" y="11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25"/>
              <p:cNvSpPr/>
              <p:nvPr/>
            </p:nvSpPr>
            <p:spPr>
              <a:xfrm>
                <a:off x="3957" y="115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25"/>
              <p:cNvSpPr/>
              <p:nvPr/>
            </p:nvSpPr>
            <p:spPr>
              <a:xfrm>
                <a:off x="3923" y="11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25"/>
              <p:cNvSpPr/>
              <p:nvPr/>
            </p:nvSpPr>
            <p:spPr>
              <a:xfrm>
                <a:off x="4539" y="51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25"/>
              <p:cNvSpPr/>
              <p:nvPr/>
            </p:nvSpPr>
            <p:spPr>
              <a:xfrm>
                <a:off x="4505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25"/>
              <p:cNvSpPr/>
              <p:nvPr/>
            </p:nvSpPr>
            <p:spPr>
              <a:xfrm>
                <a:off x="4471" y="5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25"/>
              <p:cNvSpPr/>
              <p:nvPr/>
            </p:nvSpPr>
            <p:spPr>
              <a:xfrm>
                <a:off x="4437" y="6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25"/>
              <p:cNvSpPr/>
              <p:nvPr/>
            </p:nvSpPr>
            <p:spPr>
              <a:xfrm>
                <a:off x="4403" y="6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25"/>
              <p:cNvSpPr/>
              <p:nvPr/>
            </p:nvSpPr>
            <p:spPr>
              <a:xfrm>
                <a:off x="4370" y="68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25"/>
              <p:cNvSpPr/>
              <p:nvPr/>
            </p:nvSpPr>
            <p:spPr>
              <a:xfrm>
                <a:off x="4337" y="720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25"/>
              <p:cNvSpPr/>
              <p:nvPr/>
            </p:nvSpPr>
            <p:spPr>
              <a:xfrm>
                <a:off x="4302" y="7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25"/>
              <p:cNvSpPr/>
              <p:nvPr/>
            </p:nvSpPr>
            <p:spPr>
              <a:xfrm>
                <a:off x="4268" y="78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25"/>
              <p:cNvSpPr/>
              <p:nvPr/>
            </p:nvSpPr>
            <p:spPr>
              <a:xfrm>
                <a:off x="4234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25"/>
              <p:cNvSpPr/>
              <p:nvPr/>
            </p:nvSpPr>
            <p:spPr>
              <a:xfrm>
                <a:off x="4200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4166" y="8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4133" y="92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4099" y="95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4065" y="99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4031" y="102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3997" y="10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3963" y="10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929" y="11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896" y="115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25"/>
              <p:cNvSpPr/>
              <p:nvPr/>
            </p:nvSpPr>
            <p:spPr>
              <a:xfrm>
                <a:off x="4511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25"/>
              <p:cNvSpPr/>
              <p:nvPr/>
            </p:nvSpPr>
            <p:spPr>
              <a:xfrm>
                <a:off x="4477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4443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4409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4376" y="624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4342" y="6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4308" y="6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4274" y="7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4240" y="7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4206" y="7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4173" y="827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p25"/>
              <p:cNvSpPr/>
              <p:nvPr/>
            </p:nvSpPr>
            <p:spPr>
              <a:xfrm>
                <a:off x="4139" y="8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6" name="Google Shape;2196;p25"/>
              <p:cNvSpPr/>
              <p:nvPr/>
            </p:nvSpPr>
            <p:spPr>
              <a:xfrm>
                <a:off x="41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25"/>
              <p:cNvSpPr/>
              <p:nvPr/>
            </p:nvSpPr>
            <p:spPr>
              <a:xfrm>
                <a:off x="4072" y="92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8" name="Google Shape;2198;p25"/>
              <p:cNvSpPr/>
              <p:nvPr/>
            </p:nvSpPr>
            <p:spPr>
              <a:xfrm>
                <a:off x="4038" y="96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p25"/>
              <p:cNvSpPr/>
              <p:nvPr/>
            </p:nvSpPr>
            <p:spPr>
              <a:xfrm>
                <a:off x="4003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25"/>
              <p:cNvSpPr/>
              <p:nvPr/>
            </p:nvSpPr>
            <p:spPr>
              <a:xfrm>
                <a:off x="3970" y="103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p25"/>
              <p:cNvSpPr/>
              <p:nvPr/>
            </p:nvSpPr>
            <p:spPr>
              <a:xfrm>
                <a:off x="3936" y="106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25"/>
              <p:cNvSpPr/>
              <p:nvPr/>
            </p:nvSpPr>
            <p:spPr>
              <a:xfrm>
                <a:off x="3902" y="10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25"/>
              <p:cNvSpPr/>
              <p:nvPr/>
            </p:nvSpPr>
            <p:spPr>
              <a:xfrm>
                <a:off x="3868" y="11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25"/>
              <p:cNvSpPr/>
              <p:nvPr/>
            </p:nvSpPr>
            <p:spPr>
              <a:xfrm>
                <a:off x="4483" y="4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25"/>
              <p:cNvSpPr/>
              <p:nvPr/>
            </p:nvSpPr>
            <p:spPr>
              <a:xfrm>
                <a:off x="4450" y="49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25"/>
              <p:cNvSpPr/>
              <p:nvPr/>
            </p:nvSpPr>
            <p:spPr>
              <a:xfrm>
                <a:off x="4416" y="52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25"/>
              <p:cNvSpPr/>
              <p:nvPr/>
            </p:nvSpPr>
            <p:spPr>
              <a:xfrm>
                <a:off x="4382" y="5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25"/>
              <p:cNvSpPr/>
              <p:nvPr/>
            </p:nvSpPr>
            <p:spPr>
              <a:xfrm>
                <a:off x="4348" y="5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25"/>
              <p:cNvSpPr/>
              <p:nvPr/>
            </p:nvSpPr>
            <p:spPr>
              <a:xfrm>
                <a:off x="4314" y="6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25"/>
              <p:cNvSpPr/>
              <p:nvPr/>
            </p:nvSpPr>
            <p:spPr>
              <a:xfrm>
                <a:off x="4280" y="6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25"/>
              <p:cNvSpPr/>
              <p:nvPr/>
            </p:nvSpPr>
            <p:spPr>
              <a:xfrm>
                <a:off x="4246" y="69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25"/>
              <p:cNvSpPr/>
              <p:nvPr/>
            </p:nvSpPr>
            <p:spPr>
              <a:xfrm>
                <a:off x="4214" y="73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25"/>
              <p:cNvSpPr/>
              <p:nvPr/>
            </p:nvSpPr>
            <p:spPr>
              <a:xfrm>
                <a:off x="4179" y="7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25"/>
              <p:cNvSpPr/>
              <p:nvPr/>
            </p:nvSpPr>
            <p:spPr>
              <a:xfrm>
                <a:off x="4145" y="79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25"/>
              <p:cNvSpPr/>
              <p:nvPr/>
            </p:nvSpPr>
            <p:spPr>
              <a:xfrm>
                <a:off x="4111" y="8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25"/>
              <p:cNvSpPr/>
              <p:nvPr/>
            </p:nvSpPr>
            <p:spPr>
              <a:xfrm>
                <a:off x="4077" y="8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25"/>
              <p:cNvSpPr/>
              <p:nvPr/>
            </p:nvSpPr>
            <p:spPr>
              <a:xfrm>
                <a:off x="4043" y="90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25"/>
              <p:cNvSpPr/>
              <p:nvPr/>
            </p:nvSpPr>
            <p:spPr>
              <a:xfrm>
                <a:off x="4011" y="93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25"/>
              <p:cNvSpPr/>
              <p:nvPr/>
            </p:nvSpPr>
            <p:spPr>
              <a:xfrm>
                <a:off x="3976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25"/>
              <p:cNvSpPr/>
              <p:nvPr/>
            </p:nvSpPr>
            <p:spPr>
              <a:xfrm>
                <a:off x="3942" y="10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25"/>
              <p:cNvSpPr/>
              <p:nvPr/>
            </p:nvSpPr>
            <p:spPr>
              <a:xfrm>
                <a:off x="3908" y="10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25"/>
              <p:cNvSpPr/>
              <p:nvPr/>
            </p:nvSpPr>
            <p:spPr>
              <a:xfrm>
                <a:off x="3874" y="10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25"/>
              <p:cNvSpPr/>
              <p:nvPr/>
            </p:nvSpPr>
            <p:spPr>
              <a:xfrm>
                <a:off x="3840" y="110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25"/>
              <p:cNvSpPr/>
              <p:nvPr/>
            </p:nvSpPr>
            <p:spPr>
              <a:xfrm>
                <a:off x="4457" y="43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25"/>
              <p:cNvSpPr/>
              <p:nvPr/>
            </p:nvSpPr>
            <p:spPr>
              <a:xfrm>
                <a:off x="4423" y="46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p25"/>
              <p:cNvSpPr/>
              <p:nvPr/>
            </p:nvSpPr>
            <p:spPr>
              <a:xfrm>
                <a:off x="4388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Google Shape;2227;p25"/>
              <p:cNvSpPr/>
              <p:nvPr/>
            </p:nvSpPr>
            <p:spPr>
              <a:xfrm>
                <a:off x="4354" y="53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25"/>
              <p:cNvSpPr/>
              <p:nvPr/>
            </p:nvSpPr>
            <p:spPr>
              <a:xfrm>
                <a:off x="4320" y="5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4287" y="60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p25"/>
              <p:cNvSpPr/>
              <p:nvPr/>
            </p:nvSpPr>
            <p:spPr>
              <a:xfrm>
                <a:off x="4253" y="6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Google Shape;2231;p25"/>
              <p:cNvSpPr/>
              <p:nvPr/>
            </p:nvSpPr>
            <p:spPr>
              <a:xfrm>
                <a:off x="4219" y="6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25"/>
              <p:cNvSpPr/>
              <p:nvPr/>
            </p:nvSpPr>
            <p:spPr>
              <a:xfrm>
                <a:off x="4185" y="7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25"/>
              <p:cNvSpPr/>
              <p:nvPr/>
            </p:nvSpPr>
            <p:spPr>
              <a:xfrm>
                <a:off x="4151" y="73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25"/>
              <p:cNvSpPr/>
              <p:nvPr/>
            </p:nvSpPr>
            <p:spPr>
              <a:xfrm>
                <a:off x="4117" y="77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25"/>
              <p:cNvSpPr/>
              <p:nvPr/>
            </p:nvSpPr>
            <p:spPr>
              <a:xfrm>
                <a:off x="4084" y="80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25"/>
              <p:cNvSpPr/>
              <p:nvPr/>
            </p:nvSpPr>
            <p:spPr>
              <a:xfrm>
                <a:off x="4050" y="83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25"/>
              <p:cNvSpPr/>
              <p:nvPr/>
            </p:nvSpPr>
            <p:spPr>
              <a:xfrm>
                <a:off x="4016" y="8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25"/>
              <p:cNvSpPr/>
              <p:nvPr/>
            </p:nvSpPr>
            <p:spPr>
              <a:xfrm>
                <a:off x="3982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25"/>
              <p:cNvSpPr/>
              <p:nvPr/>
            </p:nvSpPr>
            <p:spPr>
              <a:xfrm>
                <a:off x="3948" y="94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25"/>
              <p:cNvSpPr/>
              <p:nvPr/>
            </p:nvSpPr>
            <p:spPr>
              <a:xfrm>
                <a:off x="3915" y="976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25"/>
              <p:cNvSpPr/>
              <p:nvPr/>
            </p:nvSpPr>
            <p:spPr>
              <a:xfrm>
                <a:off x="3882" y="100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25"/>
              <p:cNvSpPr/>
              <p:nvPr/>
            </p:nvSpPr>
            <p:spPr>
              <a:xfrm>
                <a:off x="3847" y="104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25"/>
              <p:cNvSpPr/>
              <p:nvPr/>
            </p:nvSpPr>
            <p:spPr>
              <a:xfrm>
                <a:off x="3813" y="10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25"/>
              <p:cNvSpPr/>
              <p:nvPr/>
            </p:nvSpPr>
            <p:spPr>
              <a:xfrm>
                <a:off x="4429" y="40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25"/>
              <p:cNvSpPr/>
              <p:nvPr/>
            </p:nvSpPr>
            <p:spPr>
              <a:xfrm>
                <a:off x="4394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25"/>
              <p:cNvSpPr/>
              <p:nvPr/>
            </p:nvSpPr>
            <p:spPr>
              <a:xfrm>
                <a:off x="4360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25"/>
              <p:cNvSpPr/>
              <p:nvPr/>
            </p:nvSpPr>
            <p:spPr>
              <a:xfrm>
                <a:off x="4327" y="50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p25"/>
              <p:cNvSpPr/>
              <p:nvPr/>
            </p:nvSpPr>
            <p:spPr>
              <a:xfrm>
                <a:off x="4293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25"/>
              <p:cNvSpPr/>
              <p:nvPr/>
            </p:nvSpPr>
            <p:spPr>
              <a:xfrm>
                <a:off x="4259" y="57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25"/>
              <p:cNvSpPr/>
              <p:nvPr/>
            </p:nvSpPr>
            <p:spPr>
              <a:xfrm>
                <a:off x="4225" y="60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25"/>
              <p:cNvSpPr/>
              <p:nvPr/>
            </p:nvSpPr>
            <p:spPr>
              <a:xfrm>
                <a:off x="4191" y="64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25"/>
              <p:cNvSpPr/>
              <p:nvPr/>
            </p:nvSpPr>
            <p:spPr>
              <a:xfrm>
                <a:off x="4157" y="6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25"/>
              <p:cNvSpPr/>
              <p:nvPr/>
            </p:nvSpPr>
            <p:spPr>
              <a:xfrm>
                <a:off x="4124" y="71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25"/>
              <p:cNvSpPr/>
              <p:nvPr/>
            </p:nvSpPr>
            <p:spPr>
              <a:xfrm>
                <a:off x="4090" y="7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25"/>
              <p:cNvSpPr/>
              <p:nvPr/>
            </p:nvSpPr>
            <p:spPr>
              <a:xfrm>
                <a:off x="4056" y="7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25"/>
              <p:cNvSpPr/>
              <p:nvPr/>
            </p:nvSpPr>
            <p:spPr>
              <a:xfrm>
                <a:off x="4022" y="81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25"/>
              <p:cNvSpPr/>
              <p:nvPr/>
            </p:nvSpPr>
            <p:spPr>
              <a:xfrm>
                <a:off x="3988" y="8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25"/>
              <p:cNvSpPr/>
              <p:nvPr/>
            </p:nvSpPr>
            <p:spPr>
              <a:xfrm>
                <a:off x="3954" y="8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25"/>
              <p:cNvSpPr/>
              <p:nvPr/>
            </p:nvSpPr>
            <p:spPr>
              <a:xfrm>
                <a:off x="3921" y="91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25"/>
              <p:cNvSpPr/>
              <p:nvPr/>
            </p:nvSpPr>
            <p:spPr>
              <a:xfrm>
                <a:off x="3888" y="94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p25"/>
              <p:cNvSpPr/>
              <p:nvPr/>
            </p:nvSpPr>
            <p:spPr>
              <a:xfrm>
                <a:off x="3854" y="982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25"/>
              <p:cNvSpPr/>
              <p:nvPr/>
            </p:nvSpPr>
            <p:spPr>
              <a:xfrm>
                <a:off x="3819" y="101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25"/>
              <p:cNvSpPr/>
              <p:nvPr/>
            </p:nvSpPr>
            <p:spPr>
              <a:xfrm>
                <a:off x="3785" y="104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25"/>
              <p:cNvSpPr/>
              <p:nvPr/>
            </p:nvSpPr>
            <p:spPr>
              <a:xfrm>
                <a:off x="4401" y="37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25"/>
              <p:cNvSpPr/>
              <p:nvPr/>
            </p:nvSpPr>
            <p:spPr>
              <a:xfrm>
                <a:off x="4367" y="4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25"/>
              <p:cNvSpPr/>
              <p:nvPr/>
            </p:nvSpPr>
            <p:spPr>
              <a:xfrm>
                <a:off x="4334" y="447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25"/>
              <p:cNvSpPr/>
              <p:nvPr/>
            </p:nvSpPr>
            <p:spPr>
              <a:xfrm>
                <a:off x="4300" y="48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25"/>
              <p:cNvSpPr/>
              <p:nvPr/>
            </p:nvSpPr>
            <p:spPr>
              <a:xfrm>
                <a:off x="4265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25"/>
              <p:cNvSpPr/>
              <p:nvPr/>
            </p:nvSpPr>
            <p:spPr>
              <a:xfrm>
                <a:off x="4231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25"/>
              <p:cNvSpPr/>
              <p:nvPr/>
            </p:nvSpPr>
            <p:spPr>
              <a:xfrm>
                <a:off x="4198" y="58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p25"/>
              <p:cNvSpPr/>
              <p:nvPr/>
            </p:nvSpPr>
            <p:spPr>
              <a:xfrm>
                <a:off x="4164" y="61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p25"/>
              <p:cNvSpPr/>
              <p:nvPr/>
            </p:nvSpPr>
            <p:spPr>
              <a:xfrm>
                <a:off x="4130" y="64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25"/>
              <p:cNvSpPr/>
              <p:nvPr/>
            </p:nvSpPr>
            <p:spPr>
              <a:xfrm>
                <a:off x="4097" y="68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25"/>
              <p:cNvSpPr/>
              <p:nvPr/>
            </p:nvSpPr>
            <p:spPr>
              <a:xfrm>
                <a:off x="4062" y="7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25"/>
              <p:cNvSpPr/>
              <p:nvPr/>
            </p:nvSpPr>
            <p:spPr>
              <a:xfrm>
                <a:off x="4028" y="7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25"/>
              <p:cNvSpPr/>
              <p:nvPr/>
            </p:nvSpPr>
            <p:spPr>
              <a:xfrm>
                <a:off x="3994" y="7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25"/>
              <p:cNvSpPr/>
              <p:nvPr/>
            </p:nvSpPr>
            <p:spPr>
              <a:xfrm>
                <a:off x="3961" y="81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25"/>
              <p:cNvSpPr/>
              <p:nvPr/>
            </p:nvSpPr>
            <p:spPr>
              <a:xfrm>
                <a:off x="3927" y="85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25"/>
              <p:cNvSpPr/>
              <p:nvPr/>
            </p:nvSpPr>
            <p:spPr>
              <a:xfrm>
                <a:off x="3893" y="8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p25"/>
              <p:cNvSpPr/>
              <p:nvPr/>
            </p:nvSpPr>
            <p:spPr>
              <a:xfrm>
                <a:off x="3859" y="9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25"/>
              <p:cNvSpPr/>
              <p:nvPr/>
            </p:nvSpPr>
            <p:spPr>
              <a:xfrm>
                <a:off x="3825" y="9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p25"/>
              <p:cNvSpPr/>
              <p:nvPr/>
            </p:nvSpPr>
            <p:spPr>
              <a:xfrm>
                <a:off x="3791" y="9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25"/>
              <p:cNvSpPr/>
              <p:nvPr/>
            </p:nvSpPr>
            <p:spPr>
              <a:xfrm>
                <a:off x="3759" y="102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25"/>
              <p:cNvSpPr/>
              <p:nvPr/>
            </p:nvSpPr>
            <p:spPr>
              <a:xfrm>
                <a:off x="4373" y="3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25"/>
              <p:cNvSpPr/>
              <p:nvPr/>
            </p:nvSpPr>
            <p:spPr>
              <a:xfrm>
                <a:off x="4339" y="3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p25"/>
              <p:cNvSpPr/>
              <p:nvPr/>
            </p:nvSpPr>
            <p:spPr>
              <a:xfrm>
                <a:off x="4306" y="41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p25"/>
              <p:cNvSpPr/>
              <p:nvPr/>
            </p:nvSpPr>
            <p:spPr>
              <a:xfrm>
                <a:off x="4272" y="45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p25"/>
              <p:cNvSpPr/>
              <p:nvPr/>
            </p:nvSpPr>
            <p:spPr>
              <a:xfrm>
                <a:off x="4238" y="486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9" name="Google Shape;2289;p25"/>
              <p:cNvSpPr/>
              <p:nvPr/>
            </p:nvSpPr>
            <p:spPr>
              <a:xfrm>
                <a:off x="4204" y="5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25"/>
              <p:cNvSpPr/>
              <p:nvPr/>
            </p:nvSpPr>
            <p:spPr>
              <a:xfrm>
                <a:off x="4170" y="5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1" name="Google Shape;2291;p25"/>
              <p:cNvSpPr/>
              <p:nvPr/>
            </p:nvSpPr>
            <p:spPr>
              <a:xfrm>
                <a:off x="4136" y="5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25"/>
              <p:cNvSpPr/>
              <p:nvPr/>
            </p:nvSpPr>
            <p:spPr>
              <a:xfrm>
                <a:off x="4102" y="62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p25"/>
              <p:cNvSpPr/>
              <p:nvPr/>
            </p:nvSpPr>
            <p:spPr>
              <a:xfrm>
                <a:off x="4068" y="65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p25"/>
              <p:cNvSpPr/>
              <p:nvPr/>
            </p:nvSpPr>
            <p:spPr>
              <a:xfrm>
                <a:off x="4035" y="689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5" name="Google Shape;2295;p25"/>
              <p:cNvSpPr/>
              <p:nvPr/>
            </p:nvSpPr>
            <p:spPr>
              <a:xfrm>
                <a:off x="4001" y="7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6" name="Google Shape;2296;p25"/>
              <p:cNvSpPr/>
              <p:nvPr/>
            </p:nvSpPr>
            <p:spPr>
              <a:xfrm>
                <a:off x="3967" y="7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7" name="Google Shape;2297;p25"/>
              <p:cNvSpPr/>
              <p:nvPr/>
            </p:nvSpPr>
            <p:spPr>
              <a:xfrm>
                <a:off x="3933" y="7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8" name="Google Shape;2298;p25"/>
              <p:cNvSpPr/>
              <p:nvPr/>
            </p:nvSpPr>
            <p:spPr>
              <a:xfrm>
                <a:off x="3899" y="8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p25"/>
              <p:cNvSpPr/>
              <p:nvPr/>
            </p:nvSpPr>
            <p:spPr>
              <a:xfrm>
                <a:off x="3865" y="8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0" name="Google Shape;2300;p25"/>
              <p:cNvSpPr/>
              <p:nvPr/>
            </p:nvSpPr>
            <p:spPr>
              <a:xfrm>
                <a:off x="3832" y="892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1" name="Google Shape;2301;p25"/>
              <p:cNvSpPr/>
              <p:nvPr/>
            </p:nvSpPr>
            <p:spPr>
              <a:xfrm>
                <a:off x="3798" y="9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p25"/>
              <p:cNvSpPr/>
              <p:nvPr/>
            </p:nvSpPr>
            <p:spPr>
              <a:xfrm>
                <a:off x="3764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3" name="Google Shape;2303;p25"/>
              <p:cNvSpPr/>
              <p:nvPr/>
            </p:nvSpPr>
            <p:spPr>
              <a:xfrm>
                <a:off x="3731" y="99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4" name="Google Shape;2304;p25"/>
              <p:cNvSpPr/>
              <p:nvPr/>
            </p:nvSpPr>
            <p:spPr>
              <a:xfrm>
                <a:off x="4345" y="3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p25"/>
              <p:cNvSpPr/>
              <p:nvPr/>
            </p:nvSpPr>
            <p:spPr>
              <a:xfrm>
                <a:off x="4311" y="3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6" name="Google Shape;2306;p25"/>
              <p:cNvSpPr/>
              <p:nvPr/>
            </p:nvSpPr>
            <p:spPr>
              <a:xfrm>
                <a:off x="4278" y="39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25"/>
              <p:cNvSpPr/>
              <p:nvPr/>
            </p:nvSpPr>
            <p:spPr>
              <a:xfrm>
                <a:off x="4244" y="4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25"/>
              <p:cNvSpPr/>
              <p:nvPr/>
            </p:nvSpPr>
            <p:spPr>
              <a:xfrm>
                <a:off x="4210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25"/>
              <p:cNvSpPr/>
              <p:nvPr/>
            </p:nvSpPr>
            <p:spPr>
              <a:xfrm>
                <a:off x="4177" y="49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25"/>
              <p:cNvSpPr/>
              <p:nvPr/>
            </p:nvSpPr>
            <p:spPr>
              <a:xfrm>
                <a:off x="4142" y="5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25"/>
              <p:cNvSpPr/>
              <p:nvPr/>
            </p:nvSpPr>
            <p:spPr>
              <a:xfrm>
                <a:off x="4108" y="56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25"/>
              <p:cNvSpPr/>
              <p:nvPr/>
            </p:nvSpPr>
            <p:spPr>
              <a:xfrm>
                <a:off x="4075" y="59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25"/>
              <p:cNvSpPr/>
              <p:nvPr/>
            </p:nvSpPr>
            <p:spPr>
              <a:xfrm>
                <a:off x="4041" y="6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p25"/>
              <p:cNvSpPr/>
              <p:nvPr/>
            </p:nvSpPr>
            <p:spPr>
              <a:xfrm>
                <a:off x="4007" y="6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p25"/>
              <p:cNvSpPr/>
              <p:nvPr/>
            </p:nvSpPr>
            <p:spPr>
              <a:xfrm>
                <a:off x="3974" y="69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25"/>
              <p:cNvSpPr/>
              <p:nvPr/>
            </p:nvSpPr>
            <p:spPr>
              <a:xfrm>
                <a:off x="3940" y="73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25"/>
              <p:cNvSpPr/>
              <p:nvPr/>
            </p:nvSpPr>
            <p:spPr>
              <a:xfrm>
                <a:off x="3905" y="76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25"/>
              <p:cNvSpPr/>
              <p:nvPr/>
            </p:nvSpPr>
            <p:spPr>
              <a:xfrm>
                <a:off x="3872" y="79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p25"/>
              <p:cNvSpPr/>
              <p:nvPr/>
            </p:nvSpPr>
            <p:spPr>
              <a:xfrm>
                <a:off x="3838" y="8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25"/>
              <p:cNvSpPr/>
              <p:nvPr/>
            </p:nvSpPr>
            <p:spPr>
              <a:xfrm>
                <a:off x="3804" y="8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25"/>
              <p:cNvSpPr/>
              <p:nvPr/>
            </p:nvSpPr>
            <p:spPr>
              <a:xfrm>
                <a:off x="3770" y="8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25"/>
              <p:cNvSpPr/>
              <p:nvPr/>
            </p:nvSpPr>
            <p:spPr>
              <a:xfrm>
                <a:off x="3736" y="9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3" name="Google Shape;2323;p25"/>
              <p:cNvSpPr/>
              <p:nvPr/>
            </p:nvSpPr>
            <p:spPr>
              <a:xfrm>
                <a:off x="3702" y="96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4" name="Google Shape;2324;p25"/>
              <p:cNvSpPr/>
              <p:nvPr/>
            </p:nvSpPr>
            <p:spPr>
              <a:xfrm>
                <a:off x="4318" y="2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5" name="Google Shape;2325;p25"/>
              <p:cNvSpPr/>
              <p:nvPr/>
            </p:nvSpPr>
            <p:spPr>
              <a:xfrm>
                <a:off x="4284" y="3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6" name="Google Shape;2326;p25"/>
              <p:cNvSpPr/>
              <p:nvPr/>
            </p:nvSpPr>
            <p:spPr>
              <a:xfrm>
                <a:off x="4250" y="3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7" name="Google Shape;2327;p25"/>
              <p:cNvSpPr/>
              <p:nvPr/>
            </p:nvSpPr>
            <p:spPr>
              <a:xfrm>
                <a:off x="4216" y="39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8" name="Google Shape;2328;p25"/>
              <p:cNvSpPr/>
              <p:nvPr/>
            </p:nvSpPr>
            <p:spPr>
              <a:xfrm>
                <a:off x="418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9" name="Google Shape;2329;p25"/>
              <p:cNvSpPr/>
              <p:nvPr/>
            </p:nvSpPr>
            <p:spPr>
              <a:xfrm>
                <a:off x="4150" y="46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0" name="Google Shape;2330;p25"/>
              <p:cNvSpPr/>
              <p:nvPr/>
            </p:nvSpPr>
            <p:spPr>
              <a:xfrm>
                <a:off x="4116" y="49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1" name="Google Shape;2331;p25"/>
              <p:cNvSpPr/>
              <p:nvPr/>
            </p:nvSpPr>
            <p:spPr>
              <a:xfrm>
                <a:off x="4081" y="5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Google Shape;2332;p25"/>
              <p:cNvSpPr/>
              <p:nvPr/>
            </p:nvSpPr>
            <p:spPr>
              <a:xfrm>
                <a:off x="4047" y="5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3" name="Google Shape;2333;p25"/>
            <p:cNvSpPr/>
            <p:nvPr/>
          </p:nvSpPr>
          <p:spPr>
            <a:xfrm>
              <a:off x="5749665" y="9525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5"/>
            <p:cNvSpPr/>
            <p:nvPr/>
          </p:nvSpPr>
          <p:spPr>
            <a:xfrm>
              <a:off x="5695690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5"/>
            <p:cNvSpPr/>
            <p:nvPr/>
          </p:nvSpPr>
          <p:spPr>
            <a:xfrm>
              <a:off x="5643303" y="1058863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5"/>
            <p:cNvSpPr/>
            <p:nvPr/>
          </p:nvSpPr>
          <p:spPr>
            <a:xfrm>
              <a:off x="5589328" y="11128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5"/>
            <p:cNvSpPr/>
            <p:nvPr/>
          </p:nvSpPr>
          <p:spPr>
            <a:xfrm>
              <a:off x="5535353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5"/>
            <p:cNvSpPr/>
            <p:nvPr/>
          </p:nvSpPr>
          <p:spPr>
            <a:xfrm>
              <a:off x="5481378" y="12207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5"/>
            <p:cNvSpPr/>
            <p:nvPr/>
          </p:nvSpPr>
          <p:spPr>
            <a:xfrm>
              <a:off x="5427403" y="127476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5"/>
            <p:cNvSpPr/>
            <p:nvPr/>
          </p:nvSpPr>
          <p:spPr>
            <a:xfrm>
              <a:off x="5373428" y="1327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5"/>
            <p:cNvSpPr/>
            <p:nvPr/>
          </p:nvSpPr>
          <p:spPr>
            <a:xfrm>
              <a:off x="5319453" y="1381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5"/>
            <p:cNvSpPr/>
            <p:nvPr/>
          </p:nvSpPr>
          <p:spPr>
            <a:xfrm>
              <a:off x="5267065" y="14351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5"/>
            <p:cNvSpPr/>
            <p:nvPr/>
          </p:nvSpPr>
          <p:spPr>
            <a:xfrm>
              <a:off x="5213090" y="1489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6" name="Google Shape;2346;p26"/>
          <p:cNvSpPr/>
          <p:nvPr/>
        </p:nvSpPr>
        <p:spPr>
          <a:xfrm rot="10800000">
            <a:off x="-605116" y="4164123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7" name="Google Shape;2347;p26"/>
          <p:cNvGrpSpPr/>
          <p:nvPr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2348" name="Google Shape;2348;p26"/>
            <p:cNvSpPr/>
            <p:nvPr/>
          </p:nvSpPr>
          <p:spPr>
            <a:xfrm>
              <a:off x="5448964" y="2246221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5136226" y="255895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5521989" y="257007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5604539" y="248752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2" name="Google Shape;2352;p26"/>
          <p:cNvGrpSpPr/>
          <p:nvPr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</p:grpSpPr>
        <p:sp>
          <p:nvSpPr>
            <p:cNvPr id="2353" name="Google Shape;2353;p26"/>
            <p:cNvSpPr/>
            <p:nvPr/>
          </p:nvSpPr>
          <p:spPr>
            <a:xfrm>
              <a:off x="6760903" y="9953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6705340" y="1047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6651365" y="1101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6597390" y="1155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6"/>
            <p:cNvSpPr/>
            <p:nvPr/>
          </p:nvSpPr>
          <p:spPr>
            <a:xfrm>
              <a:off x="6545003" y="1209675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6"/>
            <p:cNvSpPr/>
            <p:nvPr/>
          </p:nvSpPr>
          <p:spPr>
            <a:xfrm>
              <a:off x="6491028" y="126365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6"/>
            <p:cNvSpPr/>
            <p:nvPr/>
          </p:nvSpPr>
          <p:spPr>
            <a:xfrm>
              <a:off x="6437053" y="13160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6"/>
            <p:cNvSpPr/>
            <p:nvPr/>
          </p:nvSpPr>
          <p:spPr>
            <a:xfrm>
              <a:off x="6383078" y="13700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6"/>
            <p:cNvSpPr/>
            <p:nvPr/>
          </p:nvSpPr>
          <p:spPr>
            <a:xfrm>
              <a:off x="6329103" y="14239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6"/>
            <p:cNvSpPr/>
            <p:nvPr/>
          </p:nvSpPr>
          <p:spPr>
            <a:xfrm>
              <a:off x="6275128" y="14779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6"/>
            <p:cNvSpPr/>
            <p:nvPr/>
          </p:nvSpPr>
          <p:spPr>
            <a:xfrm>
              <a:off x="6222740" y="15319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6"/>
            <p:cNvSpPr/>
            <p:nvPr/>
          </p:nvSpPr>
          <p:spPr>
            <a:xfrm>
              <a:off x="6168765" y="15859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6"/>
            <p:cNvSpPr/>
            <p:nvPr/>
          </p:nvSpPr>
          <p:spPr>
            <a:xfrm>
              <a:off x="6114790" y="1638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6"/>
            <p:cNvSpPr/>
            <p:nvPr/>
          </p:nvSpPr>
          <p:spPr>
            <a:xfrm>
              <a:off x="6060815" y="1692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6"/>
            <p:cNvSpPr/>
            <p:nvPr/>
          </p:nvSpPr>
          <p:spPr>
            <a:xfrm>
              <a:off x="6006840" y="1746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6"/>
            <p:cNvSpPr/>
            <p:nvPr/>
          </p:nvSpPr>
          <p:spPr>
            <a:xfrm>
              <a:off x="5952865" y="1800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6"/>
            <p:cNvSpPr/>
            <p:nvPr/>
          </p:nvSpPr>
          <p:spPr>
            <a:xfrm>
              <a:off x="5902065" y="1855788"/>
              <a:ext cx="31750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6"/>
            <p:cNvSpPr/>
            <p:nvPr/>
          </p:nvSpPr>
          <p:spPr>
            <a:xfrm>
              <a:off x="5848090" y="19097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6"/>
            <p:cNvSpPr/>
            <p:nvPr/>
          </p:nvSpPr>
          <p:spPr>
            <a:xfrm>
              <a:off x="5792528" y="19605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26"/>
            <p:cNvSpPr/>
            <p:nvPr/>
          </p:nvSpPr>
          <p:spPr>
            <a:xfrm>
              <a:off x="5738553" y="20145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26"/>
            <p:cNvSpPr/>
            <p:nvPr/>
          </p:nvSpPr>
          <p:spPr>
            <a:xfrm>
              <a:off x="6714865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6"/>
            <p:cNvSpPr/>
            <p:nvPr/>
          </p:nvSpPr>
          <p:spPr>
            <a:xfrm>
              <a:off x="6662478" y="1004888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6"/>
            <p:cNvSpPr/>
            <p:nvPr/>
          </p:nvSpPr>
          <p:spPr>
            <a:xfrm>
              <a:off x="6610090" y="10588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6"/>
            <p:cNvSpPr/>
            <p:nvPr/>
          </p:nvSpPr>
          <p:spPr>
            <a:xfrm>
              <a:off x="6556115" y="1112838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6"/>
            <p:cNvSpPr/>
            <p:nvPr/>
          </p:nvSpPr>
          <p:spPr>
            <a:xfrm>
              <a:off x="6500553" y="1165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6"/>
            <p:cNvSpPr/>
            <p:nvPr/>
          </p:nvSpPr>
          <p:spPr>
            <a:xfrm>
              <a:off x="6446578" y="1219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6"/>
            <p:cNvSpPr/>
            <p:nvPr/>
          </p:nvSpPr>
          <p:spPr>
            <a:xfrm>
              <a:off x="6392603" y="1273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6"/>
            <p:cNvSpPr/>
            <p:nvPr/>
          </p:nvSpPr>
          <p:spPr>
            <a:xfrm>
              <a:off x="6340215" y="13271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6"/>
            <p:cNvSpPr/>
            <p:nvPr/>
          </p:nvSpPr>
          <p:spPr>
            <a:xfrm>
              <a:off x="6286240" y="13795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6"/>
            <p:cNvSpPr/>
            <p:nvPr/>
          </p:nvSpPr>
          <p:spPr>
            <a:xfrm>
              <a:off x="6233853" y="14351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6"/>
            <p:cNvSpPr/>
            <p:nvPr/>
          </p:nvSpPr>
          <p:spPr>
            <a:xfrm>
              <a:off x="6178290" y="14874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6"/>
            <p:cNvSpPr/>
            <p:nvPr/>
          </p:nvSpPr>
          <p:spPr>
            <a:xfrm>
              <a:off x="6124315" y="1541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6"/>
            <p:cNvSpPr/>
            <p:nvPr/>
          </p:nvSpPr>
          <p:spPr>
            <a:xfrm>
              <a:off x="6070340" y="1595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6"/>
            <p:cNvSpPr/>
            <p:nvPr/>
          </p:nvSpPr>
          <p:spPr>
            <a:xfrm>
              <a:off x="6016365" y="16494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6"/>
            <p:cNvSpPr/>
            <p:nvPr/>
          </p:nvSpPr>
          <p:spPr>
            <a:xfrm>
              <a:off x="5963978" y="17018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6"/>
            <p:cNvSpPr/>
            <p:nvPr/>
          </p:nvSpPr>
          <p:spPr>
            <a:xfrm>
              <a:off x="5910003" y="1755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6"/>
            <p:cNvSpPr/>
            <p:nvPr/>
          </p:nvSpPr>
          <p:spPr>
            <a:xfrm>
              <a:off x="5856028" y="1809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6"/>
            <p:cNvSpPr/>
            <p:nvPr/>
          </p:nvSpPr>
          <p:spPr>
            <a:xfrm>
              <a:off x="5802053" y="1863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6"/>
            <p:cNvSpPr/>
            <p:nvPr/>
          </p:nvSpPr>
          <p:spPr>
            <a:xfrm>
              <a:off x="5748078" y="1917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6"/>
            <p:cNvSpPr/>
            <p:nvPr/>
          </p:nvSpPr>
          <p:spPr>
            <a:xfrm>
              <a:off x="5695690" y="19732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6"/>
            <p:cNvSpPr/>
            <p:nvPr/>
          </p:nvSpPr>
          <p:spPr>
            <a:xfrm>
              <a:off x="6672003" y="906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6"/>
            <p:cNvSpPr/>
            <p:nvPr/>
          </p:nvSpPr>
          <p:spPr>
            <a:xfrm>
              <a:off x="6618028" y="960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6"/>
            <p:cNvSpPr/>
            <p:nvPr/>
          </p:nvSpPr>
          <p:spPr>
            <a:xfrm>
              <a:off x="6565640" y="10160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6"/>
            <p:cNvSpPr/>
            <p:nvPr/>
          </p:nvSpPr>
          <p:spPr>
            <a:xfrm>
              <a:off x="6511665" y="1069975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6"/>
            <p:cNvSpPr/>
            <p:nvPr/>
          </p:nvSpPr>
          <p:spPr>
            <a:xfrm>
              <a:off x="6456103" y="1120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6"/>
            <p:cNvSpPr/>
            <p:nvPr/>
          </p:nvSpPr>
          <p:spPr>
            <a:xfrm>
              <a:off x="6403715" y="117475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6"/>
            <p:cNvSpPr/>
            <p:nvPr/>
          </p:nvSpPr>
          <p:spPr>
            <a:xfrm>
              <a:off x="6349740" y="1228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6"/>
            <p:cNvSpPr/>
            <p:nvPr/>
          </p:nvSpPr>
          <p:spPr>
            <a:xfrm>
              <a:off x="6295765" y="1282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6"/>
            <p:cNvSpPr/>
            <p:nvPr/>
          </p:nvSpPr>
          <p:spPr>
            <a:xfrm>
              <a:off x="6241790" y="1336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2" name="Google Shape;2402;p26"/>
            <p:cNvGrpSpPr/>
            <p:nvPr/>
          </p:nvGrpSpPr>
          <p:grpSpPr>
            <a:xfrm>
              <a:off x="5255952" y="468313"/>
              <a:ext cx="1408113" cy="1493838"/>
              <a:chOff x="3702" y="295"/>
              <a:chExt cx="887" cy="941"/>
            </a:xfrm>
          </p:grpSpPr>
          <p:sp>
            <p:nvSpPr>
              <p:cNvPr id="2403" name="Google Shape;2403;p26"/>
              <p:cNvSpPr/>
              <p:nvPr/>
            </p:nvSpPr>
            <p:spPr>
              <a:xfrm>
                <a:off x="4289" y="87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26"/>
              <p:cNvSpPr/>
              <p:nvPr/>
            </p:nvSpPr>
            <p:spPr>
              <a:xfrm>
                <a:off x="4255" y="91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26"/>
              <p:cNvSpPr/>
              <p:nvPr/>
            </p:nvSpPr>
            <p:spPr>
              <a:xfrm>
                <a:off x="4222" y="94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26"/>
              <p:cNvSpPr/>
              <p:nvPr/>
            </p:nvSpPr>
            <p:spPr>
              <a:xfrm>
                <a:off x="4188" y="9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26"/>
              <p:cNvSpPr/>
              <p:nvPr/>
            </p:nvSpPr>
            <p:spPr>
              <a:xfrm>
                <a:off x="4154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26"/>
              <p:cNvSpPr/>
              <p:nvPr/>
            </p:nvSpPr>
            <p:spPr>
              <a:xfrm>
                <a:off x="412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26"/>
              <p:cNvSpPr/>
              <p:nvPr/>
            </p:nvSpPr>
            <p:spPr>
              <a:xfrm>
                <a:off x="4086" y="107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26"/>
              <p:cNvSpPr/>
              <p:nvPr/>
            </p:nvSpPr>
            <p:spPr>
              <a:xfrm>
                <a:off x="4052" y="111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26"/>
              <p:cNvSpPr/>
              <p:nvPr/>
            </p:nvSpPr>
            <p:spPr>
              <a:xfrm>
                <a:off x="4019" y="114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26"/>
              <p:cNvSpPr/>
              <p:nvPr/>
            </p:nvSpPr>
            <p:spPr>
              <a:xfrm>
                <a:off x="3985" y="11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26"/>
              <p:cNvSpPr/>
              <p:nvPr/>
            </p:nvSpPr>
            <p:spPr>
              <a:xfrm>
                <a:off x="3952" y="1215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26"/>
              <p:cNvSpPr/>
              <p:nvPr/>
            </p:nvSpPr>
            <p:spPr>
              <a:xfrm>
                <a:off x="4566" y="54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26"/>
              <p:cNvSpPr/>
              <p:nvPr/>
            </p:nvSpPr>
            <p:spPr>
              <a:xfrm>
                <a:off x="4532" y="5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26"/>
              <p:cNvSpPr/>
              <p:nvPr/>
            </p:nvSpPr>
            <p:spPr>
              <a:xfrm>
                <a:off x="4498" y="6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26"/>
              <p:cNvSpPr/>
              <p:nvPr/>
            </p:nvSpPr>
            <p:spPr>
              <a:xfrm>
                <a:off x="4465" y="6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26"/>
              <p:cNvSpPr/>
              <p:nvPr/>
            </p:nvSpPr>
            <p:spPr>
              <a:xfrm>
                <a:off x="4431" y="6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26"/>
              <p:cNvSpPr/>
              <p:nvPr/>
            </p:nvSpPr>
            <p:spPr>
              <a:xfrm>
                <a:off x="4398" y="714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26"/>
              <p:cNvSpPr/>
              <p:nvPr/>
            </p:nvSpPr>
            <p:spPr>
              <a:xfrm>
                <a:off x="4363" y="74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26"/>
              <p:cNvSpPr/>
              <p:nvPr/>
            </p:nvSpPr>
            <p:spPr>
              <a:xfrm>
                <a:off x="4329" y="7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26"/>
              <p:cNvSpPr/>
              <p:nvPr/>
            </p:nvSpPr>
            <p:spPr>
              <a:xfrm>
                <a:off x="4295" y="8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26"/>
              <p:cNvSpPr/>
              <p:nvPr/>
            </p:nvSpPr>
            <p:spPr>
              <a:xfrm>
                <a:off x="4262" y="8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26"/>
              <p:cNvSpPr/>
              <p:nvPr/>
            </p:nvSpPr>
            <p:spPr>
              <a:xfrm>
                <a:off x="4228" y="88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26"/>
              <p:cNvSpPr/>
              <p:nvPr/>
            </p:nvSpPr>
            <p:spPr>
              <a:xfrm>
                <a:off x="4195" y="917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26"/>
              <p:cNvSpPr/>
              <p:nvPr/>
            </p:nvSpPr>
            <p:spPr>
              <a:xfrm>
                <a:off x="4161" y="951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26"/>
              <p:cNvSpPr/>
              <p:nvPr/>
            </p:nvSpPr>
            <p:spPr>
              <a:xfrm>
                <a:off x="4126" y="9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26"/>
              <p:cNvSpPr/>
              <p:nvPr/>
            </p:nvSpPr>
            <p:spPr>
              <a:xfrm>
                <a:off x="4092" y="10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26"/>
              <p:cNvSpPr/>
              <p:nvPr/>
            </p:nvSpPr>
            <p:spPr>
              <a:xfrm>
                <a:off x="4059" y="105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26"/>
              <p:cNvSpPr/>
              <p:nvPr/>
            </p:nvSpPr>
            <p:spPr>
              <a:xfrm>
                <a:off x="4025" y="10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26"/>
              <p:cNvSpPr/>
              <p:nvPr/>
            </p:nvSpPr>
            <p:spPr>
              <a:xfrm>
                <a:off x="3991" y="11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26"/>
              <p:cNvSpPr/>
              <p:nvPr/>
            </p:nvSpPr>
            <p:spPr>
              <a:xfrm>
                <a:off x="3957" y="115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26"/>
              <p:cNvSpPr/>
              <p:nvPr/>
            </p:nvSpPr>
            <p:spPr>
              <a:xfrm>
                <a:off x="3923" y="11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26"/>
              <p:cNvSpPr/>
              <p:nvPr/>
            </p:nvSpPr>
            <p:spPr>
              <a:xfrm>
                <a:off x="4539" y="51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26"/>
              <p:cNvSpPr/>
              <p:nvPr/>
            </p:nvSpPr>
            <p:spPr>
              <a:xfrm>
                <a:off x="4505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26"/>
              <p:cNvSpPr/>
              <p:nvPr/>
            </p:nvSpPr>
            <p:spPr>
              <a:xfrm>
                <a:off x="4471" y="5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26"/>
              <p:cNvSpPr/>
              <p:nvPr/>
            </p:nvSpPr>
            <p:spPr>
              <a:xfrm>
                <a:off x="4437" y="6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26"/>
              <p:cNvSpPr/>
              <p:nvPr/>
            </p:nvSpPr>
            <p:spPr>
              <a:xfrm>
                <a:off x="4403" y="6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26"/>
              <p:cNvSpPr/>
              <p:nvPr/>
            </p:nvSpPr>
            <p:spPr>
              <a:xfrm>
                <a:off x="4370" y="68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26"/>
              <p:cNvSpPr/>
              <p:nvPr/>
            </p:nvSpPr>
            <p:spPr>
              <a:xfrm>
                <a:off x="4337" y="720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26"/>
              <p:cNvSpPr/>
              <p:nvPr/>
            </p:nvSpPr>
            <p:spPr>
              <a:xfrm>
                <a:off x="4302" y="7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26"/>
              <p:cNvSpPr/>
              <p:nvPr/>
            </p:nvSpPr>
            <p:spPr>
              <a:xfrm>
                <a:off x="4268" y="78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26"/>
              <p:cNvSpPr/>
              <p:nvPr/>
            </p:nvSpPr>
            <p:spPr>
              <a:xfrm>
                <a:off x="4234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26"/>
              <p:cNvSpPr/>
              <p:nvPr/>
            </p:nvSpPr>
            <p:spPr>
              <a:xfrm>
                <a:off x="4200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26"/>
              <p:cNvSpPr/>
              <p:nvPr/>
            </p:nvSpPr>
            <p:spPr>
              <a:xfrm>
                <a:off x="4166" y="8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26"/>
              <p:cNvSpPr/>
              <p:nvPr/>
            </p:nvSpPr>
            <p:spPr>
              <a:xfrm>
                <a:off x="4133" y="92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26"/>
              <p:cNvSpPr/>
              <p:nvPr/>
            </p:nvSpPr>
            <p:spPr>
              <a:xfrm>
                <a:off x="4099" y="95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26"/>
              <p:cNvSpPr/>
              <p:nvPr/>
            </p:nvSpPr>
            <p:spPr>
              <a:xfrm>
                <a:off x="4065" y="99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26"/>
              <p:cNvSpPr/>
              <p:nvPr/>
            </p:nvSpPr>
            <p:spPr>
              <a:xfrm>
                <a:off x="4031" y="102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26"/>
              <p:cNvSpPr/>
              <p:nvPr/>
            </p:nvSpPr>
            <p:spPr>
              <a:xfrm>
                <a:off x="3997" y="10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26"/>
              <p:cNvSpPr/>
              <p:nvPr/>
            </p:nvSpPr>
            <p:spPr>
              <a:xfrm>
                <a:off x="3963" y="10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26"/>
              <p:cNvSpPr/>
              <p:nvPr/>
            </p:nvSpPr>
            <p:spPr>
              <a:xfrm>
                <a:off x="3929" y="11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26"/>
              <p:cNvSpPr/>
              <p:nvPr/>
            </p:nvSpPr>
            <p:spPr>
              <a:xfrm>
                <a:off x="3896" y="115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26"/>
              <p:cNvSpPr/>
              <p:nvPr/>
            </p:nvSpPr>
            <p:spPr>
              <a:xfrm>
                <a:off x="4511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26"/>
              <p:cNvSpPr/>
              <p:nvPr/>
            </p:nvSpPr>
            <p:spPr>
              <a:xfrm>
                <a:off x="4477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26"/>
              <p:cNvSpPr/>
              <p:nvPr/>
            </p:nvSpPr>
            <p:spPr>
              <a:xfrm>
                <a:off x="4443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26"/>
              <p:cNvSpPr/>
              <p:nvPr/>
            </p:nvSpPr>
            <p:spPr>
              <a:xfrm>
                <a:off x="4409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26"/>
              <p:cNvSpPr/>
              <p:nvPr/>
            </p:nvSpPr>
            <p:spPr>
              <a:xfrm>
                <a:off x="4376" y="624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26"/>
              <p:cNvSpPr/>
              <p:nvPr/>
            </p:nvSpPr>
            <p:spPr>
              <a:xfrm>
                <a:off x="4342" y="6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26"/>
              <p:cNvSpPr/>
              <p:nvPr/>
            </p:nvSpPr>
            <p:spPr>
              <a:xfrm>
                <a:off x="4308" y="6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26"/>
              <p:cNvSpPr/>
              <p:nvPr/>
            </p:nvSpPr>
            <p:spPr>
              <a:xfrm>
                <a:off x="4274" y="7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26"/>
              <p:cNvSpPr/>
              <p:nvPr/>
            </p:nvSpPr>
            <p:spPr>
              <a:xfrm>
                <a:off x="4240" y="7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26"/>
              <p:cNvSpPr/>
              <p:nvPr/>
            </p:nvSpPr>
            <p:spPr>
              <a:xfrm>
                <a:off x="4206" y="7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26"/>
              <p:cNvSpPr/>
              <p:nvPr/>
            </p:nvSpPr>
            <p:spPr>
              <a:xfrm>
                <a:off x="4173" y="827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26"/>
              <p:cNvSpPr/>
              <p:nvPr/>
            </p:nvSpPr>
            <p:spPr>
              <a:xfrm>
                <a:off x="4139" y="8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26"/>
              <p:cNvSpPr/>
              <p:nvPr/>
            </p:nvSpPr>
            <p:spPr>
              <a:xfrm>
                <a:off x="41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26"/>
              <p:cNvSpPr/>
              <p:nvPr/>
            </p:nvSpPr>
            <p:spPr>
              <a:xfrm>
                <a:off x="4072" y="92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26"/>
              <p:cNvSpPr/>
              <p:nvPr/>
            </p:nvSpPr>
            <p:spPr>
              <a:xfrm>
                <a:off x="4038" y="96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26"/>
              <p:cNvSpPr/>
              <p:nvPr/>
            </p:nvSpPr>
            <p:spPr>
              <a:xfrm>
                <a:off x="4003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26"/>
              <p:cNvSpPr/>
              <p:nvPr/>
            </p:nvSpPr>
            <p:spPr>
              <a:xfrm>
                <a:off x="3970" y="103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26"/>
              <p:cNvSpPr/>
              <p:nvPr/>
            </p:nvSpPr>
            <p:spPr>
              <a:xfrm>
                <a:off x="3936" y="106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26"/>
              <p:cNvSpPr/>
              <p:nvPr/>
            </p:nvSpPr>
            <p:spPr>
              <a:xfrm>
                <a:off x="3902" y="10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26"/>
              <p:cNvSpPr/>
              <p:nvPr/>
            </p:nvSpPr>
            <p:spPr>
              <a:xfrm>
                <a:off x="3868" y="11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26"/>
              <p:cNvSpPr/>
              <p:nvPr/>
            </p:nvSpPr>
            <p:spPr>
              <a:xfrm>
                <a:off x="4483" y="4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26"/>
              <p:cNvSpPr/>
              <p:nvPr/>
            </p:nvSpPr>
            <p:spPr>
              <a:xfrm>
                <a:off x="4450" y="49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26"/>
              <p:cNvSpPr/>
              <p:nvPr/>
            </p:nvSpPr>
            <p:spPr>
              <a:xfrm>
                <a:off x="4416" y="52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26"/>
              <p:cNvSpPr/>
              <p:nvPr/>
            </p:nvSpPr>
            <p:spPr>
              <a:xfrm>
                <a:off x="4382" y="5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26"/>
              <p:cNvSpPr/>
              <p:nvPr/>
            </p:nvSpPr>
            <p:spPr>
              <a:xfrm>
                <a:off x="4348" y="5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26"/>
              <p:cNvSpPr/>
              <p:nvPr/>
            </p:nvSpPr>
            <p:spPr>
              <a:xfrm>
                <a:off x="4314" y="6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26"/>
              <p:cNvSpPr/>
              <p:nvPr/>
            </p:nvSpPr>
            <p:spPr>
              <a:xfrm>
                <a:off x="4280" y="6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26"/>
              <p:cNvSpPr/>
              <p:nvPr/>
            </p:nvSpPr>
            <p:spPr>
              <a:xfrm>
                <a:off x="4246" y="69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2" name="Google Shape;2482;p26"/>
              <p:cNvSpPr/>
              <p:nvPr/>
            </p:nvSpPr>
            <p:spPr>
              <a:xfrm>
                <a:off x="4214" y="73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3" name="Google Shape;2483;p26"/>
              <p:cNvSpPr/>
              <p:nvPr/>
            </p:nvSpPr>
            <p:spPr>
              <a:xfrm>
                <a:off x="4179" y="7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26"/>
              <p:cNvSpPr/>
              <p:nvPr/>
            </p:nvSpPr>
            <p:spPr>
              <a:xfrm>
                <a:off x="4145" y="79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26"/>
              <p:cNvSpPr/>
              <p:nvPr/>
            </p:nvSpPr>
            <p:spPr>
              <a:xfrm>
                <a:off x="4111" y="8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26"/>
              <p:cNvSpPr/>
              <p:nvPr/>
            </p:nvSpPr>
            <p:spPr>
              <a:xfrm>
                <a:off x="4077" y="8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26"/>
              <p:cNvSpPr/>
              <p:nvPr/>
            </p:nvSpPr>
            <p:spPr>
              <a:xfrm>
                <a:off x="4043" y="90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p26"/>
              <p:cNvSpPr/>
              <p:nvPr/>
            </p:nvSpPr>
            <p:spPr>
              <a:xfrm>
                <a:off x="4011" y="93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26"/>
              <p:cNvSpPr/>
              <p:nvPr/>
            </p:nvSpPr>
            <p:spPr>
              <a:xfrm>
                <a:off x="3976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26"/>
              <p:cNvSpPr/>
              <p:nvPr/>
            </p:nvSpPr>
            <p:spPr>
              <a:xfrm>
                <a:off x="3942" y="10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26"/>
              <p:cNvSpPr/>
              <p:nvPr/>
            </p:nvSpPr>
            <p:spPr>
              <a:xfrm>
                <a:off x="3908" y="10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26"/>
              <p:cNvSpPr/>
              <p:nvPr/>
            </p:nvSpPr>
            <p:spPr>
              <a:xfrm>
                <a:off x="3874" y="10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26"/>
              <p:cNvSpPr/>
              <p:nvPr/>
            </p:nvSpPr>
            <p:spPr>
              <a:xfrm>
                <a:off x="3840" y="110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26"/>
              <p:cNvSpPr/>
              <p:nvPr/>
            </p:nvSpPr>
            <p:spPr>
              <a:xfrm>
                <a:off x="4457" y="43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26"/>
              <p:cNvSpPr/>
              <p:nvPr/>
            </p:nvSpPr>
            <p:spPr>
              <a:xfrm>
                <a:off x="4423" y="46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26"/>
              <p:cNvSpPr/>
              <p:nvPr/>
            </p:nvSpPr>
            <p:spPr>
              <a:xfrm>
                <a:off x="4388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26"/>
              <p:cNvSpPr/>
              <p:nvPr/>
            </p:nvSpPr>
            <p:spPr>
              <a:xfrm>
                <a:off x="4354" y="53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26"/>
              <p:cNvSpPr/>
              <p:nvPr/>
            </p:nvSpPr>
            <p:spPr>
              <a:xfrm>
                <a:off x="4320" y="5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26"/>
              <p:cNvSpPr/>
              <p:nvPr/>
            </p:nvSpPr>
            <p:spPr>
              <a:xfrm>
                <a:off x="4287" y="60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26"/>
              <p:cNvSpPr/>
              <p:nvPr/>
            </p:nvSpPr>
            <p:spPr>
              <a:xfrm>
                <a:off x="4253" y="6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26"/>
              <p:cNvSpPr/>
              <p:nvPr/>
            </p:nvSpPr>
            <p:spPr>
              <a:xfrm>
                <a:off x="4219" y="6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26"/>
              <p:cNvSpPr/>
              <p:nvPr/>
            </p:nvSpPr>
            <p:spPr>
              <a:xfrm>
                <a:off x="4185" y="7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26"/>
              <p:cNvSpPr/>
              <p:nvPr/>
            </p:nvSpPr>
            <p:spPr>
              <a:xfrm>
                <a:off x="4151" y="73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26"/>
              <p:cNvSpPr/>
              <p:nvPr/>
            </p:nvSpPr>
            <p:spPr>
              <a:xfrm>
                <a:off x="4117" y="77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26"/>
              <p:cNvSpPr/>
              <p:nvPr/>
            </p:nvSpPr>
            <p:spPr>
              <a:xfrm>
                <a:off x="4084" y="80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26"/>
              <p:cNvSpPr/>
              <p:nvPr/>
            </p:nvSpPr>
            <p:spPr>
              <a:xfrm>
                <a:off x="4050" y="83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26"/>
              <p:cNvSpPr/>
              <p:nvPr/>
            </p:nvSpPr>
            <p:spPr>
              <a:xfrm>
                <a:off x="4016" y="8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26"/>
              <p:cNvSpPr/>
              <p:nvPr/>
            </p:nvSpPr>
            <p:spPr>
              <a:xfrm>
                <a:off x="3982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26"/>
              <p:cNvSpPr/>
              <p:nvPr/>
            </p:nvSpPr>
            <p:spPr>
              <a:xfrm>
                <a:off x="3948" y="94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26"/>
              <p:cNvSpPr/>
              <p:nvPr/>
            </p:nvSpPr>
            <p:spPr>
              <a:xfrm>
                <a:off x="3915" y="976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26"/>
              <p:cNvSpPr/>
              <p:nvPr/>
            </p:nvSpPr>
            <p:spPr>
              <a:xfrm>
                <a:off x="3882" y="100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26"/>
              <p:cNvSpPr/>
              <p:nvPr/>
            </p:nvSpPr>
            <p:spPr>
              <a:xfrm>
                <a:off x="3847" y="104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3" name="Google Shape;2513;p26"/>
              <p:cNvSpPr/>
              <p:nvPr/>
            </p:nvSpPr>
            <p:spPr>
              <a:xfrm>
                <a:off x="3813" y="10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4" name="Google Shape;2514;p26"/>
              <p:cNvSpPr/>
              <p:nvPr/>
            </p:nvSpPr>
            <p:spPr>
              <a:xfrm>
                <a:off x="4429" y="40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26"/>
              <p:cNvSpPr/>
              <p:nvPr/>
            </p:nvSpPr>
            <p:spPr>
              <a:xfrm>
                <a:off x="4394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26"/>
              <p:cNvSpPr/>
              <p:nvPr/>
            </p:nvSpPr>
            <p:spPr>
              <a:xfrm>
                <a:off x="4360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26"/>
              <p:cNvSpPr/>
              <p:nvPr/>
            </p:nvSpPr>
            <p:spPr>
              <a:xfrm>
                <a:off x="4327" y="50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26"/>
              <p:cNvSpPr/>
              <p:nvPr/>
            </p:nvSpPr>
            <p:spPr>
              <a:xfrm>
                <a:off x="4293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26"/>
              <p:cNvSpPr/>
              <p:nvPr/>
            </p:nvSpPr>
            <p:spPr>
              <a:xfrm>
                <a:off x="4259" y="57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26"/>
              <p:cNvSpPr/>
              <p:nvPr/>
            </p:nvSpPr>
            <p:spPr>
              <a:xfrm>
                <a:off x="4225" y="60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26"/>
              <p:cNvSpPr/>
              <p:nvPr/>
            </p:nvSpPr>
            <p:spPr>
              <a:xfrm>
                <a:off x="4191" y="64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26"/>
              <p:cNvSpPr/>
              <p:nvPr/>
            </p:nvSpPr>
            <p:spPr>
              <a:xfrm>
                <a:off x="4157" y="6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26"/>
              <p:cNvSpPr/>
              <p:nvPr/>
            </p:nvSpPr>
            <p:spPr>
              <a:xfrm>
                <a:off x="4124" y="71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26"/>
              <p:cNvSpPr/>
              <p:nvPr/>
            </p:nvSpPr>
            <p:spPr>
              <a:xfrm>
                <a:off x="4090" y="7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26"/>
              <p:cNvSpPr/>
              <p:nvPr/>
            </p:nvSpPr>
            <p:spPr>
              <a:xfrm>
                <a:off x="4056" y="7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26"/>
              <p:cNvSpPr/>
              <p:nvPr/>
            </p:nvSpPr>
            <p:spPr>
              <a:xfrm>
                <a:off x="4022" y="81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26"/>
              <p:cNvSpPr/>
              <p:nvPr/>
            </p:nvSpPr>
            <p:spPr>
              <a:xfrm>
                <a:off x="3988" y="8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26"/>
              <p:cNvSpPr/>
              <p:nvPr/>
            </p:nvSpPr>
            <p:spPr>
              <a:xfrm>
                <a:off x="3954" y="8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26"/>
              <p:cNvSpPr/>
              <p:nvPr/>
            </p:nvSpPr>
            <p:spPr>
              <a:xfrm>
                <a:off x="3921" y="91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26"/>
              <p:cNvSpPr/>
              <p:nvPr/>
            </p:nvSpPr>
            <p:spPr>
              <a:xfrm>
                <a:off x="3888" y="94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26"/>
              <p:cNvSpPr/>
              <p:nvPr/>
            </p:nvSpPr>
            <p:spPr>
              <a:xfrm>
                <a:off x="3854" y="982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26"/>
              <p:cNvSpPr/>
              <p:nvPr/>
            </p:nvSpPr>
            <p:spPr>
              <a:xfrm>
                <a:off x="3819" y="101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26"/>
              <p:cNvSpPr/>
              <p:nvPr/>
            </p:nvSpPr>
            <p:spPr>
              <a:xfrm>
                <a:off x="3785" y="104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26"/>
              <p:cNvSpPr/>
              <p:nvPr/>
            </p:nvSpPr>
            <p:spPr>
              <a:xfrm>
                <a:off x="4401" y="37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26"/>
              <p:cNvSpPr/>
              <p:nvPr/>
            </p:nvSpPr>
            <p:spPr>
              <a:xfrm>
                <a:off x="4367" y="4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26"/>
              <p:cNvSpPr/>
              <p:nvPr/>
            </p:nvSpPr>
            <p:spPr>
              <a:xfrm>
                <a:off x="4334" y="447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26"/>
              <p:cNvSpPr/>
              <p:nvPr/>
            </p:nvSpPr>
            <p:spPr>
              <a:xfrm>
                <a:off x="4300" y="48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26"/>
              <p:cNvSpPr/>
              <p:nvPr/>
            </p:nvSpPr>
            <p:spPr>
              <a:xfrm>
                <a:off x="4265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26"/>
              <p:cNvSpPr/>
              <p:nvPr/>
            </p:nvSpPr>
            <p:spPr>
              <a:xfrm>
                <a:off x="4231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p26"/>
              <p:cNvSpPr/>
              <p:nvPr/>
            </p:nvSpPr>
            <p:spPr>
              <a:xfrm>
                <a:off x="4198" y="58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26"/>
              <p:cNvSpPr/>
              <p:nvPr/>
            </p:nvSpPr>
            <p:spPr>
              <a:xfrm>
                <a:off x="4164" y="61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p26"/>
              <p:cNvSpPr/>
              <p:nvPr/>
            </p:nvSpPr>
            <p:spPr>
              <a:xfrm>
                <a:off x="4130" y="64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3" name="Google Shape;2543;p26"/>
              <p:cNvSpPr/>
              <p:nvPr/>
            </p:nvSpPr>
            <p:spPr>
              <a:xfrm>
                <a:off x="4097" y="68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4" name="Google Shape;2544;p26"/>
              <p:cNvSpPr/>
              <p:nvPr/>
            </p:nvSpPr>
            <p:spPr>
              <a:xfrm>
                <a:off x="4062" y="7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26"/>
              <p:cNvSpPr/>
              <p:nvPr/>
            </p:nvSpPr>
            <p:spPr>
              <a:xfrm>
                <a:off x="4028" y="7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p26"/>
              <p:cNvSpPr/>
              <p:nvPr/>
            </p:nvSpPr>
            <p:spPr>
              <a:xfrm>
                <a:off x="3994" y="7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7" name="Google Shape;2547;p26"/>
              <p:cNvSpPr/>
              <p:nvPr/>
            </p:nvSpPr>
            <p:spPr>
              <a:xfrm>
                <a:off x="3961" y="81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8" name="Google Shape;2548;p26"/>
              <p:cNvSpPr/>
              <p:nvPr/>
            </p:nvSpPr>
            <p:spPr>
              <a:xfrm>
                <a:off x="3927" y="85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p26"/>
              <p:cNvSpPr/>
              <p:nvPr/>
            </p:nvSpPr>
            <p:spPr>
              <a:xfrm>
                <a:off x="3893" y="8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26"/>
              <p:cNvSpPr/>
              <p:nvPr/>
            </p:nvSpPr>
            <p:spPr>
              <a:xfrm>
                <a:off x="3859" y="9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p26"/>
              <p:cNvSpPr/>
              <p:nvPr/>
            </p:nvSpPr>
            <p:spPr>
              <a:xfrm>
                <a:off x="3825" y="9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p26"/>
              <p:cNvSpPr/>
              <p:nvPr/>
            </p:nvSpPr>
            <p:spPr>
              <a:xfrm>
                <a:off x="3791" y="9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26"/>
              <p:cNvSpPr/>
              <p:nvPr/>
            </p:nvSpPr>
            <p:spPr>
              <a:xfrm>
                <a:off x="3759" y="102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26"/>
              <p:cNvSpPr/>
              <p:nvPr/>
            </p:nvSpPr>
            <p:spPr>
              <a:xfrm>
                <a:off x="4373" y="3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5" name="Google Shape;2555;p26"/>
              <p:cNvSpPr/>
              <p:nvPr/>
            </p:nvSpPr>
            <p:spPr>
              <a:xfrm>
                <a:off x="4339" y="3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26"/>
              <p:cNvSpPr/>
              <p:nvPr/>
            </p:nvSpPr>
            <p:spPr>
              <a:xfrm>
                <a:off x="4306" y="41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p26"/>
              <p:cNvSpPr/>
              <p:nvPr/>
            </p:nvSpPr>
            <p:spPr>
              <a:xfrm>
                <a:off x="4272" y="45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8" name="Google Shape;2558;p26"/>
              <p:cNvSpPr/>
              <p:nvPr/>
            </p:nvSpPr>
            <p:spPr>
              <a:xfrm>
                <a:off x="4238" y="486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9" name="Google Shape;2559;p26"/>
              <p:cNvSpPr/>
              <p:nvPr/>
            </p:nvSpPr>
            <p:spPr>
              <a:xfrm>
                <a:off x="4204" y="5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0" name="Google Shape;2560;p26"/>
              <p:cNvSpPr/>
              <p:nvPr/>
            </p:nvSpPr>
            <p:spPr>
              <a:xfrm>
                <a:off x="4170" y="5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1" name="Google Shape;2561;p26"/>
              <p:cNvSpPr/>
              <p:nvPr/>
            </p:nvSpPr>
            <p:spPr>
              <a:xfrm>
                <a:off x="4136" y="5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2" name="Google Shape;2562;p26"/>
              <p:cNvSpPr/>
              <p:nvPr/>
            </p:nvSpPr>
            <p:spPr>
              <a:xfrm>
                <a:off x="4102" y="62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26"/>
              <p:cNvSpPr/>
              <p:nvPr/>
            </p:nvSpPr>
            <p:spPr>
              <a:xfrm>
                <a:off x="4068" y="65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p26"/>
              <p:cNvSpPr/>
              <p:nvPr/>
            </p:nvSpPr>
            <p:spPr>
              <a:xfrm>
                <a:off x="4035" y="689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5" name="Google Shape;2565;p26"/>
              <p:cNvSpPr/>
              <p:nvPr/>
            </p:nvSpPr>
            <p:spPr>
              <a:xfrm>
                <a:off x="4001" y="7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6" name="Google Shape;2566;p26"/>
              <p:cNvSpPr/>
              <p:nvPr/>
            </p:nvSpPr>
            <p:spPr>
              <a:xfrm>
                <a:off x="3967" y="7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p26"/>
              <p:cNvSpPr/>
              <p:nvPr/>
            </p:nvSpPr>
            <p:spPr>
              <a:xfrm>
                <a:off x="3933" y="7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p26"/>
              <p:cNvSpPr/>
              <p:nvPr/>
            </p:nvSpPr>
            <p:spPr>
              <a:xfrm>
                <a:off x="3899" y="8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26"/>
              <p:cNvSpPr/>
              <p:nvPr/>
            </p:nvSpPr>
            <p:spPr>
              <a:xfrm>
                <a:off x="3865" y="8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26"/>
              <p:cNvSpPr/>
              <p:nvPr/>
            </p:nvSpPr>
            <p:spPr>
              <a:xfrm>
                <a:off x="3832" y="892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p26"/>
              <p:cNvSpPr/>
              <p:nvPr/>
            </p:nvSpPr>
            <p:spPr>
              <a:xfrm>
                <a:off x="3798" y="9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26"/>
              <p:cNvSpPr/>
              <p:nvPr/>
            </p:nvSpPr>
            <p:spPr>
              <a:xfrm>
                <a:off x="3764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26"/>
              <p:cNvSpPr/>
              <p:nvPr/>
            </p:nvSpPr>
            <p:spPr>
              <a:xfrm>
                <a:off x="3731" y="99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26"/>
              <p:cNvSpPr/>
              <p:nvPr/>
            </p:nvSpPr>
            <p:spPr>
              <a:xfrm>
                <a:off x="4345" y="3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26"/>
              <p:cNvSpPr/>
              <p:nvPr/>
            </p:nvSpPr>
            <p:spPr>
              <a:xfrm>
                <a:off x="4311" y="3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26"/>
              <p:cNvSpPr/>
              <p:nvPr/>
            </p:nvSpPr>
            <p:spPr>
              <a:xfrm>
                <a:off x="4278" y="39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26"/>
              <p:cNvSpPr/>
              <p:nvPr/>
            </p:nvSpPr>
            <p:spPr>
              <a:xfrm>
                <a:off x="4244" y="4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26"/>
              <p:cNvSpPr/>
              <p:nvPr/>
            </p:nvSpPr>
            <p:spPr>
              <a:xfrm>
                <a:off x="4210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26"/>
              <p:cNvSpPr/>
              <p:nvPr/>
            </p:nvSpPr>
            <p:spPr>
              <a:xfrm>
                <a:off x="4177" y="49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26"/>
              <p:cNvSpPr/>
              <p:nvPr/>
            </p:nvSpPr>
            <p:spPr>
              <a:xfrm>
                <a:off x="4142" y="5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26"/>
              <p:cNvSpPr/>
              <p:nvPr/>
            </p:nvSpPr>
            <p:spPr>
              <a:xfrm>
                <a:off x="4108" y="56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26"/>
              <p:cNvSpPr/>
              <p:nvPr/>
            </p:nvSpPr>
            <p:spPr>
              <a:xfrm>
                <a:off x="4075" y="59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26"/>
              <p:cNvSpPr/>
              <p:nvPr/>
            </p:nvSpPr>
            <p:spPr>
              <a:xfrm>
                <a:off x="4041" y="6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4" name="Google Shape;2584;p26"/>
              <p:cNvSpPr/>
              <p:nvPr/>
            </p:nvSpPr>
            <p:spPr>
              <a:xfrm>
                <a:off x="4007" y="6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5" name="Google Shape;2585;p26"/>
              <p:cNvSpPr/>
              <p:nvPr/>
            </p:nvSpPr>
            <p:spPr>
              <a:xfrm>
                <a:off x="3974" y="69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26"/>
              <p:cNvSpPr/>
              <p:nvPr/>
            </p:nvSpPr>
            <p:spPr>
              <a:xfrm>
                <a:off x="3940" y="73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26"/>
              <p:cNvSpPr/>
              <p:nvPr/>
            </p:nvSpPr>
            <p:spPr>
              <a:xfrm>
                <a:off x="3905" y="76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26"/>
              <p:cNvSpPr/>
              <p:nvPr/>
            </p:nvSpPr>
            <p:spPr>
              <a:xfrm>
                <a:off x="3872" y="79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26"/>
              <p:cNvSpPr/>
              <p:nvPr/>
            </p:nvSpPr>
            <p:spPr>
              <a:xfrm>
                <a:off x="3838" y="8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26"/>
              <p:cNvSpPr/>
              <p:nvPr/>
            </p:nvSpPr>
            <p:spPr>
              <a:xfrm>
                <a:off x="3804" y="8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26"/>
              <p:cNvSpPr/>
              <p:nvPr/>
            </p:nvSpPr>
            <p:spPr>
              <a:xfrm>
                <a:off x="3770" y="8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26"/>
              <p:cNvSpPr/>
              <p:nvPr/>
            </p:nvSpPr>
            <p:spPr>
              <a:xfrm>
                <a:off x="3736" y="9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26"/>
              <p:cNvSpPr/>
              <p:nvPr/>
            </p:nvSpPr>
            <p:spPr>
              <a:xfrm>
                <a:off x="3702" y="96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26"/>
              <p:cNvSpPr/>
              <p:nvPr/>
            </p:nvSpPr>
            <p:spPr>
              <a:xfrm>
                <a:off x="4318" y="2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26"/>
              <p:cNvSpPr/>
              <p:nvPr/>
            </p:nvSpPr>
            <p:spPr>
              <a:xfrm>
                <a:off x="4284" y="3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26"/>
              <p:cNvSpPr/>
              <p:nvPr/>
            </p:nvSpPr>
            <p:spPr>
              <a:xfrm>
                <a:off x="4250" y="3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26"/>
              <p:cNvSpPr/>
              <p:nvPr/>
            </p:nvSpPr>
            <p:spPr>
              <a:xfrm>
                <a:off x="4216" y="39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26"/>
              <p:cNvSpPr/>
              <p:nvPr/>
            </p:nvSpPr>
            <p:spPr>
              <a:xfrm>
                <a:off x="418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26"/>
              <p:cNvSpPr/>
              <p:nvPr/>
            </p:nvSpPr>
            <p:spPr>
              <a:xfrm>
                <a:off x="4150" y="46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26"/>
              <p:cNvSpPr/>
              <p:nvPr/>
            </p:nvSpPr>
            <p:spPr>
              <a:xfrm>
                <a:off x="4116" y="49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26"/>
              <p:cNvSpPr/>
              <p:nvPr/>
            </p:nvSpPr>
            <p:spPr>
              <a:xfrm>
                <a:off x="4081" y="5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26"/>
              <p:cNvSpPr/>
              <p:nvPr/>
            </p:nvSpPr>
            <p:spPr>
              <a:xfrm>
                <a:off x="4047" y="5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03" name="Google Shape;2603;p26"/>
            <p:cNvSpPr/>
            <p:nvPr/>
          </p:nvSpPr>
          <p:spPr>
            <a:xfrm>
              <a:off x="5749665" y="9525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26"/>
            <p:cNvSpPr/>
            <p:nvPr/>
          </p:nvSpPr>
          <p:spPr>
            <a:xfrm>
              <a:off x="5695690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26"/>
            <p:cNvSpPr/>
            <p:nvPr/>
          </p:nvSpPr>
          <p:spPr>
            <a:xfrm>
              <a:off x="5643303" y="1058863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5589328" y="11128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5535353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5481378" y="12207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5427403" y="127476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5373428" y="1327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5319453" y="1381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5267065" y="14351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5213090" y="1489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6" name="Google Shape;2616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617" name="Google Shape;2617;p27"/>
          <p:cNvGrpSpPr/>
          <p:nvPr/>
        </p:nvGrpSpPr>
        <p:grpSpPr>
          <a:xfrm>
            <a:off x="7927055" y="-813425"/>
            <a:ext cx="2105344" cy="2105344"/>
            <a:chOff x="478444" y="466725"/>
            <a:chExt cx="1592263" cy="1592263"/>
          </a:xfrm>
        </p:grpSpPr>
        <p:grpSp>
          <p:nvGrpSpPr>
            <p:cNvPr id="2618" name="Google Shape;2618;p27"/>
            <p:cNvGrpSpPr/>
            <p:nvPr/>
          </p:nvGrpSpPr>
          <p:grpSpPr>
            <a:xfrm>
              <a:off x="610206" y="466725"/>
              <a:ext cx="1460501" cy="1460500"/>
              <a:chOff x="1166" y="294"/>
              <a:chExt cx="920" cy="920"/>
            </a:xfrm>
          </p:grpSpPr>
          <p:sp>
            <p:nvSpPr>
              <p:cNvPr id="2619" name="Google Shape;2619;p27"/>
              <p:cNvSpPr/>
              <p:nvPr/>
            </p:nvSpPr>
            <p:spPr>
              <a:xfrm>
                <a:off x="1416" y="2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27"/>
              <p:cNvSpPr/>
              <p:nvPr/>
            </p:nvSpPr>
            <p:spPr>
              <a:xfrm>
                <a:off x="1450" y="3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27"/>
              <p:cNvSpPr/>
              <p:nvPr/>
            </p:nvSpPr>
            <p:spPr>
              <a:xfrm>
                <a:off x="1484" y="3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p27"/>
              <p:cNvSpPr/>
              <p:nvPr/>
            </p:nvSpPr>
            <p:spPr>
              <a:xfrm>
                <a:off x="1518" y="3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27"/>
              <p:cNvSpPr/>
              <p:nvPr/>
            </p:nvSpPr>
            <p:spPr>
              <a:xfrm>
                <a:off x="155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27"/>
              <p:cNvSpPr/>
              <p:nvPr/>
            </p:nvSpPr>
            <p:spPr>
              <a:xfrm>
                <a:off x="1586" y="4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p27"/>
              <p:cNvSpPr/>
              <p:nvPr/>
            </p:nvSpPr>
            <p:spPr>
              <a:xfrm>
                <a:off x="1620" y="4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6" name="Google Shape;2626;p27"/>
              <p:cNvSpPr/>
              <p:nvPr/>
            </p:nvSpPr>
            <p:spPr>
              <a:xfrm>
                <a:off x="1655" y="53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7" name="Google Shape;2627;p27"/>
              <p:cNvSpPr/>
              <p:nvPr/>
            </p:nvSpPr>
            <p:spPr>
              <a:xfrm>
                <a:off x="1689" y="56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8" name="Google Shape;2628;p27"/>
              <p:cNvSpPr/>
              <p:nvPr/>
            </p:nvSpPr>
            <p:spPr>
              <a:xfrm>
                <a:off x="1723" y="6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p27"/>
              <p:cNvSpPr/>
              <p:nvPr/>
            </p:nvSpPr>
            <p:spPr>
              <a:xfrm>
                <a:off x="1757" y="6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p27"/>
              <p:cNvSpPr/>
              <p:nvPr/>
            </p:nvSpPr>
            <p:spPr>
              <a:xfrm>
                <a:off x="1791" y="6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p27"/>
              <p:cNvSpPr/>
              <p:nvPr/>
            </p:nvSpPr>
            <p:spPr>
              <a:xfrm>
                <a:off x="1825" y="7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p27"/>
              <p:cNvSpPr/>
              <p:nvPr/>
            </p:nvSpPr>
            <p:spPr>
              <a:xfrm>
                <a:off x="1859" y="7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p27"/>
              <p:cNvSpPr/>
              <p:nvPr/>
            </p:nvSpPr>
            <p:spPr>
              <a:xfrm>
                <a:off x="1893" y="7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27"/>
              <p:cNvSpPr/>
              <p:nvPr/>
            </p:nvSpPr>
            <p:spPr>
              <a:xfrm>
                <a:off x="1927" y="8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5" name="Google Shape;2635;p27"/>
              <p:cNvSpPr/>
              <p:nvPr/>
            </p:nvSpPr>
            <p:spPr>
              <a:xfrm>
                <a:off x="1961" y="83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p27"/>
              <p:cNvSpPr/>
              <p:nvPr/>
            </p:nvSpPr>
            <p:spPr>
              <a:xfrm>
                <a:off x="1995" y="87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27"/>
              <p:cNvSpPr/>
              <p:nvPr/>
            </p:nvSpPr>
            <p:spPr>
              <a:xfrm>
                <a:off x="2029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p27"/>
              <p:cNvSpPr/>
              <p:nvPr/>
            </p:nvSpPr>
            <p:spPr>
              <a:xfrm>
                <a:off x="2063" y="9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p27"/>
              <p:cNvSpPr/>
              <p:nvPr/>
            </p:nvSpPr>
            <p:spPr>
              <a:xfrm>
                <a:off x="1388" y="3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p27"/>
              <p:cNvSpPr/>
              <p:nvPr/>
            </p:nvSpPr>
            <p:spPr>
              <a:xfrm>
                <a:off x="1423" y="357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p27"/>
              <p:cNvSpPr/>
              <p:nvPr/>
            </p:nvSpPr>
            <p:spPr>
              <a:xfrm>
                <a:off x="1458" y="391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p27"/>
              <p:cNvSpPr/>
              <p:nvPr/>
            </p:nvSpPr>
            <p:spPr>
              <a:xfrm>
                <a:off x="1491" y="424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p27"/>
              <p:cNvSpPr/>
              <p:nvPr/>
            </p:nvSpPr>
            <p:spPr>
              <a:xfrm>
                <a:off x="1525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27"/>
              <p:cNvSpPr/>
              <p:nvPr/>
            </p:nvSpPr>
            <p:spPr>
              <a:xfrm>
                <a:off x="1559" y="4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p27"/>
              <p:cNvSpPr/>
              <p:nvPr/>
            </p:nvSpPr>
            <p:spPr>
              <a:xfrm>
                <a:off x="1593" y="5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p27"/>
              <p:cNvSpPr/>
              <p:nvPr/>
            </p:nvSpPr>
            <p:spPr>
              <a:xfrm>
                <a:off x="1627" y="5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p27"/>
              <p:cNvSpPr/>
              <p:nvPr/>
            </p:nvSpPr>
            <p:spPr>
              <a:xfrm>
                <a:off x="1661" y="5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27"/>
              <p:cNvSpPr/>
              <p:nvPr/>
            </p:nvSpPr>
            <p:spPr>
              <a:xfrm>
                <a:off x="1695" y="6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27"/>
              <p:cNvSpPr/>
              <p:nvPr/>
            </p:nvSpPr>
            <p:spPr>
              <a:xfrm>
                <a:off x="1729" y="6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p27"/>
              <p:cNvSpPr/>
              <p:nvPr/>
            </p:nvSpPr>
            <p:spPr>
              <a:xfrm>
                <a:off x="1763" y="6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p27"/>
              <p:cNvSpPr/>
              <p:nvPr/>
            </p:nvSpPr>
            <p:spPr>
              <a:xfrm>
                <a:off x="1797" y="7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p27"/>
              <p:cNvSpPr/>
              <p:nvPr/>
            </p:nvSpPr>
            <p:spPr>
              <a:xfrm>
                <a:off x="1831" y="7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27"/>
              <p:cNvSpPr/>
              <p:nvPr/>
            </p:nvSpPr>
            <p:spPr>
              <a:xfrm>
                <a:off x="1865" y="7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p27"/>
              <p:cNvSpPr/>
              <p:nvPr/>
            </p:nvSpPr>
            <p:spPr>
              <a:xfrm>
                <a:off x="1899" y="8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p27"/>
              <p:cNvSpPr/>
              <p:nvPr/>
            </p:nvSpPr>
            <p:spPr>
              <a:xfrm>
                <a:off x="1933" y="8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27"/>
              <p:cNvSpPr/>
              <p:nvPr/>
            </p:nvSpPr>
            <p:spPr>
              <a:xfrm>
                <a:off x="1967" y="9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27"/>
              <p:cNvSpPr/>
              <p:nvPr/>
            </p:nvSpPr>
            <p:spPr>
              <a:xfrm>
                <a:off x="2001" y="9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27"/>
              <p:cNvSpPr/>
              <p:nvPr/>
            </p:nvSpPr>
            <p:spPr>
              <a:xfrm>
                <a:off x="2035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27"/>
              <p:cNvSpPr/>
              <p:nvPr/>
            </p:nvSpPr>
            <p:spPr>
              <a:xfrm>
                <a:off x="1361" y="3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27"/>
              <p:cNvSpPr/>
              <p:nvPr/>
            </p:nvSpPr>
            <p:spPr>
              <a:xfrm>
                <a:off x="1395" y="3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27"/>
              <p:cNvSpPr/>
              <p:nvPr/>
            </p:nvSpPr>
            <p:spPr>
              <a:xfrm>
                <a:off x="1430" y="41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27"/>
              <p:cNvSpPr/>
              <p:nvPr/>
            </p:nvSpPr>
            <p:spPr>
              <a:xfrm>
                <a:off x="1463" y="4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27"/>
              <p:cNvSpPr/>
              <p:nvPr/>
            </p:nvSpPr>
            <p:spPr>
              <a:xfrm>
                <a:off x="1497" y="48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27"/>
              <p:cNvSpPr/>
              <p:nvPr/>
            </p:nvSpPr>
            <p:spPr>
              <a:xfrm>
                <a:off x="1531" y="5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27"/>
              <p:cNvSpPr/>
              <p:nvPr/>
            </p:nvSpPr>
            <p:spPr>
              <a:xfrm>
                <a:off x="1566" y="555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27"/>
              <p:cNvSpPr/>
              <p:nvPr/>
            </p:nvSpPr>
            <p:spPr>
              <a:xfrm>
                <a:off x="1599" y="5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p27"/>
              <p:cNvSpPr/>
              <p:nvPr/>
            </p:nvSpPr>
            <p:spPr>
              <a:xfrm>
                <a:off x="1633" y="6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p27"/>
              <p:cNvSpPr/>
              <p:nvPr/>
            </p:nvSpPr>
            <p:spPr>
              <a:xfrm>
                <a:off x="1667" y="6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27"/>
              <p:cNvSpPr/>
              <p:nvPr/>
            </p:nvSpPr>
            <p:spPr>
              <a:xfrm>
                <a:off x="1701" y="6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27"/>
              <p:cNvSpPr/>
              <p:nvPr/>
            </p:nvSpPr>
            <p:spPr>
              <a:xfrm>
                <a:off x="1735" y="7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27"/>
              <p:cNvSpPr/>
              <p:nvPr/>
            </p:nvSpPr>
            <p:spPr>
              <a:xfrm>
                <a:off x="1769" y="7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27"/>
              <p:cNvSpPr/>
              <p:nvPr/>
            </p:nvSpPr>
            <p:spPr>
              <a:xfrm>
                <a:off x="1803" y="7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27"/>
              <p:cNvSpPr/>
              <p:nvPr/>
            </p:nvSpPr>
            <p:spPr>
              <a:xfrm>
                <a:off x="1837" y="8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27"/>
              <p:cNvSpPr/>
              <p:nvPr/>
            </p:nvSpPr>
            <p:spPr>
              <a:xfrm>
                <a:off x="1871" y="8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27"/>
              <p:cNvSpPr/>
              <p:nvPr/>
            </p:nvSpPr>
            <p:spPr>
              <a:xfrm>
                <a:off x="19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27"/>
              <p:cNvSpPr/>
              <p:nvPr/>
            </p:nvSpPr>
            <p:spPr>
              <a:xfrm>
                <a:off x="1939" y="9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27"/>
              <p:cNvSpPr/>
              <p:nvPr/>
            </p:nvSpPr>
            <p:spPr>
              <a:xfrm>
                <a:off x="1973" y="9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27"/>
              <p:cNvSpPr/>
              <p:nvPr/>
            </p:nvSpPr>
            <p:spPr>
              <a:xfrm>
                <a:off x="2007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27"/>
              <p:cNvSpPr/>
              <p:nvPr/>
            </p:nvSpPr>
            <p:spPr>
              <a:xfrm>
                <a:off x="1333" y="3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27"/>
              <p:cNvSpPr/>
              <p:nvPr/>
            </p:nvSpPr>
            <p:spPr>
              <a:xfrm>
                <a:off x="1367" y="4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27"/>
              <p:cNvSpPr/>
              <p:nvPr/>
            </p:nvSpPr>
            <p:spPr>
              <a:xfrm>
                <a:off x="1401" y="4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27"/>
              <p:cNvSpPr/>
              <p:nvPr/>
            </p:nvSpPr>
            <p:spPr>
              <a:xfrm>
                <a:off x="1435" y="4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27"/>
              <p:cNvSpPr/>
              <p:nvPr/>
            </p:nvSpPr>
            <p:spPr>
              <a:xfrm>
                <a:off x="1469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27"/>
              <p:cNvSpPr/>
              <p:nvPr/>
            </p:nvSpPr>
            <p:spPr>
              <a:xfrm>
                <a:off x="1503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27"/>
              <p:cNvSpPr/>
              <p:nvPr/>
            </p:nvSpPr>
            <p:spPr>
              <a:xfrm>
                <a:off x="1537" y="58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27"/>
              <p:cNvSpPr/>
              <p:nvPr/>
            </p:nvSpPr>
            <p:spPr>
              <a:xfrm>
                <a:off x="1571" y="61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27"/>
              <p:cNvSpPr/>
              <p:nvPr/>
            </p:nvSpPr>
            <p:spPr>
              <a:xfrm>
                <a:off x="1605" y="6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27"/>
              <p:cNvSpPr/>
              <p:nvPr/>
            </p:nvSpPr>
            <p:spPr>
              <a:xfrm>
                <a:off x="1639" y="6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27"/>
              <p:cNvSpPr/>
              <p:nvPr/>
            </p:nvSpPr>
            <p:spPr>
              <a:xfrm>
                <a:off x="1673" y="7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27"/>
              <p:cNvSpPr/>
              <p:nvPr/>
            </p:nvSpPr>
            <p:spPr>
              <a:xfrm>
                <a:off x="1707" y="7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27"/>
              <p:cNvSpPr/>
              <p:nvPr/>
            </p:nvSpPr>
            <p:spPr>
              <a:xfrm>
                <a:off x="1741" y="7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27"/>
              <p:cNvSpPr/>
              <p:nvPr/>
            </p:nvSpPr>
            <p:spPr>
              <a:xfrm>
                <a:off x="1775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27"/>
              <p:cNvSpPr/>
              <p:nvPr/>
            </p:nvSpPr>
            <p:spPr>
              <a:xfrm>
                <a:off x="1809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27"/>
              <p:cNvSpPr/>
              <p:nvPr/>
            </p:nvSpPr>
            <p:spPr>
              <a:xfrm>
                <a:off x="1844" y="88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27"/>
              <p:cNvSpPr/>
              <p:nvPr/>
            </p:nvSpPr>
            <p:spPr>
              <a:xfrm>
                <a:off x="1878" y="9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27"/>
              <p:cNvSpPr/>
              <p:nvPr/>
            </p:nvSpPr>
            <p:spPr>
              <a:xfrm>
                <a:off x="1912" y="9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27"/>
              <p:cNvSpPr/>
              <p:nvPr/>
            </p:nvSpPr>
            <p:spPr>
              <a:xfrm>
                <a:off x="1946" y="9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27"/>
              <p:cNvSpPr/>
              <p:nvPr/>
            </p:nvSpPr>
            <p:spPr>
              <a:xfrm>
                <a:off x="1980" y="10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27"/>
              <p:cNvSpPr/>
              <p:nvPr/>
            </p:nvSpPr>
            <p:spPr>
              <a:xfrm>
                <a:off x="1305" y="40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27"/>
              <p:cNvSpPr/>
              <p:nvPr/>
            </p:nvSpPr>
            <p:spPr>
              <a:xfrm>
                <a:off x="1339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27"/>
              <p:cNvSpPr/>
              <p:nvPr/>
            </p:nvSpPr>
            <p:spPr>
              <a:xfrm>
                <a:off x="1373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p27"/>
              <p:cNvSpPr/>
              <p:nvPr/>
            </p:nvSpPr>
            <p:spPr>
              <a:xfrm>
                <a:off x="1407" y="5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27"/>
              <p:cNvSpPr/>
              <p:nvPr/>
            </p:nvSpPr>
            <p:spPr>
              <a:xfrm>
                <a:off x="1441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p27"/>
              <p:cNvSpPr/>
              <p:nvPr/>
            </p:nvSpPr>
            <p:spPr>
              <a:xfrm>
                <a:off x="1475" y="5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27"/>
              <p:cNvSpPr/>
              <p:nvPr/>
            </p:nvSpPr>
            <p:spPr>
              <a:xfrm>
                <a:off x="1509" y="6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p27"/>
              <p:cNvSpPr/>
              <p:nvPr/>
            </p:nvSpPr>
            <p:spPr>
              <a:xfrm>
                <a:off x="1543" y="64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p27"/>
              <p:cNvSpPr/>
              <p:nvPr/>
            </p:nvSpPr>
            <p:spPr>
              <a:xfrm>
                <a:off x="1577" y="6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p27"/>
              <p:cNvSpPr/>
              <p:nvPr/>
            </p:nvSpPr>
            <p:spPr>
              <a:xfrm>
                <a:off x="1611" y="7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27"/>
              <p:cNvSpPr/>
              <p:nvPr/>
            </p:nvSpPr>
            <p:spPr>
              <a:xfrm>
                <a:off x="1646" y="7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27"/>
              <p:cNvSpPr/>
              <p:nvPr/>
            </p:nvSpPr>
            <p:spPr>
              <a:xfrm>
                <a:off x="1680" y="7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27"/>
              <p:cNvSpPr/>
              <p:nvPr/>
            </p:nvSpPr>
            <p:spPr>
              <a:xfrm>
                <a:off x="1715" y="81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2" name="Google Shape;2712;p27"/>
              <p:cNvSpPr/>
              <p:nvPr/>
            </p:nvSpPr>
            <p:spPr>
              <a:xfrm>
                <a:off x="1749" y="84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p27"/>
              <p:cNvSpPr/>
              <p:nvPr/>
            </p:nvSpPr>
            <p:spPr>
              <a:xfrm>
                <a:off x="1782" y="88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p27"/>
              <p:cNvSpPr/>
              <p:nvPr/>
            </p:nvSpPr>
            <p:spPr>
              <a:xfrm>
                <a:off x="1816" y="9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27"/>
              <p:cNvSpPr/>
              <p:nvPr/>
            </p:nvSpPr>
            <p:spPr>
              <a:xfrm>
                <a:off x="1850" y="9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p27"/>
              <p:cNvSpPr/>
              <p:nvPr/>
            </p:nvSpPr>
            <p:spPr>
              <a:xfrm>
                <a:off x="1884" y="9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p27"/>
              <p:cNvSpPr/>
              <p:nvPr/>
            </p:nvSpPr>
            <p:spPr>
              <a:xfrm>
                <a:off x="1918" y="10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p27"/>
              <p:cNvSpPr/>
              <p:nvPr/>
            </p:nvSpPr>
            <p:spPr>
              <a:xfrm>
                <a:off x="1952" y="10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27"/>
              <p:cNvSpPr/>
              <p:nvPr/>
            </p:nvSpPr>
            <p:spPr>
              <a:xfrm>
                <a:off x="1277" y="4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0" name="Google Shape;2720;p27"/>
              <p:cNvSpPr/>
              <p:nvPr/>
            </p:nvSpPr>
            <p:spPr>
              <a:xfrm>
                <a:off x="1311" y="4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p27"/>
              <p:cNvSpPr/>
              <p:nvPr/>
            </p:nvSpPr>
            <p:spPr>
              <a:xfrm>
                <a:off x="1345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p27"/>
              <p:cNvSpPr/>
              <p:nvPr/>
            </p:nvSpPr>
            <p:spPr>
              <a:xfrm>
                <a:off x="1380" y="5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27"/>
              <p:cNvSpPr/>
              <p:nvPr/>
            </p:nvSpPr>
            <p:spPr>
              <a:xfrm>
                <a:off x="1415" y="570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27"/>
              <p:cNvSpPr/>
              <p:nvPr/>
            </p:nvSpPr>
            <p:spPr>
              <a:xfrm>
                <a:off x="1448" y="6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27"/>
              <p:cNvSpPr/>
              <p:nvPr/>
            </p:nvSpPr>
            <p:spPr>
              <a:xfrm>
                <a:off x="1482" y="6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27"/>
              <p:cNvSpPr/>
              <p:nvPr/>
            </p:nvSpPr>
            <p:spPr>
              <a:xfrm>
                <a:off x="1517" y="6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27"/>
              <p:cNvSpPr/>
              <p:nvPr/>
            </p:nvSpPr>
            <p:spPr>
              <a:xfrm>
                <a:off x="1551" y="7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27"/>
              <p:cNvSpPr/>
              <p:nvPr/>
            </p:nvSpPr>
            <p:spPr>
              <a:xfrm>
                <a:off x="1584" y="7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27"/>
              <p:cNvSpPr/>
              <p:nvPr/>
            </p:nvSpPr>
            <p:spPr>
              <a:xfrm>
                <a:off x="1618" y="7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27"/>
              <p:cNvSpPr/>
              <p:nvPr/>
            </p:nvSpPr>
            <p:spPr>
              <a:xfrm>
                <a:off x="1653" y="8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p27"/>
              <p:cNvSpPr/>
              <p:nvPr/>
            </p:nvSpPr>
            <p:spPr>
              <a:xfrm>
                <a:off x="1687" y="84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p27"/>
              <p:cNvSpPr/>
              <p:nvPr/>
            </p:nvSpPr>
            <p:spPr>
              <a:xfrm>
                <a:off x="1720" y="8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27"/>
              <p:cNvSpPr/>
              <p:nvPr/>
            </p:nvSpPr>
            <p:spPr>
              <a:xfrm>
                <a:off x="1754" y="9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27"/>
              <p:cNvSpPr/>
              <p:nvPr/>
            </p:nvSpPr>
            <p:spPr>
              <a:xfrm>
                <a:off x="1789" y="94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27"/>
              <p:cNvSpPr/>
              <p:nvPr/>
            </p:nvSpPr>
            <p:spPr>
              <a:xfrm>
                <a:off x="1823" y="97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27"/>
              <p:cNvSpPr/>
              <p:nvPr/>
            </p:nvSpPr>
            <p:spPr>
              <a:xfrm>
                <a:off x="1856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27"/>
              <p:cNvSpPr/>
              <p:nvPr/>
            </p:nvSpPr>
            <p:spPr>
              <a:xfrm>
                <a:off x="189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27"/>
              <p:cNvSpPr/>
              <p:nvPr/>
            </p:nvSpPr>
            <p:spPr>
              <a:xfrm>
                <a:off x="1924" y="108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27"/>
              <p:cNvSpPr/>
              <p:nvPr/>
            </p:nvSpPr>
            <p:spPr>
              <a:xfrm>
                <a:off x="1250" y="4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27"/>
              <p:cNvSpPr/>
              <p:nvPr/>
            </p:nvSpPr>
            <p:spPr>
              <a:xfrm>
                <a:off x="1284" y="4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p27"/>
              <p:cNvSpPr/>
              <p:nvPr/>
            </p:nvSpPr>
            <p:spPr>
              <a:xfrm>
                <a:off x="1318" y="52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p27"/>
              <p:cNvSpPr/>
              <p:nvPr/>
            </p:nvSpPr>
            <p:spPr>
              <a:xfrm>
                <a:off x="1352" y="5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p27"/>
              <p:cNvSpPr/>
              <p:nvPr/>
            </p:nvSpPr>
            <p:spPr>
              <a:xfrm>
                <a:off x="1386" y="5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4" name="Google Shape;2744;p27"/>
              <p:cNvSpPr/>
              <p:nvPr/>
            </p:nvSpPr>
            <p:spPr>
              <a:xfrm>
                <a:off x="1420" y="6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p27"/>
              <p:cNvSpPr/>
              <p:nvPr/>
            </p:nvSpPr>
            <p:spPr>
              <a:xfrm>
                <a:off x="1454" y="6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p27"/>
              <p:cNvSpPr/>
              <p:nvPr/>
            </p:nvSpPr>
            <p:spPr>
              <a:xfrm>
                <a:off x="1489" y="7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7" name="Google Shape;2747;p27"/>
              <p:cNvSpPr/>
              <p:nvPr/>
            </p:nvSpPr>
            <p:spPr>
              <a:xfrm>
                <a:off x="1523" y="7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p27"/>
              <p:cNvSpPr/>
              <p:nvPr/>
            </p:nvSpPr>
            <p:spPr>
              <a:xfrm>
                <a:off x="1556" y="7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9" name="Google Shape;2749;p27"/>
              <p:cNvSpPr/>
              <p:nvPr/>
            </p:nvSpPr>
            <p:spPr>
              <a:xfrm>
                <a:off x="1590" y="8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0" name="Google Shape;2750;p27"/>
              <p:cNvSpPr/>
              <p:nvPr/>
            </p:nvSpPr>
            <p:spPr>
              <a:xfrm>
                <a:off x="1625" y="8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1" name="Google Shape;2751;p27"/>
              <p:cNvSpPr/>
              <p:nvPr/>
            </p:nvSpPr>
            <p:spPr>
              <a:xfrm>
                <a:off x="1659" y="87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2" name="Google Shape;2752;p27"/>
              <p:cNvSpPr/>
              <p:nvPr/>
            </p:nvSpPr>
            <p:spPr>
              <a:xfrm>
                <a:off x="1692" y="9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27"/>
              <p:cNvSpPr/>
              <p:nvPr/>
            </p:nvSpPr>
            <p:spPr>
              <a:xfrm>
                <a:off x="1726" y="9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4" name="Google Shape;2754;p27"/>
              <p:cNvSpPr/>
              <p:nvPr/>
            </p:nvSpPr>
            <p:spPr>
              <a:xfrm>
                <a:off x="1761" y="9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5" name="Google Shape;2755;p27"/>
              <p:cNvSpPr/>
              <p:nvPr/>
            </p:nvSpPr>
            <p:spPr>
              <a:xfrm>
                <a:off x="1795" y="10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6" name="Google Shape;2756;p27"/>
              <p:cNvSpPr/>
              <p:nvPr/>
            </p:nvSpPr>
            <p:spPr>
              <a:xfrm>
                <a:off x="1828" y="10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7" name="Google Shape;2757;p27"/>
              <p:cNvSpPr/>
              <p:nvPr/>
            </p:nvSpPr>
            <p:spPr>
              <a:xfrm>
                <a:off x="1862" y="10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8" name="Google Shape;2758;p27"/>
              <p:cNvSpPr/>
              <p:nvPr/>
            </p:nvSpPr>
            <p:spPr>
              <a:xfrm>
                <a:off x="1897" y="11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9" name="Google Shape;2759;p27"/>
              <p:cNvSpPr/>
              <p:nvPr/>
            </p:nvSpPr>
            <p:spPr>
              <a:xfrm>
                <a:off x="1222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0" name="Google Shape;2760;p27"/>
              <p:cNvSpPr/>
              <p:nvPr/>
            </p:nvSpPr>
            <p:spPr>
              <a:xfrm>
                <a:off x="1256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p27"/>
              <p:cNvSpPr/>
              <p:nvPr/>
            </p:nvSpPr>
            <p:spPr>
              <a:xfrm>
                <a:off x="1290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p27"/>
              <p:cNvSpPr/>
              <p:nvPr/>
            </p:nvSpPr>
            <p:spPr>
              <a:xfrm>
                <a:off x="1324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Google Shape;2763;p27"/>
              <p:cNvSpPr/>
              <p:nvPr/>
            </p:nvSpPr>
            <p:spPr>
              <a:xfrm>
                <a:off x="1358" y="6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p27"/>
              <p:cNvSpPr/>
              <p:nvPr/>
            </p:nvSpPr>
            <p:spPr>
              <a:xfrm>
                <a:off x="1392" y="6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p27"/>
              <p:cNvSpPr/>
              <p:nvPr/>
            </p:nvSpPr>
            <p:spPr>
              <a:xfrm>
                <a:off x="1426" y="6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p27"/>
              <p:cNvSpPr/>
              <p:nvPr/>
            </p:nvSpPr>
            <p:spPr>
              <a:xfrm>
                <a:off x="1460" y="72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7" name="Google Shape;2767;p27"/>
              <p:cNvSpPr/>
              <p:nvPr/>
            </p:nvSpPr>
            <p:spPr>
              <a:xfrm>
                <a:off x="1494" y="7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8" name="Google Shape;2768;p27"/>
              <p:cNvSpPr/>
              <p:nvPr/>
            </p:nvSpPr>
            <p:spPr>
              <a:xfrm>
                <a:off x="1528" y="7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9" name="Google Shape;2769;p27"/>
              <p:cNvSpPr/>
              <p:nvPr/>
            </p:nvSpPr>
            <p:spPr>
              <a:xfrm>
                <a:off x="1562" y="8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p27"/>
              <p:cNvSpPr/>
              <p:nvPr/>
            </p:nvSpPr>
            <p:spPr>
              <a:xfrm>
                <a:off x="1597" y="86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1" name="Google Shape;2771;p27"/>
              <p:cNvSpPr/>
              <p:nvPr/>
            </p:nvSpPr>
            <p:spPr>
              <a:xfrm>
                <a:off x="1630" y="8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2" name="Google Shape;2772;p27"/>
              <p:cNvSpPr/>
              <p:nvPr/>
            </p:nvSpPr>
            <p:spPr>
              <a:xfrm>
                <a:off x="1664" y="9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p27"/>
              <p:cNvSpPr/>
              <p:nvPr/>
            </p:nvSpPr>
            <p:spPr>
              <a:xfrm>
                <a:off x="1698" y="9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4" name="Google Shape;2774;p27"/>
              <p:cNvSpPr/>
              <p:nvPr/>
            </p:nvSpPr>
            <p:spPr>
              <a:xfrm>
                <a:off x="1733" y="10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p27"/>
              <p:cNvSpPr/>
              <p:nvPr/>
            </p:nvSpPr>
            <p:spPr>
              <a:xfrm>
                <a:off x="1767" y="10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6" name="Google Shape;2776;p27"/>
              <p:cNvSpPr/>
              <p:nvPr/>
            </p:nvSpPr>
            <p:spPr>
              <a:xfrm>
                <a:off x="1801" y="106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7" name="Google Shape;2777;p27"/>
              <p:cNvSpPr/>
              <p:nvPr/>
            </p:nvSpPr>
            <p:spPr>
              <a:xfrm>
                <a:off x="1835" y="11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p27"/>
              <p:cNvSpPr/>
              <p:nvPr/>
            </p:nvSpPr>
            <p:spPr>
              <a:xfrm>
                <a:off x="1870" y="11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9" name="Google Shape;2779;p27"/>
              <p:cNvSpPr/>
              <p:nvPr/>
            </p:nvSpPr>
            <p:spPr>
              <a:xfrm>
                <a:off x="1194" y="5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p27"/>
              <p:cNvSpPr/>
              <p:nvPr/>
            </p:nvSpPr>
            <p:spPr>
              <a:xfrm>
                <a:off x="1228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p27"/>
              <p:cNvSpPr/>
              <p:nvPr/>
            </p:nvSpPr>
            <p:spPr>
              <a:xfrm>
                <a:off x="1262" y="5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27"/>
              <p:cNvSpPr/>
              <p:nvPr/>
            </p:nvSpPr>
            <p:spPr>
              <a:xfrm>
                <a:off x="1296" y="6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27"/>
              <p:cNvSpPr/>
              <p:nvPr/>
            </p:nvSpPr>
            <p:spPr>
              <a:xfrm>
                <a:off x="1330" y="6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27"/>
              <p:cNvSpPr/>
              <p:nvPr/>
            </p:nvSpPr>
            <p:spPr>
              <a:xfrm>
                <a:off x="1364" y="6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5" name="Google Shape;2785;p27"/>
              <p:cNvSpPr/>
              <p:nvPr/>
            </p:nvSpPr>
            <p:spPr>
              <a:xfrm>
                <a:off x="1398" y="7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p27"/>
              <p:cNvSpPr/>
              <p:nvPr/>
            </p:nvSpPr>
            <p:spPr>
              <a:xfrm>
                <a:off x="1432" y="7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27"/>
              <p:cNvSpPr/>
              <p:nvPr/>
            </p:nvSpPr>
            <p:spPr>
              <a:xfrm>
                <a:off x="1466" y="7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27"/>
              <p:cNvSpPr/>
              <p:nvPr/>
            </p:nvSpPr>
            <p:spPr>
              <a:xfrm>
                <a:off x="1500" y="8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27"/>
              <p:cNvSpPr/>
              <p:nvPr/>
            </p:nvSpPr>
            <p:spPr>
              <a:xfrm>
                <a:off x="1534" y="8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p27"/>
              <p:cNvSpPr/>
              <p:nvPr/>
            </p:nvSpPr>
            <p:spPr>
              <a:xfrm>
                <a:off x="1568" y="8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p27"/>
              <p:cNvSpPr/>
              <p:nvPr/>
            </p:nvSpPr>
            <p:spPr>
              <a:xfrm>
                <a:off x="1603" y="92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27"/>
              <p:cNvSpPr/>
              <p:nvPr/>
            </p:nvSpPr>
            <p:spPr>
              <a:xfrm>
                <a:off x="1637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p27"/>
              <p:cNvSpPr/>
              <p:nvPr/>
            </p:nvSpPr>
            <p:spPr>
              <a:xfrm>
                <a:off x="1671" y="9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p27"/>
              <p:cNvSpPr/>
              <p:nvPr/>
            </p:nvSpPr>
            <p:spPr>
              <a:xfrm>
                <a:off x="1705" y="10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27"/>
              <p:cNvSpPr/>
              <p:nvPr/>
            </p:nvSpPr>
            <p:spPr>
              <a:xfrm>
                <a:off x="1739" y="10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27"/>
              <p:cNvSpPr/>
              <p:nvPr/>
            </p:nvSpPr>
            <p:spPr>
              <a:xfrm>
                <a:off x="1773" y="10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27"/>
              <p:cNvSpPr/>
              <p:nvPr/>
            </p:nvSpPr>
            <p:spPr>
              <a:xfrm>
                <a:off x="1807" y="11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27"/>
              <p:cNvSpPr/>
              <p:nvPr/>
            </p:nvSpPr>
            <p:spPr>
              <a:xfrm>
                <a:off x="1841" y="11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27"/>
              <p:cNvSpPr/>
              <p:nvPr/>
            </p:nvSpPr>
            <p:spPr>
              <a:xfrm>
                <a:off x="1166" y="5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27"/>
              <p:cNvSpPr/>
              <p:nvPr/>
            </p:nvSpPr>
            <p:spPr>
              <a:xfrm>
                <a:off x="1200" y="5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p27"/>
              <p:cNvSpPr/>
              <p:nvPr/>
            </p:nvSpPr>
            <p:spPr>
              <a:xfrm>
                <a:off x="1234" y="6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27"/>
              <p:cNvSpPr/>
              <p:nvPr/>
            </p:nvSpPr>
            <p:spPr>
              <a:xfrm>
                <a:off x="1268" y="64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27"/>
              <p:cNvSpPr/>
              <p:nvPr/>
            </p:nvSpPr>
            <p:spPr>
              <a:xfrm>
                <a:off x="1302" y="6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27"/>
              <p:cNvSpPr/>
              <p:nvPr/>
            </p:nvSpPr>
            <p:spPr>
              <a:xfrm>
                <a:off x="1336" y="7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Google Shape;2805;p27"/>
              <p:cNvSpPr/>
              <p:nvPr/>
            </p:nvSpPr>
            <p:spPr>
              <a:xfrm>
                <a:off x="1371" y="7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Google Shape;2806;p27"/>
              <p:cNvSpPr/>
              <p:nvPr/>
            </p:nvSpPr>
            <p:spPr>
              <a:xfrm>
                <a:off x="1405" y="78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p27"/>
              <p:cNvSpPr/>
              <p:nvPr/>
            </p:nvSpPr>
            <p:spPr>
              <a:xfrm>
                <a:off x="1439" y="8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27"/>
              <p:cNvSpPr/>
              <p:nvPr/>
            </p:nvSpPr>
            <p:spPr>
              <a:xfrm>
                <a:off x="1473" y="8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p27"/>
              <p:cNvSpPr/>
              <p:nvPr/>
            </p:nvSpPr>
            <p:spPr>
              <a:xfrm>
                <a:off x="1507" y="8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p27"/>
              <p:cNvSpPr/>
              <p:nvPr/>
            </p:nvSpPr>
            <p:spPr>
              <a:xfrm>
                <a:off x="1541" y="9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p27"/>
              <p:cNvSpPr/>
              <p:nvPr/>
            </p:nvSpPr>
            <p:spPr>
              <a:xfrm>
                <a:off x="1575" y="9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p27"/>
              <p:cNvSpPr/>
              <p:nvPr/>
            </p:nvSpPr>
            <p:spPr>
              <a:xfrm>
                <a:off x="1609" y="9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p27"/>
              <p:cNvSpPr/>
              <p:nvPr/>
            </p:nvSpPr>
            <p:spPr>
              <a:xfrm>
                <a:off x="1643" y="10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p27"/>
              <p:cNvSpPr/>
              <p:nvPr/>
            </p:nvSpPr>
            <p:spPr>
              <a:xfrm>
                <a:off x="1677" y="10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p27"/>
              <p:cNvSpPr/>
              <p:nvPr/>
            </p:nvSpPr>
            <p:spPr>
              <a:xfrm>
                <a:off x="1711" y="10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p27"/>
              <p:cNvSpPr/>
              <p:nvPr/>
            </p:nvSpPr>
            <p:spPr>
              <a:xfrm>
                <a:off x="1745" y="11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7" name="Google Shape;2817;p27"/>
              <p:cNvSpPr/>
              <p:nvPr/>
            </p:nvSpPr>
            <p:spPr>
              <a:xfrm>
                <a:off x="1779" y="11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8" name="Google Shape;2818;p27"/>
              <p:cNvSpPr/>
              <p:nvPr/>
            </p:nvSpPr>
            <p:spPr>
              <a:xfrm>
                <a:off x="1813" y="11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19" name="Google Shape;2819;p27"/>
            <p:cNvSpPr/>
            <p:nvPr/>
          </p:nvSpPr>
          <p:spPr>
            <a:xfrm>
              <a:off x="565757" y="908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621319" y="962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675294" y="10160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729269" y="10699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783244" y="11239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837219" y="11779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891194" y="12319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945169" y="12858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999144" y="13398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1053119" y="13938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1107094" y="14478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1161069" y="1501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1215044" y="1555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1269019" y="1609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1322994" y="1663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27"/>
            <p:cNvSpPr/>
            <p:nvPr/>
          </p:nvSpPr>
          <p:spPr>
            <a:xfrm>
              <a:off x="1376969" y="1717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27"/>
            <p:cNvSpPr/>
            <p:nvPr/>
          </p:nvSpPr>
          <p:spPr>
            <a:xfrm>
              <a:off x="1430944" y="1771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27"/>
            <p:cNvSpPr/>
            <p:nvPr/>
          </p:nvSpPr>
          <p:spPr>
            <a:xfrm>
              <a:off x="1484919" y="1825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27"/>
            <p:cNvSpPr/>
            <p:nvPr/>
          </p:nvSpPr>
          <p:spPr>
            <a:xfrm>
              <a:off x="1538894" y="18796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27"/>
            <p:cNvSpPr/>
            <p:nvPr/>
          </p:nvSpPr>
          <p:spPr>
            <a:xfrm>
              <a:off x="1592869" y="1933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27"/>
            <p:cNvSpPr/>
            <p:nvPr/>
          </p:nvSpPr>
          <p:spPr>
            <a:xfrm>
              <a:off x="522894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27"/>
            <p:cNvSpPr/>
            <p:nvPr/>
          </p:nvSpPr>
          <p:spPr>
            <a:xfrm>
              <a:off x="576869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27"/>
            <p:cNvSpPr/>
            <p:nvPr/>
          </p:nvSpPr>
          <p:spPr>
            <a:xfrm>
              <a:off x="630844" y="10588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27"/>
            <p:cNvSpPr/>
            <p:nvPr/>
          </p:nvSpPr>
          <p:spPr>
            <a:xfrm>
              <a:off x="684819" y="11128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27"/>
            <p:cNvSpPr/>
            <p:nvPr/>
          </p:nvSpPr>
          <p:spPr>
            <a:xfrm>
              <a:off x="738794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27"/>
            <p:cNvSpPr/>
            <p:nvPr/>
          </p:nvSpPr>
          <p:spPr>
            <a:xfrm>
              <a:off x="792769" y="1222375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27"/>
            <p:cNvSpPr/>
            <p:nvPr/>
          </p:nvSpPr>
          <p:spPr>
            <a:xfrm>
              <a:off x="846744" y="12763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27"/>
            <p:cNvSpPr/>
            <p:nvPr/>
          </p:nvSpPr>
          <p:spPr>
            <a:xfrm>
              <a:off x="900719" y="13303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27"/>
            <p:cNvSpPr/>
            <p:nvPr/>
          </p:nvSpPr>
          <p:spPr>
            <a:xfrm>
              <a:off x="954694" y="1384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27"/>
            <p:cNvSpPr/>
            <p:nvPr/>
          </p:nvSpPr>
          <p:spPr>
            <a:xfrm>
              <a:off x="1008669" y="1438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27"/>
            <p:cNvSpPr/>
            <p:nvPr/>
          </p:nvSpPr>
          <p:spPr>
            <a:xfrm>
              <a:off x="1062644" y="1492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27"/>
            <p:cNvSpPr/>
            <p:nvPr/>
          </p:nvSpPr>
          <p:spPr>
            <a:xfrm>
              <a:off x="1116619" y="1546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27"/>
            <p:cNvSpPr/>
            <p:nvPr/>
          </p:nvSpPr>
          <p:spPr>
            <a:xfrm>
              <a:off x="1170594" y="1600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27"/>
            <p:cNvSpPr/>
            <p:nvPr/>
          </p:nvSpPr>
          <p:spPr>
            <a:xfrm>
              <a:off x="1224569" y="1654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27"/>
            <p:cNvSpPr/>
            <p:nvPr/>
          </p:nvSpPr>
          <p:spPr>
            <a:xfrm>
              <a:off x="1278544" y="1708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27"/>
            <p:cNvSpPr/>
            <p:nvPr/>
          </p:nvSpPr>
          <p:spPr>
            <a:xfrm>
              <a:off x="1332519" y="1762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27"/>
            <p:cNvSpPr/>
            <p:nvPr/>
          </p:nvSpPr>
          <p:spPr>
            <a:xfrm>
              <a:off x="1386494" y="18161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27"/>
            <p:cNvSpPr/>
            <p:nvPr/>
          </p:nvSpPr>
          <p:spPr>
            <a:xfrm>
              <a:off x="1440469" y="1870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27"/>
            <p:cNvSpPr/>
            <p:nvPr/>
          </p:nvSpPr>
          <p:spPr>
            <a:xfrm>
              <a:off x="1494444" y="1924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27"/>
            <p:cNvSpPr/>
            <p:nvPr/>
          </p:nvSpPr>
          <p:spPr>
            <a:xfrm>
              <a:off x="1550007" y="1978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27"/>
            <p:cNvSpPr/>
            <p:nvPr/>
          </p:nvSpPr>
          <p:spPr>
            <a:xfrm>
              <a:off x="478444" y="9953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27"/>
            <p:cNvSpPr/>
            <p:nvPr/>
          </p:nvSpPr>
          <p:spPr>
            <a:xfrm>
              <a:off x="532419" y="10493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27"/>
            <p:cNvSpPr/>
            <p:nvPr/>
          </p:nvSpPr>
          <p:spPr>
            <a:xfrm>
              <a:off x="587982" y="1104900"/>
              <a:ext cx="33338" cy="33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27"/>
            <p:cNvSpPr/>
            <p:nvPr/>
          </p:nvSpPr>
          <p:spPr>
            <a:xfrm>
              <a:off x="640369" y="11572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27"/>
            <p:cNvSpPr/>
            <p:nvPr/>
          </p:nvSpPr>
          <p:spPr>
            <a:xfrm>
              <a:off x="694344" y="12112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27"/>
            <p:cNvSpPr/>
            <p:nvPr/>
          </p:nvSpPr>
          <p:spPr>
            <a:xfrm>
              <a:off x="748319" y="12652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27"/>
            <p:cNvSpPr/>
            <p:nvPr/>
          </p:nvSpPr>
          <p:spPr>
            <a:xfrm>
              <a:off x="802294" y="13192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27"/>
            <p:cNvSpPr/>
            <p:nvPr/>
          </p:nvSpPr>
          <p:spPr>
            <a:xfrm>
              <a:off x="856269" y="13731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27"/>
            <p:cNvSpPr/>
            <p:nvPr/>
          </p:nvSpPr>
          <p:spPr>
            <a:xfrm>
              <a:off x="910244" y="14271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27"/>
            <p:cNvSpPr/>
            <p:nvPr/>
          </p:nvSpPr>
          <p:spPr>
            <a:xfrm>
              <a:off x="964219" y="14811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27"/>
            <p:cNvSpPr/>
            <p:nvPr/>
          </p:nvSpPr>
          <p:spPr>
            <a:xfrm>
              <a:off x="1018194" y="15367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27"/>
            <p:cNvSpPr/>
            <p:nvPr/>
          </p:nvSpPr>
          <p:spPr>
            <a:xfrm>
              <a:off x="1072169" y="1590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27"/>
            <p:cNvSpPr/>
            <p:nvPr/>
          </p:nvSpPr>
          <p:spPr>
            <a:xfrm>
              <a:off x="1126144" y="1644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27"/>
            <p:cNvSpPr/>
            <p:nvPr/>
          </p:nvSpPr>
          <p:spPr>
            <a:xfrm>
              <a:off x="1180119" y="1698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27"/>
            <p:cNvSpPr/>
            <p:nvPr/>
          </p:nvSpPr>
          <p:spPr>
            <a:xfrm>
              <a:off x="1235682" y="17526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27"/>
            <p:cNvSpPr/>
            <p:nvPr/>
          </p:nvSpPr>
          <p:spPr>
            <a:xfrm>
              <a:off x="1289657" y="1806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27"/>
            <p:cNvSpPr/>
            <p:nvPr/>
          </p:nvSpPr>
          <p:spPr>
            <a:xfrm>
              <a:off x="1343632" y="18605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27"/>
            <p:cNvSpPr/>
            <p:nvPr/>
          </p:nvSpPr>
          <p:spPr>
            <a:xfrm>
              <a:off x="1397607" y="19145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27"/>
            <p:cNvSpPr/>
            <p:nvPr/>
          </p:nvSpPr>
          <p:spPr>
            <a:xfrm>
              <a:off x="1451582" y="19685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27"/>
            <p:cNvSpPr/>
            <p:nvPr/>
          </p:nvSpPr>
          <p:spPr>
            <a:xfrm>
              <a:off x="1505557" y="20224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9" name="Google Shape;2879;p27"/>
          <p:cNvSpPr/>
          <p:nvPr/>
        </p:nvSpPr>
        <p:spPr>
          <a:xfrm>
            <a:off x="8403036" y="440253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0" name="Google Shape;2880;p27"/>
          <p:cNvSpPr/>
          <p:nvPr/>
        </p:nvSpPr>
        <p:spPr>
          <a:xfrm>
            <a:off x="-1093603" y="3011591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p28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/>
              <a:t>ABC Orthodontics</a:t>
            </a:r>
            <a:endParaRPr/>
          </a:p>
        </p:txBody>
      </p:sp>
      <p:sp>
        <p:nvSpPr>
          <p:cNvPr id="2886" name="Google Shape;2886;p28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"/>
              <a:t>Ryan, Alaina, Meerab, Omar</a:t>
            </a:r>
            <a:endParaRPr/>
          </a:p>
        </p:txBody>
      </p:sp>
      <p:grpSp>
        <p:nvGrpSpPr>
          <p:cNvPr id="2887" name="Google Shape;2887;p28"/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2888" name="Google Shape;2888;p28"/>
            <p:cNvSpPr/>
            <p:nvPr/>
          </p:nvSpPr>
          <p:spPr>
            <a:xfrm>
              <a:off x="3238240" y="323850"/>
              <a:ext cx="1654175" cy="1947863"/>
            </a:xfrm>
            <a:custGeom>
              <a:avLst/>
              <a:gdLst/>
              <a:ahLst/>
              <a:cxnLst/>
              <a:rect l="l" t="t" r="r" b="b"/>
              <a:pathLst>
                <a:path w="50016" h="58876" extrusionOk="0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4036753" y="94773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3724015" y="1260475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4109778" y="127158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4192328" y="118903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3" name="Google Shape;2893;p28"/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2894" name="Google Shape;2894;p28"/>
            <p:cNvSpPr/>
            <p:nvPr/>
          </p:nvSpPr>
          <p:spPr>
            <a:xfrm>
              <a:off x="3700202" y="2700338"/>
              <a:ext cx="1654175" cy="2109788"/>
            </a:xfrm>
            <a:custGeom>
              <a:avLst/>
              <a:gdLst/>
              <a:ahLst/>
              <a:cxnLst/>
              <a:rect l="l" t="t" r="r" b="b"/>
              <a:pathLst>
                <a:path w="50004" h="63780" extrusionOk="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3703377" y="3690938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33788" h="33787" extrusionOk="0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4057390" y="365601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8" extrusionOk="0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3746240" y="396716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7" extrusionOk="0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4128827" y="3976688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4211377" y="3895725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0" name="Google Shape;2900;p28"/>
          <p:cNvSpPr/>
          <p:nvPr/>
        </p:nvSpPr>
        <p:spPr>
          <a:xfrm>
            <a:off x="7505439" y="-2014745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p37"/>
          <p:cNvSpPr txBox="1">
            <a:spLocks noGrp="1"/>
          </p:cNvSpPr>
          <p:nvPr>
            <p:ph type="title"/>
          </p:nvPr>
        </p:nvSpPr>
        <p:spPr>
          <a:xfrm>
            <a:off x="636925" y="232799"/>
            <a:ext cx="76962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InsuranceCompany Table and Insertions</a:t>
            </a:r>
            <a:endParaRPr/>
          </a:p>
        </p:txBody>
      </p:sp>
      <p:pic>
        <p:nvPicPr>
          <p:cNvPr id="2968" name="Google Shape;29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4499"/>
            <a:ext cx="54292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" name="Google Shape;29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96174"/>
            <a:ext cx="8839198" cy="139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38"/>
          <p:cNvSpPr txBox="1">
            <a:spLocks noGrp="1"/>
          </p:cNvSpPr>
          <p:nvPr>
            <p:ph type="body" idx="1"/>
          </p:nvPr>
        </p:nvSpPr>
        <p:spPr>
          <a:xfrm>
            <a:off x="723900" y="13294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"/>
              <a:t>Create a procedure that selects all clients who have booked an appointment with a dentist with a specific specialization (using EXISTS)</a:t>
            </a:r>
            <a:endParaRPr/>
          </a:p>
        </p:txBody>
      </p:sp>
      <p:sp>
        <p:nvSpPr>
          <p:cNvPr id="2975" name="Google Shape;2975;p38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1:</a:t>
            </a:r>
            <a:endParaRPr/>
          </a:p>
        </p:txBody>
      </p:sp>
      <p:grpSp>
        <p:nvGrpSpPr>
          <p:cNvPr id="2976" name="Google Shape;2976;p38"/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2977" name="Google Shape;2977;p38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38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38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38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38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38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38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38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38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38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38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38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38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38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38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38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38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38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38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38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38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38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38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38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38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38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38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38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38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38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38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38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38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38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38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38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38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38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38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38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38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38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38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38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38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38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38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38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p38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p38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p38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p38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p38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p38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p38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p38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p38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p38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p38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p38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p38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38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38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38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p38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p38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p38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p38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p38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p38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p38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p38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38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p38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p38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p38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p38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p38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p38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p38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p38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p38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p38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p38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p38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2" name="Google Shape;3062;p38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38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4" name="Google Shape;3064;p38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p38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38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38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38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p38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p38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38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38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38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38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38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38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38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38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38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38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38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38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38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38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38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38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p38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p38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p38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p38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p38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p38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p38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94" name="Google Shape;30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88" y="1890525"/>
            <a:ext cx="60102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5" name="Google Shape;309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920076"/>
            <a:ext cx="6487400" cy="25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Google Shape;3100;p39"/>
          <p:cNvSpPr txBox="1">
            <a:spLocks noGrp="1"/>
          </p:cNvSpPr>
          <p:nvPr>
            <p:ph type="body" idx="1"/>
          </p:nvPr>
        </p:nvSpPr>
        <p:spPr>
          <a:xfrm>
            <a:off x="723900" y="1760300"/>
            <a:ext cx="2547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101" name="Google Shape;3101;p39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1 Result:</a:t>
            </a:r>
            <a:endParaRPr/>
          </a:p>
        </p:txBody>
      </p:sp>
      <p:grpSp>
        <p:nvGrpSpPr>
          <p:cNvPr id="3102" name="Google Shape;3102;p39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103" name="Google Shape;3103;p39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p39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p39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p39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p39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p39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p39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p39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p39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p39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p39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p39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p39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p39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p39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p39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p39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p39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p39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p39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p39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p39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p39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p39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p39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p39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p39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p39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p39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p39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p39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4" name="Google Shape;3134;p39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5" name="Google Shape;3135;p39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6" name="Google Shape;3136;p39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Google Shape;3137;p39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p39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p39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p39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p39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p39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p39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p39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p39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p39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p39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p39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p39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p39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p39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p39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p39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p39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p39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p39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p39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p39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p39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p39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p39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p39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p39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p39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p39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p39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p39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p39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p39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p39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p39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p39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p39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p39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p39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p39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p39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p39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p39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p39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p39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p39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p39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p39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p39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p39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p39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p39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p39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p39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p39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p39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39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p39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p39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p39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p39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39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p39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p39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39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39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39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p39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p39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6" name="Google Shape;3206;p39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7" name="Google Shape;3207;p39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8" name="Google Shape;3208;p39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Google Shape;3209;p39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p39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p39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p39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p39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39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p39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p39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p39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p39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p39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20" name="Google Shape;3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389700"/>
            <a:ext cx="7696200" cy="251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" name="Google Shape;3225;p40"/>
          <p:cNvSpPr txBox="1">
            <a:spLocks noGrp="1"/>
          </p:cNvSpPr>
          <p:nvPr>
            <p:ph type="body" idx="1"/>
          </p:nvPr>
        </p:nvSpPr>
        <p:spPr>
          <a:xfrm>
            <a:off x="723900" y="13294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"/>
              <a:t>Create a function that gets and shows all clients whose emails end with ‘@gmail.com’.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226" name="Google Shape;3226;p40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Query 2	</a:t>
            </a:r>
            <a:endParaRPr dirty="0"/>
          </a:p>
        </p:txBody>
      </p:sp>
      <p:grpSp>
        <p:nvGrpSpPr>
          <p:cNvPr id="3227" name="Google Shape;3227;p40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228" name="Google Shape;3228;p40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p40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40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40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40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p40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p40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p40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p40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p40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p40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p40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p40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p40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p40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p40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p40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Google Shape;3245;p40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6" name="Google Shape;3246;p40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7" name="Google Shape;3247;p40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8" name="Google Shape;3248;p40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9" name="Google Shape;3249;p40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p40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p40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p40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p40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p40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p40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p40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p40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p40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p40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p40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p40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p40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p40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p40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p40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p40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p40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p40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p40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p40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p40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p40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p40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p40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p40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p40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p40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p40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p40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p40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p40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p40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p40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p40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5" name="Google Shape;3285;p40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6" name="Google Shape;3286;p40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7" name="Google Shape;3287;p40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8" name="Google Shape;3288;p40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9" name="Google Shape;3289;p40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0" name="Google Shape;3290;p40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1" name="Google Shape;3291;p40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2" name="Google Shape;3292;p40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3" name="Google Shape;3293;p40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4" name="Google Shape;3294;p40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5" name="Google Shape;3295;p40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6" name="Google Shape;3296;p40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p40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p40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p40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p40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p40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p40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p40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p40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p40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p40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p40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p40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p40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p40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p40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p40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p40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p40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p40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p40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p40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p40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p40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p40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p40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p40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p40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p40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p40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p40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p40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p40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p40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p40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p40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40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40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40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40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40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40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40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40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40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40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40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40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40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45" name="Google Shape;33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0798"/>
            <a:ext cx="9144000" cy="1751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41"/>
          <p:cNvSpPr txBox="1">
            <a:spLocks noGrp="1"/>
          </p:cNvSpPr>
          <p:nvPr>
            <p:ph type="body" idx="1"/>
          </p:nvPr>
        </p:nvSpPr>
        <p:spPr>
          <a:xfrm>
            <a:off x="723900" y="1760300"/>
            <a:ext cx="2547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351" name="Google Shape;3351;p41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2 Result:</a:t>
            </a:r>
            <a:endParaRPr/>
          </a:p>
        </p:txBody>
      </p:sp>
      <p:grpSp>
        <p:nvGrpSpPr>
          <p:cNvPr id="3352" name="Google Shape;3352;p41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353" name="Google Shape;3353;p41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41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41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41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41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41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41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41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41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41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41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41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41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41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41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41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41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41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41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41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41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41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41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41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41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41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41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41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41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41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41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41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41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41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41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41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41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41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41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41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41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41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41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41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41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41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41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41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41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41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41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41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41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41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41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41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41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41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41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41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41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41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41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41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41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41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41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41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41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41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41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41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41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41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41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41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41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41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41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41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41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41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41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41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41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41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41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41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41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41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41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41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41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41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41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41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41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41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41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41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41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41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41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41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41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41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41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41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41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41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41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41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41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41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41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41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41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70" name="Google Shape;34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313254"/>
            <a:ext cx="6500550" cy="29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Google Shape;3475;p42"/>
          <p:cNvSpPr txBox="1">
            <a:spLocks noGrp="1"/>
          </p:cNvSpPr>
          <p:nvPr>
            <p:ph type="body" idx="1"/>
          </p:nvPr>
        </p:nvSpPr>
        <p:spPr>
          <a:xfrm>
            <a:off x="723900" y="1054725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Create a sequence beginning with a value of 901 and that increments by 1. Then begin a transaction that updates all the PaymentIDs of the Payment table with the sequence. If any of them equal 904, then the transaction will be rollbacked; else, transaction commits.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476" name="Google Shape;3476;p42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Query 3</a:t>
            </a:r>
            <a:endParaRPr dirty="0"/>
          </a:p>
        </p:txBody>
      </p:sp>
      <p:grpSp>
        <p:nvGrpSpPr>
          <p:cNvPr id="3477" name="Google Shape;3477;p42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478" name="Google Shape;3478;p42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42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42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42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42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42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42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42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42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42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42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42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42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42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42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42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42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42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42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42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42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42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42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42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42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42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42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42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42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42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Google Shape;3508;p42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9" name="Google Shape;3509;p42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0" name="Google Shape;3510;p42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1" name="Google Shape;3511;p42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2" name="Google Shape;3512;p42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3" name="Google Shape;3513;p42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4" name="Google Shape;3514;p42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p42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p42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p42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p42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p42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p42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p42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p42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p42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Google Shape;3524;p42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5" name="Google Shape;3525;p42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6" name="Google Shape;3526;p42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7" name="Google Shape;3527;p42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8" name="Google Shape;3528;p42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9" name="Google Shape;3529;p42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p42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p42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p42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p42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p42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p42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p42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p42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p42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9" name="Google Shape;3539;p42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0" name="Google Shape;3540;p42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1" name="Google Shape;3541;p42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2" name="Google Shape;3542;p42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3" name="Google Shape;3543;p42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Google Shape;3544;p42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5" name="Google Shape;3545;p42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6" name="Google Shape;3546;p42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7" name="Google Shape;3547;p42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8" name="Google Shape;3548;p42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9" name="Google Shape;3549;p42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0" name="Google Shape;3550;p42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1" name="Google Shape;3551;p42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2" name="Google Shape;3552;p42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3" name="Google Shape;3553;p42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4" name="Google Shape;3554;p42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5" name="Google Shape;3555;p42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6" name="Google Shape;3556;p42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7" name="Google Shape;3557;p42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8" name="Google Shape;3558;p42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9" name="Google Shape;3559;p42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0" name="Google Shape;3560;p42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1" name="Google Shape;3561;p42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2" name="Google Shape;3562;p42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3" name="Google Shape;3563;p42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4" name="Google Shape;3564;p42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5" name="Google Shape;3565;p42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6" name="Google Shape;3566;p42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7" name="Google Shape;3567;p42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8" name="Google Shape;3568;p42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9" name="Google Shape;3569;p42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0" name="Google Shape;3570;p42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1" name="Google Shape;3571;p42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2" name="Google Shape;3572;p42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3" name="Google Shape;3573;p42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4" name="Google Shape;3574;p42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5" name="Google Shape;3575;p42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6" name="Google Shape;3576;p42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7" name="Google Shape;3577;p42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8" name="Google Shape;3578;p42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9" name="Google Shape;3579;p42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0" name="Google Shape;3580;p42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1" name="Google Shape;3581;p42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2" name="Google Shape;3582;p42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3" name="Google Shape;3583;p42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4" name="Google Shape;3584;p42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5" name="Google Shape;3585;p42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6" name="Google Shape;3586;p42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7" name="Google Shape;3587;p42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8" name="Google Shape;3588;p42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Google Shape;3589;p42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0" name="Google Shape;3590;p42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1" name="Google Shape;3591;p42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2" name="Google Shape;3592;p42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3" name="Google Shape;3593;p42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4" name="Google Shape;3594;p42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95" name="Google Shape;35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58" y="1694025"/>
            <a:ext cx="4409425" cy="33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Google Shape;3600;p43"/>
          <p:cNvSpPr txBox="1">
            <a:spLocks noGrp="1"/>
          </p:cNvSpPr>
          <p:nvPr>
            <p:ph type="body" idx="1"/>
          </p:nvPr>
        </p:nvSpPr>
        <p:spPr>
          <a:xfrm>
            <a:off x="723900" y="1760300"/>
            <a:ext cx="25473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601" name="Google Shape;3601;p43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3 Result:</a:t>
            </a:r>
            <a:endParaRPr/>
          </a:p>
        </p:txBody>
      </p:sp>
      <p:grpSp>
        <p:nvGrpSpPr>
          <p:cNvPr id="3602" name="Google Shape;3602;p43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603" name="Google Shape;3603;p43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4" name="Google Shape;3604;p43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5" name="Google Shape;3605;p43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6" name="Google Shape;3606;p43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7" name="Google Shape;3607;p43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8" name="Google Shape;3608;p43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9" name="Google Shape;3609;p43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0" name="Google Shape;3610;p43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1" name="Google Shape;3611;p43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2" name="Google Shape;3612;p43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Google Shape;3613;p43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4" name="Google Shape;3614;p43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5" name="Google Shape;3615;p43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Google Shape;3616;p43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7" name="Google Shape;3617;p43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8" name="Google Shape;3618;p43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Google Shape;3619;p43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0" name="Google Shape;3620;p43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1" name="Google Shape;3621;p43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Google Shape;3622;p43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3" name="Google Shape;3623;p43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4" name="Google Shape;3624;p43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Google Shape;3625;p43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6" name="Google Shape;3626;p43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7" name="Google Shape;3627;p43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Google Shape;3628;p43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9" name="Google Shape;3629;p43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0" name="Google Shape;3630;p43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Google Shape;3631;p43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2" name="Google Shape;3632;p43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3" name="Google Shape;3633;p43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4" name="Google Shape;3634;p43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5" name="Google Shape;3635;p43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6" name="Google Shape;3636;p43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7" name="Google Shape;3637;p43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8" name="Google Shape;3638;p43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9" name="Google Shape;3639;p43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0" name="Google Shape;3640;p43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1" name="Google Shape;3641;p43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2" name="Google Shape;3642;p43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3" name="Google Shape;3643;p43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4" name="Google Shape;3644;p43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5" name="Google Shape;3645;p43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6" name="Google Shape;3646;p43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7" name="Google Shape;3647;p43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8" name="Google Shape;3648;p43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9" name="Google Shape;3649;p43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0" name="Google Shape;3650;p43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1" name="Google Shape;3651;p43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2" name="Google Shape;3652;p43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3" name="Google Shape;3653;p43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4" name="Google Shape;3654;p43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5" name="Google Shape;3655;p43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6" name="Google Shape;3656;p43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7" name="Google Shape;3657;p43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8" name="Google Shape;3658;p43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9" name="Google Shape;3659;p43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43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43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43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43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43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43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43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43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43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43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43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43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43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43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43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43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43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43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43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43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43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43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43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43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43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43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43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43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43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43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43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43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43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43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43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43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43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43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8" name="Google Shape;3698;p43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9" name="Google Shape;3699;p43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0" name="Google Shape;3700;p43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1" name="Google Shape;3701;p43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2" name="Google Shape;3702;p43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3" name="Google Shape;3703;p43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4" name="Google Shape;3704;p43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43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43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43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43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43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43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43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43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43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4" name="Google Shape;3714;p43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5" name="Google Shape;3715;p43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Google Shape;3716;p43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7" name="Google Shape;3717;p43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8" name="Google Shape;3718;p43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9" name="Google Shape;3719;p43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20" name="Google Shape;37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191750"/>
            <a:ext cx="3939642" cy="38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1" name="Google Shape;372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831" y="1191750"/>
            <a:ext cx="3275002" cy="38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p44"/>
          <p:cNvSpPr txBox="1">
            <a:spLocks noGrp="1"/>
          </p:cNvSpPr>
          <p:nvPr>
            <p:ph type="body" idx="1"/>
          </p:nvPr>
        </p:nvSpPr>
        <p:spPr>
          <a:xfrm>
            <a:off x="723900" y="13294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Create an index for performance on the ClientID foreign key  in the Appointments table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727" name="Google Shape;3727;p44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4:</a:t>
            </a:r>
            <a:endParaRPr/>
          </a:p>
        </p:txBody>
      </p:sp>
      <p:grpSp>
        <p:nvGrpSpPr>
          <p:cNvPr id="3728" name="Google Shape;3728;p44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729" name="Google Shape;3729;p44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0" name="Google Shape;3730;p44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1" name="Google Shape;3731;p44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2" name="Google Shape;3732;p44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3" name="Google Shape;3733;p44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4" name="Google Shape;3734;p44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5" name="Google Shape;3735;p44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6" name="Google Shape;3736;p44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7" name="Google Shape;3737;p44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8" name="Google Shape;3738;p44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9" name="Google Shape;3739;p44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0" name="Google Shape;3740;p44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1" name="Google Shape;3741;p44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2" name="Google Shape;3742;p44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3" name="Google Shape;3743;p44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4" name="Google Shape;3744;p44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5" name="Google Shape;3745;p44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6" name="Google Shape;3746;p44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7" name="Google Shape;3747;p44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8" name="Google Shape;3748;p44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9" name="Google Shape;3749;p44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0" name="Google Shape;3750;p44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1" name="Google Shape;3751;p44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2" name="Google Shape;3752;p44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3" name="Google Shape;3753;p44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4" name="Google Shape;3754;p44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Google Shape;3755;p44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6" name="Google Shape;3756;p44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7" name="Google Shape;3757;p44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8" name="Google Shape;3758;p44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9" name="Google Shape;3759;p44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0" name="Google Shape;3760;p44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1" name="Google Shape;3761;p44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2" name="Google Shape;3762;p44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3" name="Google Shape;3763;p44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4" name="Google Shape;3764;p44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5" name="Google Shape;3765;p44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6" name="Google Shape;3766;p44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7" name="Google Shape;3767;p44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8" name="Google Shape;3768;p44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9" name="Google Shape;3769;p44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0" name="Google Shape;3770;p44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1" name="Google Shape;3771;p44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2" name="Google Shape;3772;p44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3" name="Google Shape;3773;p44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4" name="Google Shape;3774;p44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5" name="Google Shape;3775;p44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6" name="Google Shape;3776;p44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7" name="Google Shape;3777;p44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8" name="Google Shape;3778;p44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9" name="Google Shape;3779;p44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0" name="Google Shape;3780;p44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1" name="Google Shape;3781;p44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2" name="Google Shape;3782;p44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Google Shape;3783;p44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4" name="Google Shape;3784;p44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5" name="Google Shape;3785;p44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6" name="Google Shape;3786;p44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7" name="Google Shape;3787;p44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8" name="Google Shape;3788;p44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9" name="Google Shape;3789;p44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0" name="Google Shape;3790;p44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1" name="Google Shape;3791;p44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2" name="Google Shape;3792;p44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3" name="Google Shape;3793;p44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4" name="Google Shape;3794;p44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5" name="Google Shape;3795;p44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6" name="Google Shape;3796;p44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7" name="Google Shape;3797;p44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8" name="Google Shape;3798;p44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9" name="Google Shape;3799;p44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0" name="Google Shape;3800;p44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1" name="Google Shape;3801;p44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2" name="Google Shape;3802;p44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3" name="Google Shape;3803;p44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4" name="Google Shape;3804;p44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5" name="Google Shape;3805;p44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6" name="Google Shape;3806;p44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7" name="Google Shape;3807;p44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Google Shape;3808;p44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9" name="Google Shape;3809;p44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0" name="Google Shape;3810;p44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Google Shape;3811;p44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2" name="Google Shape;3812;p44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3" name="Google Shape;3813;p44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4" name="Google Shape;3814;p44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5" name="Google Shape;3815;p44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0" name="Google Shape;3820;p44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1" name="Google Shape;3821;p44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2" name="Google Shape;3822;p44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3" name="Google Shape;3823;p44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4" name="Google Shape;3824;p44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5" name="Google Shape;3825;p44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6" name="Google Shape;3826;p44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7" name="Google Shape;3827;p44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8" name="Google Shape;3828;p44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9" name="Google Shape;3829;p44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0" name="Google Shape;3830;p44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1" name="Google Shape;3831;p44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2" name="Google Shape;3832;p44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3" name="Google Shape;3833;p44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4" name="Google Shape;3834;p44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5" name="Google Shape;3835;p44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Google Shape;3836;p44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7" name="Google Shape;3837;p44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8" name="Google Shape;3838;p44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Google Shape;3839;p44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0" name="Google Shape;3840;p44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1" name="Google Shape;3841;p44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2" name="Google Shape;3842;p44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3" name="Google Shape;3843;p44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4" name="Google Shape;3844;p44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5" name="Google Shape;3845;p44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46" name="Google Shape;384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88" y="1672838"/>
            <a:ext cx="61436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p45"/>
          <p:cNvSpPr txBox="1">
            <a:spLocks noGrp="1"/>
          </p:cNvSpPr>
          <p:nvPr>
            <p:ph type="body" idx="1"/>
          </p:nvPr>
        </p:nvSpPr>
        <p:spPr>
          <a:xfrm>
            <a:off x="732975" y="11011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Create a view of all client information and their appointments details.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852" name="Google Shape;3852;p45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5:</a:t>
            </a:r>
            <a:endParaRPr/>
          </a:p>
        </p:txBody>
      </p:sp>
      <p:grpSp>
        <p:nvGrpSpPr>
          <p:cNvPr id="3853" name="Google Shape;3853;p45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854" name="Google Shape;3854;p45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5" name="Google Shape;3855;p45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6" name="Google Shape;3856;p45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7" name="Google Shape;3857;p45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8" name="Google Shape;3858;p45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9" name="Google Shape;3859;p45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0" name="Google Shape;3860;p45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1" name="Google Shape;3861;p45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2" name="Google Shape;3862;p45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3" name="Google Shape;3863;p45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4" name="Google Shape;3864;p45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5" name="Google Shape;3865;p45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6" name="Google Shape;3866;p45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7" name="Google Shape;3867;p45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8" name="Google Shape;3868;p45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9" name="Google Shape;3869;p45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0" name="Google Shape;3870;p45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1" name="Google Shape;3871;p45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2" name="Google Shape;3872;p45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3" name="Google Shape;3873;p45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4" name="Google Shape;3874;p45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5" name="Google Shape;3875;p45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6" name="Google Shape;3876;p45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7" name="Google Shape;3877;p45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8" name="Google Shape;3878;p45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9" name="Google Shape;3879;p45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0" name="Google Shape;3880;p45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1" name="Google Shape;3881;p45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2" name="Google Shape;3882;p45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3" name="Google Shape;3883;p45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4" name="Google Shape;3884;p45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5" name="Google Shape;3885;p45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6" name="Google Shape;3886;p45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7" name="Google Shape;3887;p45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45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45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0" name="Google Shape;3890;p45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1" name="Google Shape;3891;p45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2" name="Google Shape;3892;p45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3" name="Google Shape;3893;p45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4" name="Google Shape;3894;p45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5" name="Google Shape;3895;p45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6" name="Google Shape;3896;p45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7" name="Google Shape;3897;p45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8" name="Google Shape;3898;p45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9" name="Google Shape;3899;p45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0" name="Google Shape;3900;p45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1" name="Google Shape;3901;p45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2" name="Google Shape;3902;p45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3" name="Google Shape;3903;p45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4" name="Google Shape;3904;p45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5" name="Google Shape;3905;p45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6" name="Google Shape;3906;p45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Google Shape;3907;p45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8" name="Google Shape;3908;p45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9" name="Google Shape;3909;p45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Google Shape;3910;p45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1" name="Google Shape;3911;p45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2" name="Google Shape;3912;p45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3" name="Google Shape;3913;p45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Google Shape;3914;p45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5" name="Google Shape;3915;p45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6" name="Google Shape;3916;p45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Google Shape;3917;p45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8" name="Google Shape;3918;p45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9" name="Google Shape;3919;p45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0" name="Google Shape;3920;p45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1" name="Google Shape;3921;p45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2" name="Google Shape;3922;p45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3" name="Google Shape;3923;p45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4" name="Google Shape;3924;p45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5" name="Google Shape;3925;p45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6" name="Google Shape;3926;p45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7" name="Google Shape;3927;p45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8" name="Google Shape;3928;p45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9" name="Google Shape;3929;p45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0" name="Google Shape;3930;p45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1" name="Google Shape;3931;p45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Google Shape;3932;p45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3" name="Google Shape;3933;p45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4" name="Google Shape;3934;p45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5" name="Google Shape;3935;p45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6" name="Google Shape;3936;p45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7" name="Google Shape;3937;p45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8" name="Google Shape;3938;p45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9" name="Google Shape;3939;p45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0" name="Google Shape;3940;p45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1" name="Google Shape;3941;p45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2" name="Google Shape;3942;p45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3" name="Google Shape;3943;p45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4" name="Google Shape;3944;p45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5" name="Google Shape;3945;p45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6" name="Google Shape;3946;p45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7" name="Google Shape;3947;p45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8" name="Google Shape;3948;p45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9" name="Google Shape;3949;p45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0" name="Google Shape;3950;p45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1" name="Google Shape;3951;p45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2" name="Google Shape;3952;p45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3" name="Google Shape;3953;p45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4" name="Google Shape;3954;p45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5" name="Google Shape;3955;p45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6" name="Google Shape;3956;p45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7" name="Google Shape;3957;p45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8" name="Google Shape;3958;p45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9" name="Google Shape;3959;p45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Google Shape;3960;p45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1" name="Google Shape;3961;p45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2" name="Google Shape;3962;p45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3" name="Google Shape;3963;p45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4" name="Google Shape;3964;p45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5" name="Google Shape;3965;p45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6" name="Google Shape;3966;p45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7" name="Google Shape;3967;p45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8" name="Google Shape;3968;p45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9" name="Google Shape;3969;p45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0" name="Google Shape;3970;p45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971" name="Google Shape;39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71" y="1554725"/>
            <a:ext cx="3641150" cy="328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p4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5 Result:</a:t>
            </a:r>
            <a:endParaRPr/>
          </a:p>
        </p:txBody>
      </p:sp>
      <p:pic>
        <p:nvPicPr>
          <p:cNvPr id="3977" name="Google Shape;39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4999"/>
            <a:ext cx="8839197" cy="158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29"/>
          <p:cNvSpPr txBox="1">
            <a:spLocks noGrp="1"/>
          </p:cNvSpPr>
          <p:nvPr>
            <p:ph type="title"/>
          </p:nvPr>
        </p:nvSpPr>
        <p:spPr>
          <a:xfrm>
            <a:off x="-12" y="68011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ERD diagram</a:t>
            </a:r>
            <a:endParaRPr/>
          </a:p>
        </p:txBody>
      </p:sp>
      <p:sp>
        <p:nvSpPr>
          <p:cNvPr id="2906" name="Google Shape;2906;p29"/>
          <p:cNvSpPr txBox="1"/>
          <p:nvPr/>
        </p:nvSpPr>
        <p:spPr>
          <a:xfrm>
            <a:off x="731700" y="4132586"/>
            <a:ext cx="384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000" b="1" i="0" u="sng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07" name="Google Shape;2907;p29"/>
          <p:cNvSpPr txBox="1"/>
          <p:nvPr/>
        </p:nvSpPr>
        <p:spPr>
          <a:xfrm>
            <a:off x="4572000" y="4132586"/>
            <a:ext cx="385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908" name="Google Shape;2908;p29"/>
          <p:cNvPicPr preferRelativeResize="0"/>
          <p:nvPr/>
        </p:nvPicPr>
        <p:blipFill rotWithShape="1">
          <a:blip r:embed="rId3">
            <a:alphaModFix/>
          </a:blip>
          <a:srcRect l="1941" t="1520" b="-1520"/>
          <a:stretch/>
        </p:blipFill>
        <p:spPr>
          <a:xfrm>
            <a:off x="1401150" y="622350"/>
            <a:ext cx="5554425" cy="45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47"/>
          <p:cNvSpPr txBox="1">
            <a:spLocks noGrp="1"/>
          </p:cNvSpPr>
          <p:nvPr>
            <p:ph type="body" idx="1"/>
          </p:nvPr>
        </p:nvSpPr>
        <p:spPr>
          <a:xfrm>
            <a:off x="723900" y="13294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Create a trigger to prevent creation,deletion,and alteration on database.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3983" name="Google Shape;3983;p47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6:</a:t>
            </a:r>
            <a:endParaRPr/>
          </a:p>
        </p:txBody>
      </p:sp>
      <p:grpSp>
        <p:nvGrpSpPr>
          <p:cNvPr id="3984" name="Google Shape;3984;p47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3985" name="Google Shape;3985;p47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6" name="Google Shape;3986;p47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7" name="Google Shape;3987;p47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8" name="Google Shape;3988;p47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9" name="Google Shape;3989;p47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0" name="Google Shape;3990;p47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1" name="Google Shape;3991;p47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2" name="Google Shape;3992;p47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3" name="Google Shape;3993;p47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4" name="Google Shape;3994;p47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5" name="Google Shape;3995;p47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6" name="Google Shape;3996;p47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7" name="Google Shape;3997;p47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8" name="Google Shape;3998;p47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9" name="Google Shape;3999;p47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0" name="Google Shape;4000;p47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1" name="Google Shape;4001;p47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2" name="Google Shape;4002;p47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3" name="Google Shape;4003;p47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4" name="Google Shape;4004;p47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5" name="Google Shape;4005;p47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6" name="Google Shape;4006;p47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7" name="Google Shape;4007;p47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8" name="Google Shape;4008;p47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9" name="Google Shape;4009;p47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0" name="Google Shape;4010;p47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1" name="Google Shape;4011;p47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2" name="Google Shape;4012;p47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3" name="Google Shape;4013;p47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4" name="Google Shape;4014;p47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5" name="Google Shape;4015;p47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6" name="Google Shape;4016;p47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7" name="Google Shape;4017;p47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8" name="Google Shape;4018;p47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Google Shape;4019;p47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0" name="Google Shape;4020;p47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1" name="Google Shape;4021;p47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Google Shape;4022;p47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3" name="Google Shape;4023;p47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4" name="Google Shape;4024;p47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5" name="Google Shape;4025;p47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Google Shape;4026;p47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7" name="Google Shape;4027;p47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8" name="Google Shape;4028;p47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9" name="Google Shape;4029;p47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0" name="Google Shape;4030;p47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1" name="Google Shape;4031;p47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2" name="Google Shape;4032;p47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3" name="Google Shape;4033;p47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4" name="Google Shape;4034;p47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5" name="Google Shape;4035;p47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6" name="Google Shape;4036;p47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7" name="Google Shape;4037;p47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8" name="Google Shape;4038;p47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9" name="Google Shape;4039;p47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0" name="Google Shape;4040;p47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1" name="Google Shape;4041;p47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2" name="Google Shape;4042;p47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3" name="Google Shape;4043;p47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4" name="Google Shape;4044;p47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5" name="Google Shape;4045;p47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6" name="Google Shape;4046;p47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7" name="Google Shape;4047;p47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8" name="Google Shape;4048;p47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9" name="Google Shape;4049;p47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0" name="Google Shape;4050;p47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1" name="Google Shape;4051;p47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2" name="Google Shape;4052;p47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3" name="Google Shape;4053;p47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4" name="Google Shape;4054;p47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5" name="Google Shape;4055;p47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6" name="Google Shape;4056;p47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7" name="Google Shape;4057;p47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8" name="Google Shape;4058;p47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9" name="Google Shape;4059;p47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0" name="Google Shape;4060;p47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1" name="Google Shape;4061;p47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2" name="Google Shape;4062;p47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3" name="Google Shape;4063;p47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4" name="Google Shape;4064;p47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5" name="Google Shape;4065;p47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6" name="Google Shape;4066;p47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7" name="Google Shape;4067;p47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8" name="Google Shape;4068;p47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9" name="Google Shape;4069;p47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0" name="Google Shape;4070;p47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1" name="Google Shape;4071;p47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2" name="Google Shape;4072;p47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3" name="Google Shape;4073;p47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4" name="Google Shape;4074;p47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5" name="Google Shape;4075;p47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6" name="Google Shape;4076;p47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7" name="Google Shape;4077;p47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8" name="Google Shape;4078;p47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9" name="Google Shape;4079;p47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0" name="Google Shape;4080;p47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1" name="Google Shape;4081;p47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2" name="Google Shape;4082;p47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3" name="Google Shape;4083;p47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4" name="Google Shape;4084;p47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5" name="Google Shape;4085;p47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6" name="Google Shape;4086;p47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7" name="Google Shape;4087;p47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8" name="Google Shape;4088;p47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9" name="Google Shape;4089;p47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0" name="Google Shape;4090;p47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1" name="Google Shape;4091;p47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2" name="Google Shape;4092;p47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3" name="Google Shape;4093;p47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4" name="Google Shape;4094;p47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5" name="Google Shape;4095;p47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6" name="Google Shape;4096;p47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7" name="Google Shape;4097;p47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8" name="Google Shape;4098;p47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Google Shape;4099;p47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0" name="Google Shape;4100;p47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1" name="Google Shape;4101;p47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102" name="Google Shape;410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00" y="1788450"/>
            <a:ext cx="5828550" cy="17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48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6 Result:</a:t>
            </a:r>
            <a:endParaRPr/>
          </a:p>
        </p:txBody>
      </p:sp>
      <p:pic>
        <p:nvPicPr>
          <p:cNvPr id="4108" name="Google Shape;41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496775"/>
            <a:ext cx="6525474" cy="24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Google Shape;4113;p49"/>
          <p:cNvSpPr txBox="1">
            <a:spLocks noGrp="1"/>
          </p:cNvSpPr>
          <p:nvPr>
            <p:ph type="body" idx="1"/>
          </p:nvPr>
        </p:nvSpPr>
        <p:spPr>
          <a:xfrm>
            <a:off x="723900" y="13294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Retrieve the number of Appointments done monthly.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4114" name="Google Shape;4114;p49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7:</a:t>
            </a:r>
            <a:endParaRPr/>
          </a:p>
        </p:txBody>
      </p:sp>
      <p:grpSp>
        <p:nvGrpSpPr>
          <p:cNvPr id="4115" name="Google Shape;4115;p49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4116" name="Google Shape;4116;p49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7" name="Google Shape;4117;p49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8" name="Google Shape;4118;p49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9" name="Google Shape;4119;p49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0" name="Google Shape;4120;p49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1" name="Google Shape;4121;p49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2" name="Google Shape;4122;p49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3" name="Google Shape;4123;p49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4" name="Google Shape;4124;p49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5" name="Google Shape;4125;p49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6" name="Google Shape;4126;p49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7" name="Google Shape;4127;p49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8" name="Google Shape;4128;p49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9" name="Google Shape;4129;p49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0" name="Google Shape;4130;p49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1" name="Google Shape;4131;p49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2" name="Google Shape;4132;p49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3" name="Google Shape;4133;p49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4" name="Google Shape;4134;p49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5" name="Google Shape;4135;p49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6" name="Google Shape;4136;p49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7" name="Google Shape;4137;p49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8" name="Google Shape;4138;p49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9" name="Google Shape;4139;p49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0" name="Google Shape;4140;p49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1" name="Google Shape;4141;p49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2" name="Google Shape;4142;p49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3" name="Google Shape;4143;p49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4" name="Google Shape;4144;p49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5" name="Google Shape;4145;p49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6" name="Google Shape;4146;p49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7" name="Google Shape;4147;p49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8" name="Google Shape;4148;p49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9" name="Google Shape;4149;p49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0" name="Google Shape;4150;p49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1" name="Google Shape;4151;p49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2" name="Google Shape;4152;p49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3" name="Google Shape;4153;p49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4" name="Google Shape;4154;p49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5" name="Google Shape;4155;p49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6" name="Google Shape;4156;p49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7" name="Google Shape;4157;p49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8" name="Google Shape;4158;p49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9" name="Google Shape;4159;p49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0" name="Google Shape;4160;p49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1" name="Google Shape;4161;p49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2" name="Google Shape;4162;p49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3" name="Google Shape;4163;p49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4" name="Google Shape;4164;p49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5" name="Google Shape;4165;p49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Google Shape;4166;p49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7" name="Google Shape;4167;p49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8" name="Google Shape;4168;p49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9" name="Google Shape;4169;p49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0" name="Google Shape;4170;p49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1" name="Google Shape;4171;p49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2" name="Google Shape;4172;p49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3" name="Google Shape;4173;p49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4" name="Google Shape;4174;p49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5" name="Google Shape;4175;p49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Google Shape;4176;p49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7" name="Google Shape;4177;p49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8" name="Google Shape;4178;p49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9" name="Google Shape;4179;p49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0" name="Google Shape;4180;p49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1" name="Google Shape;4181;p49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2" name="Google Shape;4182;p49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3" name="Google Shape;4183;p49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4" name="Google Shape;4184;p49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5" name="Google Shape;4185;p49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6" name="Google Shape;4186;p49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7" name="Google Shape;4187;p49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8" name="Google Shape;4188;p49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9" name="Google Shape;4189;p49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0" name="Google Shape;4190;p49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1" name="Google Shape;4191;p49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2" name="Google Shape;4192;p49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3" name="Google Shape;4193;p49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4" name="Google Shape;4194;p49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5" name="Google Shape;4195;p49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6" name="Google Shape;4196;p49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7" name="Google Shape;4197;p49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8" name="Google Shape;4198;p49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9" name="Google Shape;4199;p49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0" name="Google Shape;4200;p49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1" name="Google Shape;4201;p49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2" name="Google Shape;4202;p49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3" name="Google Shape;4203;p49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4" name="Google Shape;4204;p49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5" name="Google Shape;4205;p49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6" name="Google Shape;4206;p49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7" name="Google Shape;4207;p49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8" name="Google Shape;4208;p49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9" name="Google Shape;4209;p49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0" name="Google Shape;4210;p49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1" name="Google Shape;4211;p49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2" name="Google Shape;4212;p49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3" name="Google Shape;4213;p49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4" name="Google Shape;4214;p49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5" name="Google Shape;4215;p49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6" name="Google Shape;4216;p49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7" name="Google Shape;4217;p49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8" name="Google Shape;4218;p49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9" name="Google Shape;4219;p49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Google Shape;4220;p49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1" name="Google Shape;4221;p49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2" name="Google Shape;4222;p49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3" name="Google Shape;4223;p49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4" name="Google Shape;4224;p49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5" name="Google Shape;4225;p49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6" name="Google Shape;4226;p49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7" name="Google Shape;4227;p49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8" name="Google Shape;4228;p49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9" name="Google Shape;4229;p49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0" name="Google Shape;4230;p49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1" name="Google Shape;4231;p49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2" name="Google Shape;4232;p49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33" name="Google Shape;42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00" y="1845738"/>
            <a:ext cx="74676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8" name="Google Shape;4238;p50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7 Result:</a:t>
            </a:r>
            <a:endParaRPr/>
          </a:p>
        </p:txBody>
      </p:sp>
      <p:pic>
        <p:nvPicPr>
          <p:cNvPr id="4239" name="Google Shape;423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566350"/>
            <a:ext cx="5068325" cy="23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4" name="Google Shape;4244;p51"/>
          <p:cNvSpPr txBox="1">
            <a:spLocks noGrp="1"/>
          </p:cNvSpPr>
          <p:nvPr>
            <p:ph type="body" idx="1"/>
          </p:nvPr>
        </p:nvSpPr>
        <p:spPr>
          <a:xfrm>
            <a:off x="723900" y="11917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Create a procedure that calculates the total bill amount for a given client.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4245" name="Google Shape;4245;p51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8:</a:t>
            </a:r>
            <a:endParaRPr/>
          </a:p>
        </p:txBody>
      </p:sp>
      <p:grpSp>
        <p:nvGrpSpPr>
          <p:cNvPr id="4246" name="Google Shape;4246;p51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4247" name="Google Shape;4247;p51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8" name="Google Shape;4248;p51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9" name="Google Shape;4249;p51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0" name="Google Shape;4250;p51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1" name="Google Shape;4251;p51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2" name="Google Shape;4252;p51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3" name="Google Shape;4253;p51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4" name="Google Shape;4254;p51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5" name="Google Shape;4255;p51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6" name="Google Shape;4256;p51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7" name="Google Shape;4257;p51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8" name="Google Shape;4258;p51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9" name="Google Shape;4259;p51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0" name="Google Shape;4260;p51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1" name="Google Shape;4261;p51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2" name="Google Shape;4262;p51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3" name="Google Shape;4263;p51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4" name="Google Shape;4264;p51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5" name="Google Shape;4265;p51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6" name="Google Shape;4266;p51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Google Shape;4267;p51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8" name="Google Shape;4268;p51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9" name="Google Shape;4269;p51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0" name="Google Shape;4270;p51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1" name="Google Shape;4271;p51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2" name="Google Shape;4272;p51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3" name="Google Shape;4273;p51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4" name="Google Shape;4274;p51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5" name="Google Shape;4275;p51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6" name="Google Shape;4276;p51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7" name="Google Shape;4277;p51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8" name="Google Shape;4278;p51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9" name="Google Shape;4279;p51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Google Shape;4280;p51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1" name="Google Shape;4281;p51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2" name="Google Shape;4282;p51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3" name="Google Shape;4283;p51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4" name="Google Shape;4284;p51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5" name="Google Shape;4285;p51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6" name="Google Shape;4286;p51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7" name="Google Shape;4287;p51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8" name="Google Shape;4288;p51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9" name="Google Shape;4289;p51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0" name="Google Shape;4290;p51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1" name="Google Shape;4291;p51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2" name="Google Shape;4292;p51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3" name="Google Shape;4293;p51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4" name="Google Shape;4294;p51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Google Shape;4295;p51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6" name="Google Shape;4296;p51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7" name="Google Shape;4297;p51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8" name="Google Shape;4298;p51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9" name="Google Shape;4299;p51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0" name="Google Shape;4300;p51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1" name="Google Shape;4301;p51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2" name="Google Shape;4302;p51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3" name="Google Shape;4303;p51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4" name="Google Shape;4304;p51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5" name="Google Shape;4305;p51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6" name="Google Shape;4306;p51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7" name="Google Shape;4307;p51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8" name="Google Shape;4308;p51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9" name="Google Shape;4309;p51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0" name="Google Shape;4310;p51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1" name="Google Shape;4311;p51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2" name="Google Shape;4312;p51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3" name="Google Shape;4313;p51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4" name="Google Shape;4314;p51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5" name="Google Shape;4315;p51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6" name="Google Shape;4316;p51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7" name="Google Shape;4317;p51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8" name="Google Shape;4318;p51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9" name="Google Shape;4319;p51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0" name="Google Shape;4320;p51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1" name="Google Shape;4321;p51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2" name="Google Shape;4322;p51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3" name="Google Shape;4323;p51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4" name="Google Shape;4324;p51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5" name="Google Shape;4325;p51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6" name="Google Shape;4326;p51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7" name="Google Shape;4327;p51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8" name="Google Shape;4328;p51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9" name="Google Shape;4329;p51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0" name="Google Shape;4330;p51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1" name="Google Shape;4331;p51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2" name="Google Shape;4332;p51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3" name="Google Shape;4333;p51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4" name="Google Shape;4334;p51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5" name="Google Shape;4335;p51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6" name="Google Shape;4336;p51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7" name="Google Shape;4337;p51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8" name="Google Shape;4338;p51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9" name="Google Shape;4339;p51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0" name="Google Shape;4340;p51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1" name="Google Shape;4341;p51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2" name="Google Shape;4342;p51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3" name="Google Shape;4343;p51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4" name="Google Shape;4344;p51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5" name="Google Shape;4345;p51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6" name="Google Shape;4346;p51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7" name="Google Shape;4347;p51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8" name="Google Shape;4348;p51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9" name="Google Shape;4349;p51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0" name="Google Shape;4350;p51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1" name="Google Shape;4351;p51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2" name="Google Shape;4352;p51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3" name="Google Shape;4353;p51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Google Shape;4354;p51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5" name="Google Shape;4355;p51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6" name="Google Shape;4356;p51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7" name="Google Shape;4357;p51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8" name="Google Shape;4358;p51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9" name="Google Shape;4359;p51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0" name="Google Shape;4360;p51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1" name="Google Shape;4361;p51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2" name="Google Shape;4362;p51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3" name="Google Shape;4363;p51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64" name="Google Shape;436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98" y="1670173"/>
            <a:ext cx="5845550" cy="31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9" name="Google Shape;4369;p52"/>
          <p:cNvSpPr txBox="1">
            <a:spLocks noGrp="1"/>
          </p:cNvSpPr>
          <p:nvPr>
            <p:ph type="body" idx="1"/>
          </p:nvPr>
        </p:nvSpPr>
        <p:spPr>
          <a:xfrm>
            <a:off x="723900" y="1329450"/>
            <a:ext cx="7444800" cy="7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4370" name="Google Shape;4370;p52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Query 8 Result:</a:t>
            </a:r>
            <a:endParaRPr/>
          </a:p>
        </p:txBody>
      </p:sp>
      <p:grpSp>
        <p:nvGrpSpPr>
          <p:cNvPr id="4371" name="Google Shape;4371;p52"/>
          <p:cNvGrpSpPr/>
          <p:nvPr/>
        </p:nvGrpSpPr>
        <p:grpSpPr>
          <a:xfrm>
            <a:off x="8035095" y="-120561"/>
            <a:ext cx="1507871" cy="1510263"/>
            <a:chOff x="39184" y="-151930"/>
            <a:chExt cx="1309825" cy="1311903"/>
          </a:xfrm>
        </p:grpSpPr>
        <p:sp>
          <p:nvSpPr>
            <p:cNvPr id="4372" name="Google Shape;4372;p52"/>
            <p:cNvSpPr/>
            <p:nvPr/>
          </p:nvSpPr>
          <p:spPr>
            <a:xfrm>
              <a:off x="1304909" y="54495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3" name="Google Shape;4373;p52"/>
            <p:cNvSpPr/>
            <p:nvPr/>
          </p:nvSpPr>
          <p:spPr>
            <a:xfrm>
              <a:off x="1231442" y="614221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4" name="Google Shape;4374;p52"/>
            <p:cNvSpPr/>
            <p:nvPr/>
          </p:nvSpPr>
          <p:spPr>
            <a:xfrm>
              <a:off x="1160075" y="6855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5" name="Google Shape;4375;p52"/>
            <p:cNvSpPr/>
            <p:nvPr/>
          </p:nvSpPr>
          <p:spPr>
            <a:xfrm>
              <a:off x="1088707" y="756956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6" name="Google Shape;4376;p52"/>
            <p:cNvSpPr/>
            <p:nvPr/>
          </p:nvSpPr>
          <p:spPr>
            <a:xfrm>
              <a:off x="1019439" y="828324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7" name="Google Shape;4377;p52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8" name="Google Shape;4378;p52"/>
            <p:cNvSpPr/>
            <p:nvPr/>
          </p:nvSpPr>
          <p:spPr>
            <a:xfrm>
              <a:off x="876704" y="96896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9" name="Google Shape;4379;p52"/>
            <p:cNvSpPr/>
            <p:nvPr/>
          </p:nvSpPr>
          <p:spPr>
            <a:xfrm>
              <a:off x="805336" y="104032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0" name="Google Shape;4380;p52"/>
            <p:cNvSpPr/>
            <p:nvPr/>
          </p:nvSpPr>
          <p:spPr>
            <a:xfrm>
              <a:off x="733969" y="11116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1" name="Google Shape;4381;p52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2" name="Google Shape;4382;p52"/>
            <p:cNvSpPr/>
            <p:nvPr/>
          </p:nvSpPr>
          <p:spPr>
            <a:xfrm>
              <a:off x="1174769" y="557547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3" name="Google Shape;4383;p52"/>
            <p:cNvSpPr/>
            <p:nvPr/>
          </p:nvSpPr>
          <p:spPr>
            <a:xfrm>
              <a:off x="1105499" y="62891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4" name="Google Shape;4384;p52"/>
            <p:cNvSpPr/>
            <p:nvPr/>
          </p:nvSpPr>
          <p:spPr>
            <a:xfrm>
              <a:off x="1034132" y="70028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5" name="Google Shape;4385;p52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6" name="Google Shape;4386;p52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7" name="Google Shape;4387;p52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8" name="Google Shape;4388;p52"/>
            <p:cNvSpPr/>
            <p:nvPr/>
          </p:nvSpPr>
          <p:spPr>
            <a:xfrm>
              <a:off x="748662" y="983653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9" name="Google Shape;4389;p52"/>
            <p:cNvSpPr/>
            <p:nvPr/>
          </p:nvSpPr>
          <p:spPr>
            <a:xfrm>
              <a:off x="677294" y="1052922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0" name="Google Shape;4390;p52"/>
            <p:cNvSpPr/>
            <p:nvPr/>
          </p:nvSpPr>
          <p:spPr>
            <a:xfrm>
              <a:off x="1187363" y="427407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1" name="Google Shape;4391;p52"/>
            <p:cNvSpPr/>
            <p:nvPr/>
          </p:nvSpPr>
          <p:spPr>
            <a:xfrm>
              <a:off x="1115995" y="49877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2" name="Google Shape;4392;p52"/>
            <p:cNvSpPr/>
            <p:nvPr/>
          </p:nvSpPr>
          <p:spPr>
            <a:xfrm>
              <a:off x="1046726" y="572240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3" name="Google Shape;4393;p52"/>
            <p:cNvSpPr/>
            <p:nvPr/>
          </p:nvSpPr>
          <p:spPr>
            <a:xfrm>
              <a:off x="975359" y="643608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4" name="Google Shape;4394;p52"/>
            <p:cNvSpPr/>
            <p:nvPr/>
          </p:nvSpPr>
          <p:spPr>
            <a:xfrm>
              <a:off x="901893" y="71077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5" name="Google Shape;4395;p52"/>
            <p:cNvSpPr/>
            <p:nvPr/>
          </p:nvSpPr>
          <p:spPr>
            <a:xfrm>
              <a:off x="832623" y="782145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6" name="Google Shape;4396;p52"/>
            <p:cNvSpPr/>
            <p:nvPr/>
          </p:nvSpPr>
          <p:spPr>
            <a:xfrm>
              <a:off x="761256" y="85351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7" name="Google Shape;4397;p52"/>
            <p:cNvSpPr/>
            <p:nvPr/>
          </p:nvSpPr>
          <p:spPr>
            <a:xfrm>
              <a:off x="689888" y="92488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8" name="Google Shape;4398;p52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9" name="Google Shape;4399;p52"/>
            <p:cNvSpPr/>
            <p:nvPr/>
          </p:nvSpPr>
          <p:spPr>
            <a:xfrm>
              <a:off x="1128589" y="370732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0" name="Google Shape;4400;p52"/>
            <p:cNvSpPr/>
            <p:nvPr/>
          </p:nvSpPr>
          <p:spPr>
            <a:xfrm>
              <a:off x="1057221" y="44000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1" name="Google Shape;4401;p52"/>
            <p:cNvSpPr/>
            <p:nvPr/>
          </p:nvSpPr>
          <p:spPr>
            <a:xfrm>
              <a:off x="985854" y="51136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2" name="Google Shape;4402;p52"/>
            <p:cNvSpPr/>
            <p:nvPr/>
          </p:nvSpPr>
          <p:spPr>
            <a:xfrm>
              <a:off x="916585" y="58273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3" name="Google Shape;4403;p52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4" name="Google Shape;4404;p52"/>
            <p:cNvSpPr/>
            <p:nvPr/>
          </p:nvSpPr>
          <p:spPr>
            <a:xfrm>
              <a:off x="775949" y="727570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5" name="Google Shape;4405;p52"/>
            <p:cNvSpPr/>
            <p:nvPr/>
          </p:nvSpPr>
          <p:spPr>
            <a:xfrm>
              <a:off x="702483" y="796839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6" name="Google Shape;4406;p52"/>
            <p:cNvSpPr/>
            <p:nvPr/>
          </p:nvSpPr>
          <p:spPr>
            <a:xfrm>
              <a:off x="631115" y="8661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7" name="Google Shape;4407;p52"/>
            <p:cNvSpPr/>
            <p:nvPr/>
          </p:nvSpPr>
          <p:spPr>
            <a:xfrm>
              <a:off x="559747" y="93747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8" name="Google Shape;4408;p52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9" name="Google Shape;4409;p52"/>
            <p:cNvSpPr/>
            <p:nvPr/>
          </p:nvSpPr>
          <p:spPr>
            <a:xfrm>
              <a:off x="1000547" y="383327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0" name="Google Shape;4410;p52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1" name="Google Shape;4411;p52"/>
            <p:cNvSpPr/>
            <p:nvPr/>
          </p:nvSpPr>
          <p:spPr>
            <a:xfrm>
              <a:off x="857812" y="523963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2" name="Google Shape;4412;p52"/>
            <p:cNvSpPr/>
            <p:nvPr/>
          </p:nvSpPr>
          <p:spPr>
            <a:xfrm>
              <a:off x="786444" y="595330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3" name="Google Shape;4413;p52"/>
            <p:cNvSpPr/>
            <p:nvPr/>
          </p:nvSpPr>
          <p:spPr>
            <a:xfrm>
              <a:off x="717176" y="66879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4" name="Google Shape;4414;p52"/>
            <p:cNvSpPr/>
            <p:nvPr/>
          </p:nvSpPr>
          <p:spPr>
            <a:xfrm>
              <a:off x="647907" y="740164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5" name="Google Shape;4415;p52"/>
            <p:cNvSpPr/>
            <p:nvPr/>
          </p:nvSpPr>
          <p:spPr>
            <a:xfrm>
              <a:off x="574441" y="8094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6" name="Google Shape;4416;p52"/>
            <p:cNvSpPr/>
            <p:nvPr/>
          </p:nvSpPr>
          <p:spPr>
            <a:xfrm>
              <a:off x="503073" y="880800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7" name="Google Shape;4417;p52"/>
            <p:cNvSpPr/>
            <p:nvPr/>
          </p:nvSpPr>
          <p:spPr>
            <a:xfrm>
              <a:off x="1013141" y="25318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8" name="Google Shape;4418;p52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9" name="Google Shape;4419;p52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0" name="Google Shape;4420;p52"/>
            <p:cNvSpPr/>
            <p:nvPr/>
          </p:nvSpPr>
          <p:spPr>
            <a:xfrm>
              <a:off x="799039" y="467288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1" name="Google Shape;4421;p52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2" name="Google Shape;4422;p52"/>
            <p:cNvSpPr/>
            <p:nvPr/>
          </p:nvSpPr>
          <p:spPr>
            <a:xfrm>
              <a:off x="658403" y="60792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3" name="Google Shape;4423;p52"/>
            <p:cNvSpPr/>
            <p:nvPr/>
          </p:nvSpPr>
          <p:spPr>
            <a:xfrm>
              <a:off x="587035" y="67929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4" name="Google Shape;4424;p52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5" name="Google Shape;4425;p52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6" name="Google Shape;4426;p52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7" name="Google Shape;4427;p52"/>
            <p:cNvSpPr/>
            <p:nvPr/>
          </p:nvSpPr>
          <p:spPr>
            <a:xfrm>
              <a:off x="885100" y="267879"/>
              <a:ext cx="461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8" name="Google Shape;4428;p52"/>
            <p:cNvSpPr/>
            <p:nvPr/>
          </p:nvSpPr>
          <p:spPr>
            <a:xfrm>
              <a:off x="813732" y="337148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9" name="Google Shape;4429;p52"/>
            <p:cNvSpPr/>
            <p:nvPr/>
          </p:nvSpPr>
          <p:spPr>
            <a:xfrm>
              <a:off x="742364" y="408515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0" name="Google Shape;4430;p52"/>
            <p:cNvSpPr/>
            <p:nvPr/>
          </p:nvSpPr>
          <p:spPr>
            <a:xfrm>
              <a:off x="670997" y="47988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1" name="Google Shape;4431;p52"/>
            <p:cNvSpPr/>
            <p:nvPr/>
          </p:nvSpPr>
          <p:spPr>
            <a:xfrm>
              <a:off x="599629" y="5512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2" name="Google Shape;4432;p52"/>
            <p:cNvSpPr/>
            <p:nvPr/>
          </p:nvSpPr>
          <p:spPr>
            <a:xfrm>
              <a:off x="528262" y="622618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3" name="Google Shape;4433;p52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4" name="Google Shape;4434;p52"/>
            <p:cNvSpPr/>
            <p:nvPr/>
          </p:nvSpPr>
          <p:spPr>
            <a:xfrm>
              <a:off x="389725" y="765353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5" name="Google Shape;4435;p52"/>
            <p:cNvSpPr/>
            <p:nvPr/>
          </p:nvSpPr>
          <p:spPr>
            <a:xfrm>
              <a:off x="899793" y="139837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6" name="Google Shape;4436;p52"/>
            <p:cNvSpPr/>
            <p:nvPr/>
          </p:nvSpPr>
          <p:spPr>
            <a:xfrm>
              <a:off x="828425" y="211205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7" name="Google Shape;4437;p52"/>
            <p:cNvSpPr/>
            <p:nvPr/>
          </p:nvSpPr>
          <p:spPr>
            <a:xfrm>
              <a:off x="754959" y="280473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8" name="Google Shape;4438;p52"/>
            <p:cNvSpPr/>
            <p:nvPr/>
          </p:nvSpPr>
          <p:spPr>
            <a:xfrm>
              <a:off x="683591" y="35184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9" name="Google Shape;4439;p52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0" name="Google Shape;4440;p52"/>
            <p:cNvSpPr/>
            <p:nvPr/>
          </p:nvSpPr>
          <p:spPr>
            <a:xfrm>
              <a:off x="542955" y="492477"/>
              <a:ext cx="461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1" name="Google Shape;4441;p52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2" name="Google Shape;4442;p52"/>
            <p:cNvSpPr/>
            <p:nvPr/>
          </p:nvSpPr>
          <p:spPr>
            <a:xfrm>
              <a:off x="400220" y="6352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3" name="Google Shape;4443;p52"/>
            <p:cNvSpPr/>
            <p:nvPr/>
          </p:nvSpPr>
          <p:spPr>
            <a:xfrm>
              <a:off x="328852" y="7065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4" name="Google Shape;4444;p52"/>
            <p:cNvSpPr/>
            <p:nvPr/>
          </p:nvSpPr>
          <p:spPr>
            <a:xfrm>
              <a:off x="841020" y="81064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5" name="Google Shape;4445;p52"/>
            <p:cNvSpPr/>
            <p:nvPr/>
          </p:nvSpPr>
          <p:spPr>
            <a:xfrm>
              <a:off x="767553" y="150333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6" name="Google Shape;4446;p52"/>
            <p:cNvSpPr/>
            <p:nvPr/>
          </p:nvSpPr>
          <p:spPr>
            <a:xfrm>
              <a:off x="696185" y="22170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7" name="Google Shape;4447;p52"/>
            <p:cNvSpPr/>
            <p:nvPr/>
          </p:nvSpPr>
          <p:spPr>
            <a:xfrm>
              <a:off x="626917" y="293068"/>
              <a:ext cx="461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8" name="Google Shape;4448;p52"/>
            <p:cNvSpPr/>
            <p:nvPr/>
          </p:nvSpPr>
          <p:spPr>
            <a:xfrm>
              <a:off x="555549" y="36443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9" name="Google Shape;4449;p52"/>
            <p:cNvSpPr/>
            <p:nvPr/>
          </p:nvSpPr>
          <p:spPr>
            <a:xfrm>
              <a:off x="484182" y="435803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0" name="Google Shape;4450;p52"/>
            <p:cNvSpPr/>
            <p:nvPr/>
          </p:nvSpPr>
          <p:spPr>
            <a:xfrm>
              <a:off x="412814" y="507170"/>
              <a:ext cx="482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1" name="Google Shape;4451;p52"/>
            <p:cNvSpPr/>
            <p:nvPr/>
          </p:nvSpPr>
          <p:spPr>
            <a:xfrm>
              <a:off x="341447" y="576439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Google Shape;4452;p52"/>
            <p:cNvSpPr/>
            <p:nvPr/>
          </p:nvSpPr>
          <p:spPr>
            <a:xfrm>
              <a:off x="270079" y="64780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3" name="Google Shape;4453;p52"/>
            <p:cNvSpPr/>
            <p:nvPr/>
          </p:nvSpPr>
          <p:spPr>
            <a:xfrm>
              <a:off x="782246" y="22291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4" name="Google Shape;4454;p52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Google Shape;4455;p52"/>
            <p:cNvSpPr/>
            <p:nvPr/>
          </p:nvSpPr>
          <p:spPr>
            <a:xfrm>
              <a:off x="641610" y="167125"/>
              <a:ext cx="44100" cy="4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6" name="Google Shape;4456;p52"/>
            <p:cNvSpPr/>
            <p:nvPr/>
          </p:nvSpPr>
          <p:spPr>
            <a:xfrm>
              <a:off x="570243" y="236393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7" name="Google Shape;4457;p52"/>
            <p:cNvSpPr/>
            <p:nvPr/>
          </p:nvSpPr>
          <p:spPr>
            <a:xfrm>
              <a:off x="496776" y="30566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8" name="Google Shape;4458;p52"/>
            <p:cNvSpPr/>
            <p:nvPr/>
          </p:nvSpPr>
          <p:spPr>
            <a:xfrm>
              <a:off x="425408" y="37703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9" name="Google Shape;4459;p52"/>
            <p:cNvSpPr/>
            <p:nvPr/>
          </p:nvSpPr>
          <p:spPr>
            <a:xfrm>
              <a:off x="356140" y="448397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0" name="Google Shape;4460;p52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1" name="Google Shape;4461;p52"/>
            <p:cNvSpPr/>
            <p:nvPr/>
          </p:nvSpPr>
          <p:spPr>
            <a:xfrm>
              <a:off x="213405" y="591132"/>
              <a:ext cx="48278" cy="461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2" name="Google Shape;4462;p52"/>
            <p:cNvSpPr/>
            <p:nvPr/>
          </p:nvSpPr>
          <p:spPr>
            <a:xfrm>
              <a:off x="723473" y="-36482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3" name="Google Shape;4463;p52"/>
            <p:cNvSpPr/>
            <p:nvPr/>
          </p:nvSpPr>
          <p:spPr>
            <a:xfrm>
              <a:off x="652105" y="34885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4" name="Google Shape;4464;p52"/>
            <p:cNvSpPr/>
            <p:nvPr/>
          </p:nvSpPr>
          <p:spPr>
            <a:xfrm>
              <a:off x="582837" y="108352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5" name="Google Shape;4465;p52"/>
            <p:cNvSpPr/>
            <p:nvPr/>
          </p:nvSpPr>
          <p:spPr>
            <a:xfrm>
              <a:off x="511469" y="179719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6" name="Google Shape;4466;p52"/>
            <p:cNvSpPr/>
            <p:nvPr/>
          </p:nvSpPr>
          <p:spPr>
            <a:xfrm>
              <a:off x="440102" y="248988"/>
              <a:ext cx="46179" cy="461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7" name="Google Shape;4467;p52"/>
            <p:cNvSpPr/>
            <p:nvPr/>
          </p:nvSpPr>
          <p:spPr>
            <a:xfrm>
              <a:off x="368734" y="3182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Google Shape;4468;p52"/>
            <p:cNvSpPr/>
            <p:nvPr/>
          </p:nvSpPr>
          <p:spPr>
            <a:xfrm>
              <a:off x="297367" y="389624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9" name="Google Shape;4469;p52"/>
            <p:cNvSpPr/>
            <p:nvPr/>
          </p:nvSpPr>
          <p:spPr>
            <a:xfrm>
              <a:off x="225999" y="46099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0" name="Google Shape;4470;p52"/>
            <p:cNvSpPr/>
            <p:nvPr/>
          </p:nvSpPr>
          <p:spPr>
            <a:xfrm>
              <a:off x="154631" y="532359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Google Shape;4471;p52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2" name="Google Shape;4472;p52"/>
            <p:cNvSpPr/>
            <p:nvPr/>
          </p:nvSpPr>
          <p:spPr>
            <a:xfrm>
              <a:off x="593332" y="-238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3" name="Google Shape;4473;p52"/>
            <p:cNvSpPr/>
            <p:nvPr/>
          </p:nvSpPr>
          <p:spPr>
            <a:xfrm>
              <a:off x="524064" y="47479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4" name="Google Shape;4474;p52"/>
            <p:cNvSpPr/>
            <p:nvPr/>
          </p:nvSpPr>
          <p:spPr>
            <a:xfrm>
              <a:off x="452696" y="1188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5" name="Google Shape;4475;p52"/>
            <p:cNvSpPr/>
            <p:nvPr/>
          </p:nvSpPr>
          <p:spPr>
            <a:xfrm>
              <a:off x="381328" y="19021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6" name="Google Shape;4476;p52"/>
            <p:cNvSpPr/>
            <p:nvPr/>
          </p:nvSpPr>
          <p:spPr>
            <a:xfrm>
              <a:off x="312060" y="263681"/>
              <a:ext cx="441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7" name="Google Shape;4477;p52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8" name="Google Shape;4478;p52"/>
            <p:cNvSpPr/>
            <p:nvPr/>
          </p:nvSpPr>
          <p:spPr>
            <a:xfrm>
              <a:off x="167226" y="404317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9" name="Google Shape;4479;p52"/>
            <p:cNvSpPr/>
            <p:nvPr/>
          </p:nvSpPr>
          <p:spPr>
            <a:xfrm>
              <a:off x="97957" y="473586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0" name="Google Shape;4480;p52"/>
            <p:cNvSpPr/>
            <p:nvPr/>
          </p:nvSpPr>
          <p:spPr>
            <a:xfrm>
              <a:off x="608025" y="-151930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1" name="Google Shape;4481;p52"/>
            <p:cNvSpPr/>
            <p:nvPr/>
          </p:nvSpPr>
          <p:spPr>
            <a:xfrm>
              <a:off x="536658" y="-80562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2" name="Google Shape;4482;p52"/>
            <p:cNvSpPr/>
            <p:nvPr/>
          </p:nvSpPr>
          <p:spPr>
            <a:xfrm>
              <a:off x="465290" y="-91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3" name="Google Shape;4483;p52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4" name="Google Shape;4484;p52"/>
            <p:cNvSpPr/>
            <p:nvPr/>
          </p:nvSpPr>
          <p:spPr>
            <a:xfrm>
              <a:off x="322555" y="131441"/>
              <a:ext cx="48278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5" name="Google Shape;4485;p52"/>
            <p:cNvSpPr/>
            <p:nvPr/>
          </p:nvSpPr>
          <p:spPr>
            <a:xfrm>
              <a:off x="255386" y="204908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6" name="Google Shape;4486;p52"/>
            <p:cNvSpPr/>
            <p:nvPr/>
          </p:nvSpPr>
          <p:spPr>
            <a:xfrm>
              <a:off x="184018" y="276275"/>
              <a:ext cx="42000" cy="4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7" name="Google Shape;4487;p52"/>
            <p:cNvSpPr/>
            <p:nvPr/>
          </p:nvSpPr>
          <p:spPr>
            <a:xfrm>
              <a:off x="110552" y="345544"/>
              <a:ext cx="482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8" name="Google Shape;4488;p52"/>
            <p:cNvSpPr/>
            <p:nvPr/>
          </p:nvSpPr>
          <p:spPr>
            <a:xfrm>
              <a:off x="39184" y="41691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89" name="Google Shape;44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48" y="1478850"/>
            <a:ext cx="7433495" cy="7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0" name="Google Shape;449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50" y="2554650"/>
            <a:ext cx="3572525" cy="10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p53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496" name="Google Shape;4496;p53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86"/>
              <a:buNone/>
            </a:pPr>
            <a:r>
              <a:rPr lang="en" sz="2100"/>
              <a:t>Does anyone have any questions?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86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p30"/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4" name="Google Shape;2914;p30"/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5" name="Google Shape;2915;p30"/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6" name="Google Shape;2916;p30"/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7" name="Google Shape;2917;p30"/>
          <p:cNvSpPr txBox="1">
            <a:spLocks noGrp="1"/>
          </p:cNvSpPr>
          <p:nvPr>
            <p:ph type="title"/>
          </p:nvPr>
        </p:nvSpPr>
        <p:spPr>
          <a:xfrm>
            <a:off x="723900" y="595950"/>
            <a:ext cx="7521000" cy="6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Client Table and insertions</a:t>
            </a:r>
            <a:endParaRPr/>
          </a:p>
        </p:txBody>
      </p:sp>
      <p:pic>
        <p:nvPicPr>
          <p:cNvPr id="2918" name="Google Shape;29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63" y="1369325"/>
            <a:ext cx="38195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9" name="Google Shape;29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13" y="3152850"/>
            <a:ext cx="8181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31"/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5" name="Google Shape;2925;p31"/>
          <p:cNvSpPr txBox="1">
            <a:spLocks noGrp="1"/>
          </p:cNvSpPr>
          <p:nvPr>
            <p:ph type="title"/>
          </p:nvPr>
        </p:nvSpPr>
        <p:spPr>
          <a:xfrm>
            <a:off x="800025" y="275095"/>
            <a:ext cx="68832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sz="3400"/>
              <a:t>Dentists table and insertions</a:t>
            </a:r>
            <a:endParaRPr sz="3400"/>
          </a:p>
        </p:txBody>
      </p:sp>
      <p:pic>
        <p:nvPicPr>
          <p:cNvPr id="2926" name="Google Shape;29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25" y="1204506"/>
            <a:ext cx="45243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7" name="Google Shape;29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23781"/>
            <a:ext cx="85439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p32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Appointments Table and Insertions</a:t>
            </a:r>
            <a:endParaRPr/>
          </a:p>
        </p:txBody>
      </p:sp>
      <p:pic>
        <p:nvPicPr>
          <p:cNvPr id="2933" name="Google Shape;29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150"/>
            <a:ext cx="4783549" cy="17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4" name="Google Shape;293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88525"/>
            <a:ext cx="8839202" cy="1428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33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Visits Table and Insertions</a:t>
            </a:r>
            <a:endParaRPr/>
          </a:p>
        </p:txBody>
      </p:sp>
      <p:pic>
        <p:nvPicPr>
          <p:cNvPr id="2940" name="Google Shape;29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150"/>
            <a:ext cx="5232501" cy="24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1" name="Google Shape;294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34350"/>
            <a:ext cx="8839200" cy="955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p34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ClientPayment Table and Insertions</a:t>
            </a:r>
            <a:endParaRPr/>
          </a:p>
        </p:txBody>
      </p:sp>
      <p:pic>
        <p:nvPicPr>
          <p:cNvPr id="2947" name="Google Shape;29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149"/>
            <a:ext cx="74485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8" name="Google Shape;29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06349"/>
            <a:ext cx="8839200" cy="979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35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Payments Table and insertions</a:t>
            </a:r>
            <a:endParaRPr/>
          </a:p>
        </p:txBody>
      </p:sp>
      <p:pic>
        <p:nvPicPr>
          <p:cNvPr id="2954" name="Google Shape;29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150"/>
            <a:ext cx="6048075" cy="24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5" name="Google Shape;29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02425"/>
            <a:ext cx="7952985" cy="10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p36"/>
          <p:cNvSpPr txBox="1">
            <a:spLocks noGrp="1"/>
          </p:cNvSpPr>
          <p:nvPr>
            <p:ph type="title"/>
          </p:nvPr>
        </p:nvSpPr>
        <p:spPr>
          <a:xfrm>
            <a:off x="669525" y="160999"/>
            <a:ext cx="7696200" cy="63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InsuranceCompanyPayment Table and Insertions</a:t>
            </a:r>
            <a:endParaRPr/>
          </a:p>
        </p:txBody>
      </p:sp>
      <p:pic>
        <p:nvPicPr>
          <p:cNvPr id="2961" name="Google Shape;29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0" y="1150000"/>
            <a:ext cx="5863225" cy="22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2" name="Google Shape;29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88350"/>
            <a:ext cx="8570350" cy="14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(16:9)</PresentationFormat>
  <Paragraphs>36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Poppins ExtraBold</vt:lpstr>
      <vt:lpstr>Arimo</vt:lpstr>
      <vt:lpstr>Bebas Neue</vt:lpstr>
      <vt:lpstr>Anaheim</vt:lpstr>
      <vt:lpstr>Calibri</vt:lpstr>
      <vt:lpstr>Arial</vt:lpstr>
      <vt:lpstr>Simple Light</vt:lpstr>
      <vt:lpstr>Elegant Workplan by Slidesgo</vt:lpstr>
      <vt:lpstr>ABC Orthodontics</vt:lpstr>
      <vt:lpstr>ERD diagram</vt:lpstr>
      <vt:lpstr>Client Table and insertions</vt:lpstr>
      <vt:lpstr>Dentists table and insertions</vt:lpstr>
      <vt:lpstr>Appointments Table and Insertions</vt:lpstr>
      <vt:lpstr>Visits Table and Insertions</vt:lpstr>
      <vt:lpstr>ClientPayment Table and Insertions</vt:lpstr>
      <vt:lpstr>Payments Table and insertions</vt:lpstr>
      <vt:lpstr>InsuranceCompanyPayment Table and Insertions</vt:lpstr>
      <vt:lpstr>InsuranceCompany Table and Insertions</vt:lpstr>
      <vt:lpstr>Query 1:</vt:lpstr>
      <vt:lpstr>Query 1 Result:</vt:lpstr>
      <vt:lpstr>Query 2 </vt:lpstr>
      <vt:lpstr>Query 2 Result:</vt:lpstr>
      <vt:lpstr>Query 3</vt:lpstr>
      <vt:lpstr>Query 3 Result:</vt:lpstr>
      <vt:lpstr>Query 4:</vt:lpstr>
      <vt:lpstr>Query 5:</vt:lpstr>
      <vt:lpstr>Query 5 Result:</vt:lpstr>
      <vt:lpstr>Query 6:</vt:lpstr>
      <vt:lpstr>Query 6 Result:</vt:lpstr>
      <vt:lpstr>Query 7:</vt:lpstr>
      <vt:lpstr>Query 7 Result:</vt:lpstr>
      <vt:lpstr>Query 8:</vt:lpstr>
      <vt:lpstr>Query 8 Result: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Meerab Khan</cp:lastModifiedBy>
  <cp:revision>1</cp:revision>
  <dcterms:modified xsi:type="dcterms:W3CDTF">2025-08-07T20:27:23Z</dcterms:modified>
</cp:coreProperties>
</file>