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60" r:id="rId3"/>
    <p:sldId id="257" r:id="rId4"/>
    <p:sldId id="258" r:id="rId5"/>
    <p:sldId id="262" r:id="rId6"/>
    <p:sldId id="264" r:id="rId7"/>
    <p:sldId id="266" r:id="rId8"/>
    <p:sldId id="267"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FA54153-D7FF-450C-8ADA-23853ECD7B4D}">
          <p14:sldIdLst>
            <p14:sldId id="256"/>
            <p14:sldId id="260"/>
            <p14:sldId id="257"/>
            <p14:sldId id="258"/>
            <p14:sldId id="262"/>
            <p14:sldId id="264"/>
          </p14:sldIdLst>
        </p14:section>
        <p14:section name="Untitled Section" id="{35C676D3-32A1-4B79-8139-12A5D1FF140B}">
          <p14:sldIdLst>
            <p14:sldId id="265"/>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93762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85675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91821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134161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195511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2569650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28053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253501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5841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933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144921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0408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272283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15684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406670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18345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48D44-B049-4477-AB9A-17D278CE8CF8}" type="datetimeFigureOut">
              <a:rPr lang="en-IN" smtClean="0"/>
              <a:pPr/>
              <a:t>27-10-2023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419023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348D44-B049-4477-AB9A-17D278CE8CF8}" type="datetimeFigureOut">
              <a:rPr lang="en-IN" smtClean="0"/>
              <a:pPr/>
              <a:t>27-10-2023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D7814F-FF65-4A6A-A7AC-90564205B88D}" type="slidenum">
              <a:rPr lang="en-IN" smtClean="0"/>
              <a:pPr/>
              <a:t>‹#›</a:t>
            </a:fld>
            <a:endParaRPr lang="en-IN"/>
          </a:p>
        </p:txBody>
      </p:sp>
    </p:spTree>
    <p:extLst>
      <p:ext uri="{BB962C8B-B14F-4D97-AF65-F5344CB8AC3E}">
        <p14:creationId xmlns:p14="http://schemas.microsoft.com/office/powerpoint/2010/main" xmlns="" val="357892565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1DAFEF7-9285-F2C2-E51E-FAF6A2C0F401}"/>
              </a:ext>
            </a:extLst>
          </p:cNvPr>
          <p:cNvSpPr txBox="1"/>
          <p:nvPr/>
        </p:nvSpPr>
        <p:spPr>
          <a:xfrm>
            <a:off x="1933433" y="1394965"/>
            <a:ext cx="8325134" cy="1723549"/>
          </a:xfrm>
          <a:prstGeom prst="rect">
            <a:avLst/>
          </a:prstGeom>
          <a:noFill/>
        </p:spPr>
        <p:txBody>
          <a:bodyPr wrap="square" rtlCol="0">
            <a:spAutoFit/>
          </a:bodyPr>
          <a:lstStyle/>
          <a:p>
            <a:pPr algn="ctr"/>
            <a:r>
              <a:rPr lang="en-US" sz="4400" b="0" i="0" dirty="0">
                <a:solidFill>
                  <a:schemeClr val="bg1"/>
                </a:solidFill>
                <a:effectLst/>
                <a:latin typeface="Arca Majora 3 Heavy" panose="00000A00000000000000" pitchFamily="50" charset="0"/>
              </a:rPr>
              <a:t>Air Quality Monitoring</a:t>
            </a:r>
          </a:p>
          <a:p>
            <a:pPr algn="ctr"/>
            <a:r>
              <a:rPr lang="en-US" sz="4400" b="0" i="0" dirty="0">
                <a:solidFill>
                  <a:schemeClr val="bg1"/>
                </a:solidFill>
                <a:effectLst/>
                <a:latin typeface="Arca Majora 3 Heavy" panose="00000A00000000000000" pitchFamily="50" charset="0"/>
              </a:rPr>
              <a:t>Breathing Safely</a:t>
            </a:r>
            <a:endParaRPr lang="en-US" sz="3200" b="0" i="0" dirty="0">
              <a:solidFill>
                <a:schemeClr val="bg1"/>
              </a:solidFill>
              <a:effectLst/>
              <a:latin typeface="Arca Majora 3 Heavy" panose="00000A00000000000000" pitchFamily="50" charset="0"/>
            </a:endParaRPr>
          </a:p>
          <a:p>
            <a:pPr algn="ctr">
              <a:buFont typeface="Arial" panose="020B0604020202020204" pitchFamily="34" charset="0"/>
              <a:buChar char="•"/>
            </a:pPr>
            <a:r>
              <a:rPr lang="en-US" b="0" i="0" dirty="0">
                <a:solidFill>
                  <a:schemeClr val="bg1"/>
                </a:solidFill>
                <a:effectLst/>
                <a:latin typeface="Söhne"/>
              </a:rPr>
              <a:t>Subtitle: An Overview of Air Quality and Monitoring Techniques</a:t>
            </a:r>
          </a:p>
        </p:txBody>
      </p:sp>
      <p:sp>
        <p:nvSpPr>
          <p:cNvPr id="2" name="TextBox 1">
            <a:extLst>
              <a:ext uri="{FF2B5EF4-FFF2-40B4-BE49-F238E27FC236}">
                <a16:creationId xmlns:a16="http://schemas.microsoft.com/office/drawing/2014/main" xmlns="" id="{DDDDAD69-70D8-2CEB-6B74-528CD8461658}"/>
              </a:ext>
            </a:extLst>
          </p:cNvPr>
          <p:cNvSpPr txBox="1"/>
          <p:nvPr/>
        </p:nvSpPr>
        <p:spPr>
          <a:xfrm>
            <a:off x="641446" y="4394803"/>
            <a:ext cx="6728346" cy="1754326"/>
          </a:xfrm>
          <a:prstGeom prst="rect">
            <a:avLst/>
          </a:prstGeom>
          <a:noFill/>
        </p:spPr>
        <p:txBody>
          <a:bodyPr wrap="square" rtlCol="0">
            <a:spAutoFit/>
          </a:bodyPr>
          <a:lstStyle/>
          <a:p>
            <a:r>
              <a:rPr lang="en-US" dirty="0">
                <a:solidFill>
                  <a:schemeClr val="bg1"/>
                </a:solidFill>
              </a:rPr>
              <a:t>Swetha S </a:t>
            </a:r>
            <a:r>
              <a:rPr lang="en-US" sz="1100" dirty="0">
                <a:solidFill>
                  <a:schemeClr val="bg1"/>
                </a:solidFill>
              </a:rPr>
              <a:t>(Leader</a:t>
            </a:r>
            <a:r>
              <a:rPr lang="en-US" sz="1400" dirty="0">
                <a:solidFill>
                  <a:schemeClr val="bg1"/>
                </a:solidFill>
              </a:rPr>
              <a:t>)</a:t>
            </a:r>
          </a:p>
          <a:p>
            <a:r>
              <a:rPr lang="en-US" dirty="0">
                <a:solidFill>
                  <a:schemeClr val="bg1"/>
                </a:solidFill>
              </a:rPr>
              <a:t>Vijayalakshmi S</a:t>
            </a:r>
          </a:p>
          <a:p>
            <a:r>
              <a:rPr lang="en-US" dirty="0">
                <a:solidFill>
                  <a:schemeClr val="bg1"/>
                </a:solidFill>
              </a:rPr>
              <a:t>Meera S</a:t>
            </a:r>
          </a:p>
          <a:p>
            <a:r>
              <a:rPr lang="en-US" dirty="0">
                <a:solidFill>
                  <a:schemeClr val="bg1"/>
                </a:solidFill>
              </a:rPr>
              <a:t>Kaviya V</a:t>
            </a:r>
          </a:p>
          <a:p>
            <a:r>
              <a:rPr lang="en-US" dirty="0" err="1">
                <a:solidFill>
                  <a:schemeClr val="bg1"/>
                </a:solidFill>
              </a:rPr>
              <a:t>Keerthika</a:t>
            </a:r>
            <a:r>
              <a:rPr lang="en-US" dirty="0">
                <a:solidFill>
                  <a:schemeClr val="bg1"/>
                </a:solidFill>
              </a:rPr>
              <a:t> E</a:t>
            </a:r>
          </a:p>
          <a:p>
            <a:r>
              <a:rPr lang="en-US" dirty="0" err="1">
                <a:solidFill>
                  <a:schemeClr val="bg1"/>
                </a:solidFill>
              </a:rPr>
              <a:t>Sivajothi</a:t>
            </a:r>
            <a:r>
              <a:rPr lang="en-US" dirty="0">
                <a:solidFill>
                  <a:schemeClr val="bg1"/>
                </a:solidFill>
              </a:rPr>
              <a:t> R </a:t>
            </a:r>
            <a:endParaRPr lang="en-IN" dirty="0">
              <a:solidFill>
                <a:schemeClr val="bg1"/>
              </a:solidFill>
            </a:endParaRPr>
          </a:p>
        </p:txBody>
      </p:sp>
    </p:spTree>
    <p:extLst>
      <p:ext uri="{BB962C8B-B14F-4D97-AF65-F5344CB8AC3E}">
        <p14:creationId xmlns:p14="http://schemas.microsoft.com/office/powerpoint/2010/main" xmlns="" val="212190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890801C-7075-B5B5-1487-C6AC11211E33}"/>
              </a:ext>
            </a:extLst>
          </p:cNvPr>
          <p:cNvSpPr txBox="1"/>
          <p:nvPr/>
        </p:nvSpPr>
        <p:spPr>
          <a:xfrm>
            <a:off x="2347415" y="3185910"/>
            <a:ext cx="7497170" cy="1323439"/>
          </a:xfrm>
          <a:prstGeom prst="rect">
            <a:avLst/>
          </a:prstGeom>
          <a:noFill/>
        </p:spPr>
        <p:txBody>
          <a:bodyPr wrap="square" rtlCol="0">
            <a:spAutoFit/>
          </a:bodyPr>
          <a:lstStyle/>
          <a:p>
            <a:pPr algn="ctr"/>
            <a:r>
              <a:rPr lang="en-US" sz="8000" dirty="0"/>
              <a:t>THANK YOU</a:t>
            </a:r>
            <a:endParaRPr lang="en-IN" sz="8000" dirty="0"/>
          </a:p>
        </p:txBody>
      </p:sp>
    </p:spTree>
    <p:extLst>
      <p:ext uri="{BB962C8B-B14F-4D97-AF65-F5344CB8AC3E}">
        <p14:creationId xmlns:p14="http://schemas.microsoft.com/office/powerpoint/2010/main" xmlns="" val="139080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36ADC69-523C-90A6-F85A-5B29B110D1FD}"/>
              </a:ext>
            </a:extLst>
          </p:cNvPr>
          <p:cNvSpPr txBox="1"/>
          <p:nvPr/>
        </p:nvSpPr>
        <p:spPr>
          <a:xfrm>
            <a:off x="841612" y="2991473"/>
            <a:ext cx="10508776" cy="1569660"/>
          </a:xfrm>
          <a:prstGeom prst="rect">
            <a:avLst/>
          </a:prstGeom>
          <a:noFill/>
        </p:spPr>
        <p:txBody>
          <a:bodyPr wrap="square" rtlCol="0">
            <a:spAutoFit/>
          </a:bodyPr>
          <a:lstStyle/>
          <a:p>
            <a:pPr algn="l"/>
            <a:r>
              <a:rPr lang="en-US" sz="2400" b="0" i="0" dirty="0">
                <a:solidFill>
                  <a:srgbClr val="374151"/>
                </a:solidFill>
                <a:effectLst/>
                <a:latin typeface="Söhne"/>
              </a:rPr>
              <a:t>Air quality monitoring is a critical practice in today's world, driven by the increasing concerns over its profound impact on human health and the environment. This presentation explores the fundamental aspects of air quality monitoring in a 10-slide format</a:t>
            </a:r>
          </a:p>
        </p:txBody>
      </p:sp>
      <p:sp>
        <p:nvSpPr>
          <p:cNvPr id="5" name="TextBox 4">
            <a:extLst>
              <a:ext uri="{FF2B5EF4-FFF2-40B4-BE49-F238E27FC236}">
                <a16:creationId xmlns:a16="http://schemas.microsoft.com/office/drawing/2014/main" xmlns="" id="{33996984-C9E8-9D06-9BF6-3411858D9A82}"/>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Abstract</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xmlns="" val="265759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4AF82C-1517-939C-EAE5-94A186DEEF15}"/>
              </a:ext>
            </a:extLst>
          </p:cNvPr>
          <p:cNvSpPr>
            <a:spLocks noGrp="1"/>
          </p:cNvSpPr>
          <p:nvPr>
            <p:ph idx="1"/>
          </p:nvPr>
        </p:nvSpPr>
        <p:spPr>
          <a:xfrm>
            <a:off x="472566" y="3067524"/>
            <a:ext cx="8825659" cy="3416300"/>
          </a:xfrm>
        </p:spPr>
        <p:txBody>
          <a:bodyPr/>
          <a:lstStyle/>
          <a:p>
            <a:pPr marL="742950" lvl="1" indent="-285750" algn="l">
              <a:buFont typeface="Arial" panose="020B0604020202020204" pitchFamily="34" charset="0"/>
              <a:buChar char="•"/>
            </a:pPr>
            <a:r>
              <a:rPr lang="en-US" sz="2400" b="0" i="0" dirty="0">
                <a:solidFill>
                  <a:srgbClr val="374151"/>
                </a:solidFill>
                <a:effectLst/>
                <a:latin typeface="Söhne"/>
              </a:rPr>
              <a:t>Briefly introduce the concept of air quality and its importance.</a:t>
            </a:r>
          </a:p>
          <a:p>
            <a:pPr marL="742950" lvl="1" indent="-285750" algn="l">
              <a:buFont typeface="Arial" panose="020B0604020202020204" pitchFamily="34" charset="0"/>
              <a:buChar char="•"/>
            </a:pPr>
            <a:r>
              <a:rPr lang="en-US" sz="2400" b="0" i="0" dirty="0">
                <a:solidFill>
                  <a:srgbClr val="374151"/>
                </a:solidFill>
                <a:effectLst/>
                <a:latin typeface="Söhne"/>
              </a:rPr>
              <a:t>State the objectives of the presentation.</a:t>
            </a:r>
          </a:p>
          <a:p>
            <a:endParaRPr lang="en-IN" dirty="0"/>
          </a:p>
        </p:txBody>
      </p:sp>
      <p:sp>
        <p:nvSpPr>
          <p:cNvPr id="2" name="TextBox 1">
            <a:extLst>
              <a:ext uri="{FF2B5EF4-FFF2-40B4-BE49-F238E27FC236}">
                <a16:creationId xmlns:a16="http://schemas.microsoft.com/office/drawing/2014/main" xmlns="" id="{3E6B8B5B-8E12-3C86-FC49-7B29FEF94E1F}"/>
              </a:ext>
            </a:extLst>
          </p:cNvPr>
          <p:cNvSpPr txBox="1"/>
          <p:nvPr/>
        </p:nvSpPr>
        <p:spPr>
          <a:xfrm>
            <a:off x="746078" y="864976"/>
            <a:ext cx="9585278" cy="707886"/>
          </a:xfrm>
          <a:prstGeom prst="rect">
            <a:avLst/>
          </a:prstGeom>
          <a:noFill/>
        </p:spPr>
        <p:txBody>
          <a:bodyPr wrap="square" rtlCol="0">
            <a:spAutoFit/>
          </a:bodyPr>
          <a:lstStyle/>
          <a:p>
            <a:r>
              <a:rPr lang="en-US" sz="4000" dirty="0">
                <a:solidFill>
                  <a:schemeClr val="bg1"/>
                </a:solidFill>
                <a:latin typeface="Arca Majora 3 Heavy" panose="00000A00000000000000" pitchFamily="50" charset="0"/>
              </a:rPr>
              <a:t>Introduction</a:t>
            </a:r>
            <a:endParaRPr lang="en-IN" sz="1600" dirty="0">
              <a:solidFill>
                <a:schemeClr val="bg1"/>
              </a:solidFill>
              <a:latin typeface="Arca Majora 3 Heavy" panose="00000A00000000000000" pitchFamily="50" charset="0"/>
            </a:endParaRPr>
          </a:p>
        </p:txBody>
      </p:sp>
    </p:spTree>
    <p:extLst>
      <p:ext uri="{BB962C8B-B14F-4D97-AF65-F5344CB8AC3E}">
        <p14:creationId xmlns:p14="http://schemas.microsoft.com/office/powerpoint/2010/main" xmlns="" val="23983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5621FDA-49BE-1110-2D5A-6CD606A5A16F}"/>
              </a:ext>
            </a:extLst>
          </p:cNvPr>
          <p:cNvSpPr txBox="1"/>
          <p:nvPr/>
        </p:nvSpPr>
        <p:spPr>
          <a:xfrm>
            <a:off x="873456" y="2644170"/>
            <a:ext cx="10727140" cy="1569660"/>
          </a:xfrm>
          <a:prstGeom prst="rect">
            <a:avLst/>
          </a:prstGeom>
          <a:noFill/>
        </p:spPr>
        <p:txBody>
          <a:bodyPr wrap="square" rtlCol="0">
            <a:spAutoFit/>
          </a:bodyPr>
          <a:lstStyle/>
          <a:p>
            <a:pPr algn="l"/>
            <a:r>
              <a:rPr lang="en-US" sz="2400" b="0" i="0" dirty="0">
                <a:solidFill>
                  <a:srgbClr val="374151"/>
                </a:solidFill>
                <a:effectLst/>
                <a:latin typeface="Söhne"/>
              </a:rPr>
              <a:t>Air quality is a fundamental component of our daily lives, impacting both our well-being and the environment we inhabit. This presentation delves into the world of air quality monitoring, exploring its significance in safeguarding our health and the planet</a:t>
            </a:r>
          </a:p>
        </p:txBody>
      </p:sp>
      <p:sp>
        <p:nvSpPr>
          <p:cNvPr id="2" name="TextBox 1">
            <a:extLst>
              <a:ext uri="{FF2B5EF4-FFF2-40B4-BE49-F238E27FC236}">
                <a16:creationId xmlns:a16="http://schemas.microsoft.com/office/drawing/2014/main" xmlns="" id="{4CF1A303-1F93-6E53-A1EF-574389EA87F4}"/>
              </a:ext>
            </a:extLst>
          </p:cNvPr>
          <p:cNvSpPr txBox="1"/>
          <p:nvPr/>
        </p:nvSpPr>
        <p:spPr>
          <a:xfrm>
            <a:off x="696036" y="859808"/>
            <a:ext cx="9075760" cy="707886"/>
          </a:xfrm>
          <a:prstGeom prst="rect">
            <a:avLst/>
          </a:prstGeom>
          <a:noFill/>
        </p:spPr>
        <p:txBody>
          <a:bodyPr wrap="square" rtlCol="0">
            <a:spAutoFit/>
          </a:bodyPr>
          <a:lstStyle/>
          <a:p>
            <a:pPr algn="l"/>
            <a:r>
              <a:rPr lang="en-US" sz="4000" b="1" i="0" dirty="0">
                <a:solidFill>
                  <a:schemeClr val="bg1"/>
                </a:solidFill>
                <a:effectLst/>
                <a:latin typeface="Söhne"/>
              </a:rPr>
              <a:t>Air Quality Monitoring - Breathing Safely</a:t>
            </a:r>
          </a:p>
        </p:txBody>
      </p:sp>
    </p:spTree>
    <p:extLst>
      <p:ext uri="{BB962C8B-B14F-4D97-AF65-F5344CB8AC3E}">
        <p14:creationId xmlns:p14="http://schemas.microsoft.com/office/powerpoint/2010/main" xmlns="" val="393149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Air Quality Monitoring System | Download Scientific Diagram">
            <a:extLst>
              <a:ext uri="{FF2B5EF4-FFF2-40B4-BE49-F238E27FC236}">
                <a16:creationId xmlns:a16="http://schemas.microsoft.com/office/drawing/2014/main" xmlns="" id="{872EF85D-5BB8-B4BC-1409-1496A775C9D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34270" y="2333766"/>
            <a:ext cx="5240739" cy="431269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A5267380-FAF7-3EC4-4BB0-0046A2BAAE0B}"/>
              </a:ext>
            </a:extLst>
          </p:cNvPr>
          <p:cNvSpPr txBox="1"/>
          <p:nvPr/>
        </p:nvSpPr>
        <p:spPr>
          <a:xfrm>
            <a:off x="627798" y="806117"/>
            <a:ext cx="9007522" cy="707886"/>
          </a:xfrm>
          <a:prstGeom prst="rect">
            <a:avLst/>
          </a:prstGeom>
          <a:noFill/>
        </p:spPr>
        <p:txBody>
          <a:bodyPr wrap="square" rtlCol="0">
            <a:spAutoFit/>
          </a:bodyPr>
          <a:lstStyle/>
          <a:p>
            <a:r>
              <a:rPr lang="en-US" sz="4000" dirty="0">
                <a:solidFill>
                  <a:schemeClr val="bg1"/>
                </a:solidFill>
              </a:rPr>
              <a:t>Block </a:t>
            </a:r>
            <a:r>
              <a:rPr lang="en-US" sz="4000" dirty="0" err="1">
                <a:solidFill>
                  <a:schemeClr val="bg1"/>
                </a:solidFill>
              </a:rPr>
              <a:t>Daigram</a:t>
            </a:r>
            <a:endParaRPr lang="en-IN" sz="4000" dirty="0">
              <a:solidFill>
                <a:schemeClr val="bg1"/>
              </a:solidFill>
            </a:endParaRPr>
          </a:p>
        </p:txBody>
      </p:sp>
    </p:spTree>
    <p:extLst>
      <p:ext uri="{BB962C8B-B14F-4D97-AF65-F5344CB8AC3E}">
        <p14:creationId xmlns:p14="http://schemas.microsoft.com/office/powerpoint/2010/main" xmlns="" val="65512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43303-6010-4965-2612-8D998EC54A9E}"/>
              </a:ext>
            </a:extLst>
          </p:cNvPr>
          <p:cNvSpPr>
            <a:spLocks noGrp="1"/>
          </p:cNvSpPr>
          <p:nvPr>
            <p:ph type="title"/>
          </p:nvPr>
        </p:nvSpPr>
        <p:spPr>
          <a:xfrm>
            <a:off x="731873" y="741656"/>
            <a:ext cx="8761413" cy="706964"/>
          </a:xfrm>
        </p:spPr>
        <p:txBody>
          <a:bodyPr/>
          <a:lstStyle/>
          <a:p>
            <a:r>
              <a:rPr lang="en-US" sz="4000" dirty="0"/>
              <a:t>Circuit </a:t>
            </a:r>
            <a:r>
              <a:rPr lang="en-US" sz="4000" dirty="0" err="1"/>
              <a:t>Daigram</a:t>
            </a:r>
            <a:endParaRPr lang="en-IN" sz="4000" dirty="0"/>
          </a:p>
        </p:txBody>
      </p:sp>
      <p:pic>
        <p:nvPicPr>
          <p:cNvPr id="4098" name="Picture 2" descr="Design and Development of Air Quality Monitoring System for Solapur City  Using Smart Technologies: WSN and IoT | IntechOpen"/>
          <p:cNvPicPr>
            <a:picLocks noChangeAspect="1" noChangeArrowheads="1"/>
          </p:cNvPicPr>
          <p:nvPr/>
        </p:nvPicPr>
        <p:blipFill>
          <a:blip r:embed="rId2"/>
          <a:srcRect/>
          <a:stretch>
            <a:fillRect/>
          </a:stretch>
        </p:blipFill>
        <p:spPr bwMode="auto">
          <a:xfrm>
            <a:off x="3329849" y="2325189"/>
            <a:ext cx="5226322" cy="3840480"/>
          </a:xfrm>
          <a:prstGeom prst="rect">
            <a:avLst/>
          </a:prstGeom>
          <a:noFill/>
        </p:spPr>
      </p:pic>
    </p:spTree>
    <p:extLst>
      <p:ext uri="{BB962C8B-B14F-4D97-AF65-F5344CB8AC3E}">
        <p14:creationId xmlns:p14="http://schemas.microsoft.com/office/powerpoint/2010/main" xmlns="" val="152816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57" y="843040"/>
            <a:ext cx="8761413" cy="706964"/>
          </a:xfrm>
        </p:spPr>
        <p:txBody>
          <a:bodyPr/>
          <a:lstStyle/>
          <a:p>
            <a:r>
              <a:rPr lang="en-US" sz="4000" dirty="0" smtClean="0"/>
              <a:t>OUTPUT</a:t>
            </a:r>
            <a:endParaRPr lang="en-US" dirty="0"/>
          </a:p>
        </p:txBody>
      </p:sp>
      <p:pic>
        <p:nvPicPr>
          <p:cNvPr id="1026" name="Picture 2" descr="https://cdnintech.com/media/chapter/77471/1512345123/media/F3.png"/>
          <p:cNvPicPr>
            <a:picLocks noChangeAspect="1" noChangeArrowheads="1"/>
          </p:cNvPicPr>
          <p:nvPr/>
        </p:nvPicPr>
        <p:blipFill>
          <a:blip r:embed="rId2"/>
          <a:srcRect/>
          <a:stretch>
            <a:fillRect/>
          </a:stretch>
        </p:blipFill>
        <p:spPr bwMode="auto">
          <a:xfrm>
            <a:off x="3043646" y="2690949"/>
            <a:ext cx="4624977" cy="28842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42" y="777725"/>
            <a:ext cx="8761413" cy="706964"/>
          </a:xfrm>
        </p:spPr>
        <p:txBody>
          <a:bodyPr/>
          <a:lstStyle/>
          <a:p>
            <a:r>
              <a:rPr lang="en-US" dirty="0" smtClean="0"/>
              <a:t>PROGRAM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4581C-40F1-ACA4-7887-3EC09DA510D8}"/>
              </a:ext>
            </a:extLst>
          </p:cNvPr>
          <p:cNvSpPr>
            <a:spLocks noGrp="1"/>
          </p:cNvSpPr>
          <p:nvPr>
            <p:ph type="title"/>
          </p:nvPr>
        </p:nvSpPr>
        <p:spPr>
          <a:xfrm>
            <a:off x="690930" y="816591"/>
            <a:ext cx="8761413" cy="706964"/>
          </a:xfrm>
        </p:spPr>
        <p:txBody>
          <a:bodyPr/>
          <a:lstStyle/>
          <a:p>
            <a:r>
              <a:rPr lang="en-US" sz="4000" dirty="0" err="1"/>
              <a:t>Discription</a:t>
            </a:r>
            <a:endParaRPr lang="en-IN" sz="4000" dirty="0"/>
          </a:p>
        </p:txBody>
      </p:sp>
      <p:sp>
        <p:nvSpPr>
          <p:cNvPr id="5" name="TextBox 4">
            <a:extLst>
              <a:ext uri="{FF2B5EF4-FFF2-40B4-BE49-F238E27FC236}">
                <a16:creationId xmlns:a16="http://schemas.microsoft.com/office/drawing/2014/main" xmlns="" id="{AC39ED28-427D-4B5F-89DC-D6DC7A74FA2A}"/>
              </a:ext>
            </a:extLst>
          </p:cNvPr>
          <p:cNvSpPr txBox="1"/>
          <p:nvPr/>
        </p:nvSpPr>
        <p:spPr>
          <a:xfrm>
            <a:off x="982639" y="2551837"/>
            <a:ext cx="10645253" cy="1569660"/>
          </a:xfrm>
          <a:prstGeom prst="rect">
            <a:avLst/>
          </a:prstGeom>
          <a:noFill/>
        </p:spPr>
        <p:txBody>
          <a:bodyPr wrap="square">
            <a:spAutoFit/>
          </a:bodyPr>
          <a:lstStyle/>
          <a:p>
            <a:r>
              <a:rPr lang="en-US" sz="2400" b="0" i="0" dirty="0">
                <a:solidFill>
                  <a:srgbClr val="202124"/>
                </a:solidFill>
                <a:effectLst/>
                <a:latin typeface="Google Sans"/>
              </a:rPr>
              <a:t>Air quality monitoring refers to </a:t>
            </a:r>
            <a:r>
              <a:rPr lang="en-US" sz="2400" b="0" i="0" dirty="0">
                <a:solidFill>
                  <a:srgbClr val="040C28"/>
                </a:solidFill>
                <a:effectLst/>
                <a:latin typeface="Google Sans"/>
              </a:rPr>
              <a:t>continuous measurement of specific air pollutants also known as “criteria air pollutants”</a:t>
            </a:r>
            <a:r>
              <a:rPr lang="en-US" sz="2400" b="0" i="0" dirty="0">
                <a:solidFill>
                  <a:srgbClr val="202124"/>
                </a:solidFill>
                <a:effectLst/>
                <a:latin typeface="Google Sans"/>
              </a:rPr>
              <a:t>. Obtained air pollution data together with natural background/trace gas monitoring and stationary source emission monitoring helps to define what kind of air pollution people are exposed to.</a:t>
            </a:r>
            <a:endParaRPr lang="en-IN" sz="2400" dirty="0"/>
          </a:p>
        </p:txBody>
      </p:sp>
    </p:spTree>
    <p:extLst>
      <p:ext uri="{BB962C8B-B14F-4D97-AF65-F5344CB8AC3E}">
        <p14:creationId xmlns:p14="http://schemas.microsoft.com/office/powerpoint/2010/main" xmlns="" val="307084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94</TotalTime>
  <Words>153</Words>
  <Application>Microsoft Office PowerPoint</Application>
  <PresentationFormat>Custom</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Slide 1</vt:lpstr>
      <vt:lpstr>Slide 2</vt:lpstr>
      <vt:lpstr>Slide 3</vt:lpstr>
      <vt:lpstr>Slide 4</vt:lpstr>
      <vt:lpstr>Slide 5</vt:lpstr>
      <vt:lpstr>Circuit Daigram</vt:lpstr>
      <vt:lpstr>OUTPUT</vt:lpstr>
      <vt:lpstr>PROGRAM</vt:lpstr>
      <vt:lpstr>Discription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KARTHI</cp:lastModifiedBy>
  <cp:revision>8</cp:revision>
  <dcterms:created xsi:type="dcterms:W3CDTF">2023-10-06T07:23:11Z</dcterms:created>
  <dcterms:modified xsi:type="dcterms:W3CDTF">2023-10-27T10:23:07Z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2023-10-06T07:32:54Z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4caf8e40-7486-4e36-a956-8b48095b0d42</vt:lpwstr>
  </property>
  <property fmtid="{D5CDD505-2E9C-101B-9397-08002B2CF9AE}" pid="8" name="MSIP_Label_defa4170-0d19-0005-0004-bc88714345d2_ContentBits">
    <vt:lpwstr>0</vt:lpwstr>
  </property>
</Properties>
</file>