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6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19903" y="3287406"/>
            <a:ext cx="89535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MEERA JASHMINE . M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sz="2000" b="1"/>
              <a:t>312219236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GURU SREE SHANTIVIJAI JAIN ARTS AND SCIENCE COLLEGE  NALLUR 1707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631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Abinaya S</cp:lastModifiedBy>
  <cp:revision>58</cp:revision>
  <dcterms:created xsi:type="dcterms:W3CDTF">2024-03-29T15:07:22Z</dcterms:created>
  <dcterms:modified xsi:type="dcterms:W3CDTF">2024-09-07T08:31:57Z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