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94" d="100"/>
          <a:sy n="94" d="100"/>
        </p:scale>
        <p:origin x="127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689B-84C8-B44F-A8C6-76DCFB253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B0C0D-9993-E148-B1AB-BFDF341DF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AA938-5660-2240-B4E9-2DB7F0DA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91FC-ACC2-1247-AFE5-0A51174B857F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61DF6-ECF5-694C-8C98-E9D11E32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9FD29-A0DA-F344-A6CE-D788F2F8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83AC-964B-8B46-8005-A9EAF7606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16AB-5B74-B444-9A6B-DEEFE639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0BA7F-2567-A643-86CB-30C0B1B7C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8CFEC-6253-C34E-BA2B-3998B6B9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91FC-ACC2-1247-AFE5-0A51174B857F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E76DF-FC9A-9C43-A17B-1035FA64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568DE-D0F0-144D-82FE-04BD5597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83AC-964B-8B46-8005-A9EAF7606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1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A272F-BEFA-B847-9699-C0B40163B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D3D59-C6DD-8640-BB59-F1B569BF9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4D494-F3DF-EC4A-856B-7AA942F20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91FC-ACC2-1247-AFE5-0A51174B857F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766F5-F6F1-3348-A473-B5BADA6C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098AA-F7F5-8A40-BDCB-E1C04C8E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83AC-964B-8B46-8005-A9EAF7606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9639-BD44-DF42-BF89-4A03C68C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B92F5-FDCF-DF4D-88BD-AA37E78A5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F3846-3D53-3B42-82D0-A3C7A9D2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91FC-ACC2-1247-AFE5-0A51174B857F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48DD4-CF16-2C4B-B18B-B4DB989F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DF2D-A59F-1748-BC14-2EA30975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83AC-964B-8B46-8005-A9EAF7606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9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B259-D230-3542-AE07-65EA46220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4F370-3A3D-724D-AA93-5B3DD725D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B8790-DF8E-7944-ADD7-BB4F27AB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91FC-ACC2-1247-AFE5-0A51174B857F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B1C74-C9DC-B942-88D3-F72C142D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7D088-7E30-6549-B153-AA7E7EB8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83AC-964B-8B46-8005-A9EAF7606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1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C5CE-5B61-FC40-9620-57DA0E07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604B-6EE2-3C4D-9B6A-1173BD209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1B495-8D59-C643-AEEE-39E4362B9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6189B-82EF-9E41-9B44-614B26B6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91FC-ACC2-1247-AFE5-0A51174B857F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3ABE1-941E-8C4C-89E4-059CB0A1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C7286-59E6-0A4D-BBA0-31648020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83AC-964B-8B46-8005-A9EAF7606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2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9956-0E42-A647-B232-37EF4077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6815D-6C37-6347-9A4D-FD8838DA2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DA9B0-54DE-4B44-8BCE-05AB8C2A1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8D1A6-A6DD-4543-8BC3-1608C96EF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E4C02-A5E8-2548-9B85-940087A02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2B524-F0CA-0342-9145-B9166AD7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91FC-ACC2-1247-AFE5-0A51174B857F}" type="datetimeFigureOut">
              <a:rPr lang="en-US" smtClean="0"/>
              <a:t>11/2/21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79FEE-47F4-DB4D-8C50-EFC1B3AA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EF42D-FC19-4C4F-AD88-94E0EBB39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83AC-964B-8B46-8005-A9EAF7606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5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DDAE-A0E0-4F4F-9FD5-3E19FD72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39FB8-A5DF-C242-90C1-1A339BC8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91FC-ACC2-1247-AFE5-0A51174B857F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66469-1AC3-164B-99E0-63A249DC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669E-70AE-644A-A42C-516AA889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83AC-964B-8B46-8005-A9EAF7606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7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612BC3-A8BC-7747-8D46-3BB95002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91FC-ACC2-1247-AFE5-0A51174B857F}" type="datetimeFigureOut">
              <a:rPr lang="en-US" smtClean="0"/>
              <a:t>11/2/21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152C0-F7E3-5144-B918-A2AA9F34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488CF-BA60-0047-A473-CE54C3B0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83AC-964B-8B46-8005-A9EAF7606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7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2F57-0025-464D-B7CD-0B523EBA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AD9F2-5581-914F-B499-6B1002FC2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8DD13-B0CC-B347-AA96-F1D8502CB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58C0E-A553-D443-833D-D53B7F4F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91FC-ACC2-1247-AFE5-0A51174B857F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950EE-00BA-2840-A16A-2B91C4BE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F0366-207B-BB4E-9977-E5D5CC40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83AC-964B-8B46-8005-A9EAF7606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0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3C16-6588-3647-9460-75D6A751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45728-8092-EF47-AA2B-51D6364D9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E0360-0827-3C46-A3C4-7A9ED1E2D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8558F-B35F-6845-BEA9-60396D9D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91FC-ACC2-1247-AFE5-0A51174B857F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5B423-9EC3-464E-83B4-AC381A20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4458F-ABCA-B84F-B4EA-A9FAADDE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83AC-964B-8B46-8005-A9EAF7606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9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46BAB-059C-054D-A21E-084536A3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82877-69C9-8746-BB83-067F1D10B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65567-AFBC-8344-BFAC-8B09936D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E91FC-ACC2-1247-AFE5-0A51174B857F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EB21A-D6A4-934C-BCB3-80DFF77DF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AAC32-DABB-DB46-B025-E3660A158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783AC-964B-8B46-8005-A9EAF7606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1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E350-5889-2245-90D9-E99C7EBFE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4014D-E024-0447-8DF4-93E18B0D3E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E74AF9-65AF-1E4B-B88A-E79F1A8FA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66242" cy="363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76395C-10E5-F34D-AD03-451ADEA06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6167"/>
            <a:ext cx="7166242" cy="3271833"/>
          </a:xfrm>
          <a:prstGeom prst="rect">
            <a:avLst/>
          </a:prstGeom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9B3B5630-FC98-F642-AA8C-42D2B2CC4F65}"/>
              </a:ext>
            </a:extLst>
          </p:cNvPr>
          <p:cNvCxnSpPr/>
          <p:nvPr/>
        </p:nvCxnSpPr>
        <p:spPr>
          <a:xfrm rot="5400000" flipH="1" flipV="1">
            <a:off x="272143" y="2166257"/>
            <a:ext cx="3113314" cy="1632858"/>
          </a:xfrm>
          <a:prstGeom prst="curvedConnector3">
            <a:avLst>
              <a:gd name="adj1" fmla="val 1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180F1C-134A-5E4A-A5C1-7D3DA4CA7EC0}"/>
              </a:ext>
            </a:extLst>
          </p:cNvPr>
          <p:cNvCxnSpPr/>
          <p:nvPr/>
        </p:nvCxnSpPr>
        <p:spPr>
          <a:xfrm flipV="1">
            <a:off x="3166281" y="2265528"/>
            <a:ext cx="177420" cy="34528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14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7C0B66-F354-DF45-9F96-EB9FBE086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04691" cy="2843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354F81-50D7-734F-B587-C4AC816EA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691" y="0"/>
            <a:ext cx="6607414" cy="6858000"/>
          </a:xfrm>
          <a:prstGeom prst="rect">
            <a:avLst/>
          </a:prstGeom>
        </p:spPr>
      </p:pic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FAAF955E-EF32-EB47-B2DB-10909E6FCA55}"/>
              </a:ext>
            </a:extLst>
          </p:cNvPr>
          <p:cNvCxnSpPr/>
          <p:nvPr/>
        </p:nvCxnSpPr>
        <p:spPr>
          <a:xfrm rot="10800000">
            <a:off x="2361064" y="887105"/>
            <a:ext cx="4258101" cy="1241947"/>
          </a:xfrm>
          <a:prstGeom prst="curvedConnector3">
            <a:avLst>
              <a:gd name="adj1" fmla="val 4711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92F5544-E3F4-3846-BD03-C838EB093AA5}"/>
              </a:ext>
            </a:extLst>
          </p:cNvPr>
          <p:cNvCxnSpPr>
            <a:cxnSpLocks/>
          </p:cNvCxnSpPr>
          <p:nvPr/>
        </p:nvCxnSpPr>
        <p:spPr>
          <a:xfrm rot="10800000">
            <a:off x="2106313" y="1453408"/>
            <a:ext cx="4512852" cy="941734"/>
          </a:xfrm>
          <a:prstGeom prst="curvedConnector3">
            <a:avLst>
              <a:gd name="adj1" fmla="val 8447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7CC36F-561F-4D49-8DD7-672C58F8FD02}"/>
              </a:ext>
            </a:extLst>
          </p:cNvPr>
          <p:cNvCxnSpPr/>
          <p:nvPr/>
        </p:nvCxnSpPr>
        <p:spPr>
          <a:xfrm flipH="1" flipV="1">
            <a:off x="3903260" y="259307"/>
            <a:ext cx="1910686" cy="136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25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Tutorial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Raksit Lau-Preechathammarach</dc:creator>
  <cp:lastModifiedBy>Raksit Lau-Preechathammarach</cp:lastModifiedBy>
  <cp:revision>7</cp:revision>
  <dcterms:created xsi:type="dcterms:W3CDTF">2021-11-02T23:04:48Z</dcterms:created>
  <dcterms:modified xsi:type="dcterms:W3CDTF">2021-11-02T23:23:30Z</dcterms:modified>
</cp:coreProperties>
</file>