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812" y="216783"/>
            <a:ext cx="7772400" cy="1470025"/>
          </a:xfrm>
        </p:spPr>
        <p:txBody>
          <a:bodyPr/>
          <a:lstStyle/>
          <a:p>
            <a:r>
              <a:rPr b="1" dirty="0"/>
              <a:t>Spring Boot User Authentication with JWT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Syed Ahamed </a:t>
            </a:r>
            <a:r>
              <a:rPr dirty="0" err="1"/>
              <a:t>Meeranji</a:t>
            </a:r>
            <a:endParaRPr dirty="0"/>
          </a:p>
          <a:p>
            <a:r>
              <a:rPr dirty="0"/>
              <a:t>August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5F461-58B5-6DEA-5288-5D54BC898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AF3C-B6BB-3F80-D6A9-D55EA0BA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Screenshot Postman results and attach to PPT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1ECE-3A66-CEAA-2C5D-1A420B97A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info screen shot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67A47-2329-FFCA-386D-A6FB3FD39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03834"/>
            <a:ext cx="7989216" cy="42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BFBE-CE4E-5CBB-0575-F86CEDD2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64" y="2735034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95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b="1" dirty="0"/>
              <a:t>Objective</a:t>
            </a:r>
            <a:r>
              <a:rPr dirty="0"/>
              <a:t>: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sz="2000" dirty="0"/>
              <a:t>A</a:t>
            </a:r>
            <a:r>
              <a:rPr lang="en-US" sz="2000" dirty="0"/>
              <a:t> Build a secure REST API for user authentication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sz="2000" dirty="0"/>
              <a:t>authenticate using JSON Web Tokens (JWT)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sz="2000" dirty="0"/>
              <a:t>Use MySQL as database and Spring Boot as backend</a:t>
            </a:r>
          </a:p>
          <a:p>
            <a:r>
              <a:rPr sz="2400" b="1" dirty="0"/>
              <a:t>Tech Stack: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sz="2000" dirty="0"/>
              <a:t>Java 17, Spring Boot, Spring Security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sz="2000" dirty="0"/>
              <a:t>JWT, MySQL, Maven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 err="1"/>
              <a:t>com.example.auth</a:t>
            </a:r>
            <a:endParaRPr dirty="0"/>
          </a:p>
          <a:p>
            <a:r>
              <a:rPr dirty="0"/>
              <a:t>├── controller</a:t>
            </a:r>
          </a:p>
          <a:p>
            <a:r>
              <a:rPr dirty="0"/>
              <a:t>├── service</a:t>
            </a:r>
          </a:p>
          <a:p>
            <a:r>
              <a:rPr dirty="0"/>
              <a:t>├── repository</a:t>
            </a:r>
          </a:p>
          <a:p>
            <a:r>
              <a:rPr dirty="0"/>
              <a:t>├── model</a:t>
            </a:r>
          </a:p>
          <a:p>
            <a:r>
              <a:rPr dirty="0"/>
              <a:t>├── util</a:t>
            </a:r>
          </a:p>
          <a:p>
            <a:r>
              <a:rPr dirty="0"/>
              <a:t>└── security</a:t>
            </a:r>
          </a:p>
          <a:p>
            <a:endParaRPr dirty="0"/>
          </a:p>
          <a:p>
            <a:r>
              <a:rPr dirty="0"/>
              <a:t>Each package contains relevant classes:</a:t>
            </a:r>
          </a:p>
          <a:p>
            <a:r>
              <a:rPr dirty="0"/>
              <a:t>- controller: API endpoints</a:t>
            </a:r>
          </a:p>
          <a:p>
            <a:r>
              <a:rPr dirty="0"/>
              <a:t>- service: Business logic</a:t>
            </a:r>
          </a:p>
          <a:p>
            <a:r>
              <a:rPr dirty="0"/>
              <a:t>- repository: DB access</a:t>
            </a:r>
          </a:p>
          <a:p>
            <a:r>
              <a:rPr dirty="0"/>
              <a:t>- util: Helper classes</a:t>
            </a:r>
          </a:p>
          <a:p>
            <a:r>
              <a:rPr dirty="0"/>
              <a:t>- security: JWT and Spring Security config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Authentication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sz="2000" dirty="0"/>
              <a:t>User registers (POST /</a:t>
            </a:r>
            <a:r>
              <a:rPr sz="2000" dirty="0" err="1"/>
              <a:t>api</a:t>
            </a:r>
            <a:r>
              <a:rPr sz="2000" dirty="0"/>
              <a:t>/register)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sz="2000" dirty="0"/>
              <a:t> Data stored in MySQL (hashed password)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/>
              <a:t> User logs in (POST /</a:t>
            </a:r>
            <a:r>
              <a:rPr lang="en-IN" sz="2000" dirty="0" err="1"/>
              <a:t>api</a:t>
            </a:r>
            <a:r>
              <a:rPr lang="en-IN" sz="2000" dirty="0"/>
              <a:t>/login)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sz="2000" dirty="0"/>
              <a:t> JWT token is returned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sz="2000" dirty="0"/>
              <a:t> User accesses protected endpoint (GET /</a:t>
            </a:r>
            <a:r>
              <a:rPr sz="2000" dirty="0" err="1"/>
              <a:t>api</a:t>
            </a:r>
            <a:r>
              <a:rPr sz="2000" dirty="0"/>
              <a:t>/user)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sz="2000" dirty="0"/>
              <a:t> Token is validated via Spring Security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sz="2000" dirty="0"/>
              <a:t> Response is returned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REST API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835"/>
            <a:ext cx="8229600" cy="5322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REST API Endpoints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b="1" dirty="0"/>
              <a:t>Use Header:</a:t>
            </a:r>
          </a:p>
          <a:p>
            <a:pPr lvl="1"/>
            <a:r>
              <a:rPr lang="en-IN" sz="2000" dirty="0"/>
              <a:t>Authorization: Bearer &lt;token&gt;</a:t>
            </a:r>
          </a:p>
          <a:p>
            <a:endParaRPr dirty="0"/>
          </a:p>
          <a:p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E935B7-00F3-F335-5C78-B8E763888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87971"/>
              </p:ext>
            </p:extLst>
          </p:nvPr>
        </p:nvGraphicFramePr>
        <p:xfrm>
          <a:off x="1175207" y="2164104"/>
          <a:ext cx="6096000" cy="174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921976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38126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4610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58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r>
                        <a:rPr lang="en-IN" dirty="0" err="1"/>
                        <a:t>api</a:t>
                      </a:r>
                      <a:r>
                        <a:rPr lang="en-IN" dirty="0"/>
                        <a:t>/register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Register new user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r>
                        <a:rPr lang="en-IN" dirty="0" err="1"/>
                        <a:t>api</a:t>
                      </a:r>
                      <a:r>
                        <a:rPr lang="en-IN" dirty="0"/>
                        <a:t>/login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Get JWT token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38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r>
                        <a:rPr lang="en-IN" dirty="0" err="1"/>
                        <a:t>api</a:t>
                      </a:r>
                      <a:r>
                        <a:rPr lang="en-IN" dirty="0"/>
                        <a:t>/user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Get info (needs token)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053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Table: users</a:t>
            </a:r>
          </a:p>
          <a:p>
            <a:pPr marL="457200" lvl="1" indent="0">
              <a:buNone/>
            </a:pPr>
            <a:r>
              <a:rPr sz="2400" dirty="0"/>
              <a:t>- id (Primary Key)</a:t>
            </a:r>
          </a:p>
          <a:p>
            <a:pPr marL="457200" lvl="1" indent="0">
              <a:buNone/>
            </a:pPr>
            <a:r>
              <a:rPr lang="en-IN" sz="2400" dirty="0"/>
              <a:t>- u</a:t>
            </a:r>
            <a:r>
              <a:rPr sz="2400" dirty="0" err="1"/>
              <a:t>sername</a:t>
            </a:r>
            <a:r>
              <a:rPr sz="2400" dirty="0"/>
              <a:t> (VARCHAR)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sz="2400" dirty="0"/>
              <a:t>- email (VARCHAR)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sz="2400" dirty="0"/>
              <a:t>- password (VARCHAR, stored hashed using </a:t>
            </a:r>
            <a:r>
              <a:rPr sz="2400" dirty="0" err="1"/>
              <a:t>BCrypt</a:t>
            </a:r>
            <a:r>
              <a:rPr sz="2400" dirty="0"/>
              <a:t>)</a:t>
            </a:r>
          </a:p>
          <a:p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Run &amp;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1. Start MySQL in XAMPP, create DB: </a:t>
            </a:r>
            <a:r>
              <a:rPr sz="2400" dirty="0" err="1"/>
              <a:t>userauth_db</a:t>
            </a:r>
            <a:endParaRPr sz="2400" dirty="0"/>
          </a:p>
          <a:p>
            <a:r>
              <a:rPr sz="2400" dirty="0"/>
              <a:t>2. Run the project: </a:t>
            </a:r>
            <a:r>
              <a:rPr sz="2400" dirty="0" err="1"/>
              <a:t>mvn</a:t>
            </a:r>
            <a:r>
              <a:rPr sz="2400" dirty="0"/>
              <a:t> </a:t>
            </a:r>
            <a:r>
              <a:rPr sz="2400" dirty="0" err="1"/>
              <a:t>spring-boot:run</a:t>
            </a:r>
            <a:endParaRPr sz="2400" dirty="0"/>
          </a:p>
          <a:p>
            <a:r>
              <a:rPr sz="2400" dirty="0"/>
              <a:t>3. Use Postman to:</a:t>
            </a:r>
          </a:p>
          <a:p>
            <a:r>
              <a:rPr sz="2400" dirty="0"/>
              <a:t>   - Register a user</a:t>
            </a:r>
          </a:p>
          <a:p>
            <a:r>
              <a:rPr sz="2400" dirty="0"/>
              <a:t>   - Login and get JWT</a:t>
            </a:r>
          </a:p>
          <a:p>
            <a:r>
              <a:rPr sz="2400" dirty="0"/>
              <a:t>   - Use Bearer token to access /</a:t>
            </a:r>
            <a:r>
              <a:rPr sz="2400" dirty="0" err="1"/>
              <a:t>api</a:t>
            </a:r>
            <a:r>
              <a:rPr sz="2400" dirty="0"/>
              <a:t>/user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BB3B6-0FE5-96D4-7BF0-6BF8DB291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8327-8590-ECD2-8731-54648EF9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Screenshot Postman results and attach to PPT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42BE-75C8-21B5-3086-B904684C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 screen shot</a:t>
            </a:r>
          </a:p>
          <a:p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A03DC-81CA-D60A-303E-99E7847A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3" y="2535809"/>
            <a:ext cx="8017498" cy="404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7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08D11-E68F-90EE-593B-61735D3A4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AC3A-89B9-5AA6-496A-632C2751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Screenshot Postman results and attach to PPT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DED1-CFEE-2234-5636-8A68F1CA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Login screen shot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8689C-BB55-5909-C3D6-7878BD2E0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1" y="2403835"/>
            <a:ext cx="8229600" cy="4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339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Spring Boot User Authentication with JWT</vt:lpstr>
      <vt:lpstr>Project Overview</vt:lpstr>
      <vt:lpstr>Project Folder Structure</vt:lpstr>
      <vt:lpstr>Authentication Flow</vt:lpstr>
      <vt:lpstr>REST API Endpoints</vt:lpstr>
      <vt:lpstr>Database Schema</vt:lpstr>
      <vt:lpstr>How to Run &amp; Test</vt:lpstr>
      <vt:lpstr>Screenshot Postman results and attach to PPT</vt:lpstr>
      <vt:lpstr>Screenshot Postman results and attach to PPT</vt:lpstr>
      <vt:lpstr>Screenshot Postman results and attach to PPT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Hp</cp:lastModifiedBy>
  <cp:revision>18</cp:revision>
  <dcterms:created xsi:type="dcterms:W3CDTF">2013-01-27T09:14:16Z</dcterms:created>
  <dcterms:modified xsi:type="dcterms:W3CDTF">2025-08-07T02:52:52Z</dcterms:modified>
  <cp:category/>
</cp:coreProperties>
</file>