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81" r:id="rId6"/>
    <p:sldId id="262" r:id="rId7"/>
    <p:sldId id="263" r:id="rId8"/>
    <p:sldId id="264" r:id="rId9"/>
    <p:sldId id="265" r:id="rId10"/>
    <p:sldId id="266" r:id="rId11"/>
    <p:sldId id="274" r:id="rId12"/>
    <p:sldId id="282" r:id="rId13"/>
    <p:sldId id="283" r:id="rId14"/>
    <p:sldId id="267" r:id="rId15"/>
    <p:sldId id="268" r:id="rId16"/>
    <p:sldId id="269" r:id="rId17"/>
    <p:sldId id="270" r:id="rId18"/>
    <p:sldId id="271" r:id="rId19"/>
    <p:sldId id="272" r:id="rId2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3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3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264F-A03D-4F6B-8084-AE467FD3CE1E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3779-BA7C-4028-83B7-14C010FC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51860-A744-485A-8857-8C009D7C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31358-255A-42DC-8FCB-6833DEDE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5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76646B-8177-49F1-82BE-6446A135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7068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5F4697-E8DD-4CE3-92DA-4798FC79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2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AA539-25FC-4CB1-8D79-4BD116AAD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9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7B7C2-3F1E-45C5-96BB-640BCF94C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8BBE0-4591-4DD4-9E84-E2BFDA215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4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EA101B-2F96-4E72-8690-84CF83CB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0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0193C3-717D-4905-A1F6-F485FEA1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5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B03D31-F5C2-406D-94A2-C4CC90A7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254413-6F56-4761-A455-B52ED281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5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3A43C7-B4E7-4886-8BE6-5CE61B9F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00624F-7331-4D04-BBC2-06A6601F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26EEF9-2A92-49F9-BDF1-010CFB02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6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00624F-7331-4D04-BBC2-06A6601F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C1CA2E-610B-4D2C-AEA4-AEEA6A84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1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B7AC65-2869-4FAE-8E6A-263012A6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27B1A-0F80-469F-97CC-6EF9FE98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2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6C783-B5C7-47E9-8E37-1DDBC628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5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chinglapishu@gmail.com</dc:creator>
  <cp:lastModifiedBy>chinglapishu@gmail.com</cp:lastModifiedBy>
  <cp:revision>3</cp:revision>
  <dcterms:created xsi:type="dcterms:W3CDTF">2020-05-09T11:07:12Z</dcterms:created>
  <dcterms:modified xsi:type="dcterms:W3CDTF">2020-05-09T11:26:24Z</dcterms:modified>
</cp:coreProperties>
</file>