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5" r:id="rId8"/>
    <p:sldId id="268" r:id="rId9"/>
    <p:sldId id="262" r:id="rId10"/>
    <p:sldId id="269" r:id="rId11"/>
    <p:sldId id="263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solidFill>
                  <a:schemeClr val="tx2"/>
                </a:solidFill>
              </a:rPr>
              <a:t>Testng</a:t>
            </a:r>
            <a:r>
              <a:rPr lang="en-US" sz="8000" dirty="0" smtClean="0">
                <a:solidFill>
                  <a:schemeClr val="tx2"/>
                </a:solidFill>
              </a:rPr>
              <a:t> project 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Project For Parallel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xecution Of Test Cases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327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" y="154393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to cart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891" y="1186962"/>
            <a:ext cx="10190285" cy="538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4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5862" y="404447"/>
            <a:ext cx="4281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BuyProduct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05" y="1503856"/>
            <a:ext cx="8043400" cy="44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16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259901"/>
            <a:ext cx="8744126" cy="92706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Buy product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477107"/>
            <a:ext cx="11238474" cy="48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13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2477" y="483577"/>
            <a:ext cx="498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AmazonTest.xml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75" y="1644161"/>
            <a:ext cx="8781893" cy="40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TEstng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is one of the most widely used open source testing framework used in automation testing suite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Cedric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Beust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is the developer of a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framework.</a:t>
            </a:r>
          </a:p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framework came after Junit, and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framework adds more powerful functionality and easier to use.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It is an open source automated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framework. In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NG stands for "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Next Generation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Testng</a:t>
            </a:r>
            <a:r>
              <a:rPr lang="en-US" dirty="0" smtClean="0">
                <a:solidFill>
                  <a:schemeClr val="tx2"/>
                </a:solidFill>
              </a:rPr>
              <a:t> for parallel execution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TestNG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allows to run tests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parallelly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or in separate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threads.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Parallel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testing is used heavily with Selenium because of the importance of cross-browser testing. 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so many browsers in market today with a different version, create a browser matrix and run the tests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parallelly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will save us lot of time and other resources.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2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My project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 will be giving demo of a project where I have run 10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parallel on 4 different windows of Amazon.in.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 have created 4 different classes in a package “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amazontest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1.Login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2.SearchForProduct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3.AddTocart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4.BuyProduct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Also created one XML file to execute test cases “AmazonTest.xml”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8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2" y="1003582"/>
            <a:ext cx="10062727" cy="53612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5177" y="263769"/>
            <a:ext cx="8475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Login.java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289" y="502701"/>
            <a:ext cx="8622792" cy="44805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 page displayed</a:t>
            </a:r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4712" y="2203704"/>
            <a:ext cx="9720073" cy="402336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" y="1441558"/>
            <a:ext cx="11949032" cy="50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0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237393"/>
            <a:ext cx="67876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SearchForProduct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58" y="1222278"/>
            <a:ext cx="10430745" cy="47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348472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 for product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69" y="1608992"/>
            <a:ext cx="10559562" cy="46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7738" y="123092"/>
            <a:ext cx="64271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AddTocart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52" y="1336431"/>
            <a:ext cx="10572276" cy="48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0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207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Tw Cen MT</vt:lpstr>
      <vt:lpstr>Tw Cen MT Condensed</vt:lpstr>
      <vt:lpstr>Wingdings 3</vt:lpstr>
      <vt:lpstr>Integral</vt:lpstr>
      <vt:lpstr>Testng project </vt:lpstr>
      <vt:lpstr>TEstng</vt:lpstr>
      <vt:lpstr>Testng for parallel execution</vt:lpstr>
      <vt:lpstr>My project</vt:lpstr>
      <vt:lpstr>PowerPoint Presentation</vt:lpstr>
      <vt:lpstr>Login page displayed</vt:lpstr>
      <vt:lpstr>PowerPoint Presentation</vt:lpstr>
      <vt:lpstr>Search for product</vt:lpstr>
      <vt:lpstr>PowerPoint Presentation</vt:lpstr>
      <vt:lpstr>Add to cart</vt:lpstr>
      <vt:lpstr>PowerPoint Presentation</vt:lpstr>
      <vt:lpstr>Buy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 project</dc:title>
  <dc:creator>admin</dc:creator>
  <cp:lastModifiedBy>admin</cp:lastModifiedBy>
  <cp:revision>7</cp:revision>
  <dcterms:created xsi:type="dcterms:W3CDTF">2024-02-19T03:30:28Z</dcterms:created>
  <dcterms:modified xsi:type="dcterms:W3CDTF">2024-02-19T07:50:02Z</dcterms:modified>
</cp:coreProperties>
</file>