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799"/>
            <a:ext cx="7543800" cy="106680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Calibri" pitchFamily="34" charset="0"/>
              </a:rPr>
              <a:t>Chocolate Cake recipe</a:t>
            </a:r>
            <a:endParaRPr lang="en-US" sz="5400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5105400"/>
            <a:ext cx="5715000" cy="5334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You can make at home in 4 easy steps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883920"/>
          </a:xfrm>
        </p:spPr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762000"/>
            <a:ext cx="8183880" cy="4343400"/>
          </a:xfrm>
        </p:spPr>
        <p:txBody>
          <a:bodyPr>
            <a:normAutofit/>
          </a:bodyPr>
          <a:lstStyle/>
          <a:p>
            <a:pPr fontAlgn="t"/>
            <a:r>
              <a:rPr lang="en-US" dirty="0" smtClean="0">
                <a:latin typeface="Calibri" pitchFamily="34" charset="0"/>
              </a:rPr>
              <a:t>1 1/2 cup </a:t>
            </a:r>
            <a:r>
              <a:rPr lang="en-US" dirty="0" smtClean="0">
                <a:latin typeface="Calibri" pitchFamily="34" charset="0"/>
              </a:rPr>
              <a:t>flour (about 185 gram)</a:t>
            </a:r>
            <a:endParaRPr lang="en-US" dirty="0" smtClean="0">
              <a:latin typeface="Calibri" pitchFamily="34" charset="0"/>
            </a:endParaRPr>
          </a:p>
          <a:p>
            <a:pPr fontAlgn="t"/>
            <a:r>
              <a:rPr lang="en-US" dirty="0" smtClean="0">
                <a:latin typeface="Calibri" pitchFamily="34" charset="0"/>
              </a:rPr>
              <a:t>1 cup </a:t>
            </a:r>
            <a:r>
              <a:rPr lang="en-US" dirty="0" smtClean="0">
                <a:latin typeface="Calibri" pitchFamily="34" charset="0"/>
              </a:rPr>
              <a:t>sugar </a:t>
            </a:r>
            <a:r>
              <a:rPr lang="en-US" smtClean="0">
                <a:latin typeface="Calibri" pitchFamily="34" charset="0"/>
              </a:rPr>
              <a:t>(about 190 </a:t>
            </a:r>
            <a:r>
              <a:rPr lang="en-US" dirty="0" smtClean="0">
                <a:latin typeface="Calibri" pitchFamily="34" charset="0"/>
              </a:rPr>
              <a:t>gram)</a:t>
            </a:r>
            <a:endParaRPr lang="en-US" dirty="0" smtClean="0">
              <a:latin typeface="Calibri" pitchFamily="34" charset="0"/>
            </a:endParaRPr>
          </a:p>
          <a:p>
            <a:pPr fontAlgn="t"/>
            <a:r>
              <a:rPr lang="en-US" dirty="0" smtClean="0">
                <a:latin typeface="Calibri" pitchFamily="34" charset="0"/>
              </a:rPr>
              <a:t>1 </a:t>
            </a:r>
            <a:r>
              <a:rPr lang="en-US" dirty="0" smtClean="0">
                <a:latin typeface="Calibri" pitchFamily="34" charset="0"/>
              </a:rPr>
              <a:t>teaspoon </a:t>
            </a:r>
            <a:r>
              <a:rPr lang="en-US" dirty="0" smtClean="0">
                <a:latin typeface="Calibri" pitchFamily="34" charset="0"/>
              </a:rPr>
              <a:t>baking </a:t>
            </a:r>
            <a:r>
              <a:rPr lang="en-US" dirty="0" smtClean="0">
                <a:latin typeface="Calibri" pitchFamily="34" charset="0"/>
              </a:rPr>
              <a:t>soda</a:t>
            </a:r>
          </a:p>
          <a:p>
            <a:pPr fontAlgn="t"/>
            <a:r>
              <a:rPr lang="en-US" dirty="0" smtClean="0">
                <a:latin typeface="Calibri" pitchFamily="34" charset="0"/>
              </a:rPr>
              <a:t>3 tablespoons </a:t>
            </a:r>
            <a:r>
              <a:rPr lang="en-US" dirty="0" smtClean="0">
                <a:latin typeface="Calibri" pitchFamily="34" charset="0"/>
              </a:rPr>
              <a:t>cocoa 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</a:rPr>
              <a:t>45 </a:t>
            </a:r>
            <a:r>
              <a:rPr lang="en-US" dirty="0" smtClean="0">
                <a:latin typeface="Calibri" pitchFamily="34" charset="0"/>
              </a:rPr>
              <a:t>grams) </a:t>
            </a:r>
          </a:p>
          <a:p>
            <a:pPr fontAlgn="t"/>
            <a:r>
              <a:rPr lang="en-US" dirty="0" smtClean="0">
                <a:latin typeface="Calibri" pitchFamily="34" charset="0"/>
              </a:rPr>
              <a:t>1 tablespoon (15 ml) vinegar</a:t>
            </a:r>
          </a:p>
          <a:p>
            <a:pPr fontAlgn="t"/>
            <a:r>
              <a:rPr lang="en-US" dirty="0" smtClean="0">
                <a:latin typeface="Calibri" pitchFamily="34" charset="0"/>
              </a:rPr>
              <a:t>6 tablespoons </a:t>
            </a:r>
            <a:r>
              <a:rPr lang="en-US" dirty="0" smtClean="0">
                <a:latin typeface="Calibri" pitchFamily="34" charset="0"/>
              </a:rPr>
              <a:t>oil </a:t>
            </a:r>
            <a:r>
              <a:rPr lang="en-US" dirty="0" smtClean="0">
                <a:latin typeface="Calibri" pitchFamily="34" charset="0"/>
              </a:rPr>
              <a:t>(90 ml) </a:t>
            </a:r>
          </a:p>
          <a:p>
            <a:pPr fontAlgn="t"/>
            <a:r>
              <a:rPr lang="en-US" dirty="0" smtClean="0">
                <a:latin typeface="Calibri" pitchFamily="34" charset="0"/>
              </a:rPr>
              <a:t>1 teaspoon (5 ml) vanilla essence </a:t>
            </a:r>
          </a:p>
          <a:p>
            <a:pPr fontAlgn="t"/>
            <a:r>
              <a:rPr lang="en-US" dirty="0" smtClean="0">
                <a:latin typeface="Calibri" pitchFamily="34" charset="0"/>
              </a:rPr>
              <a:t>1 cup (200 ml) </a:t>
            </a:r>
            <a:r>
              <a:rPr lang="en-US" dirty="0" smtClean="0">
                <a:latin typeface="Calibri" pitchFamily="34" charset="0"/>
              </a:rPr>
              <a:t>water or milk</a:t>
            </a:r>
            <a:endParaRPr lang="en-US" dirty="0" smtClean="0">
              <a:latin typeface="Calibri" pitchFamily="34" charset="0"/>
            </a:endParaRPr>
          </a:p>
          <a:p>
            <a:pPr fontAlgn="t"/>
            <a:r>
              <a:rPr lang="en-US" dirty="0" smtClean="0">
                <a:latin typeface="Calibri" pitchFamily="34" charset="0"/>
              </a:rPr>
              <a:t>2 eggs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  <a:latin typeface="Calibri" pitchFamily="34" charset="0"/>
              </a:rPr>
              <a:t>Step 1</a:t>
            </a:r>
            <a:endParaRPr lang="en-US" sz="4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599"/>
            <a:ext cx="8229600" cy="1066801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Mix the dry ingredients with Liquid items</a:t>
            </a:r>
          </a:p>
          <a:p>
            <a:r>
              <a:rPr lang="en-US" dirty="0" smtClean="0">
                <a:latin typeface="Calibri" pitchFamily="34" charset="0"/>
              </a:rPr>
              <a:t>Stir/ Mix well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28956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Step 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038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Prepare the pan and grease the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body with oil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Pour the mixture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into the pan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  <a:latin typeface="Calibri" pitchFamily="34" charset="0"/>
              </a:rPr>
              <a:t>Step 4</a:t>
            </a:r>
            <a:endParaRPr lang="en-US" sz="4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2192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Place the pan in the microwave </a:t>
            </a:r>
          </a:p>
          <a:p>
            <a:r>
              <a:rPr lang="en-US" dirty="0" smtClean="0">
                <a:latin typeface="Calibri" pitchFamily="34" charset="0"/>
              </a:rPr>
              <a:t>Set the time as 12-15 minutes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33400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Step 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191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Check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if baked well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aseline="0" dirty="0" smtClean="0">
                <a:latin typeface="Calibri" pitchFamily="34" charset="0"/>
              </a:rPr>
              <a:t>Your</a:t>
            </a:r>
            <a:r>
              <a:rPr lang="en-US" sz="2800" dirty="0" smtClean="0">
                <a:latin typeface="Calibri" pitchFamily="34" charset="0"/>
              </a:rPr>
              <a:t> cake is ready!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</TotalTime>
  <Words>129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Aspect</vt:lpstr>
      <vt:lpstr>Chocolate Cake recipe</vt:lpstr>
      <vt:lpstr>Ingredients</vt:lpstr>
      <vt:lpstr>Step 1</vt:lpstr>
      <vt:lpstr>Step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8</cp:revision>
  <dcterms:created xsi:type="dcterms:W3CDTF">2006-08-16T00:00:00Z</dcterms:created>
  <dcterms:modified xsi:type="dcterms:W3CDTF">2014-10-28T06:57:52Z</dcterms:modified>
</cp:coreProperties>
</file>