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2" r:id="rId17"/>
    <p:sldId id="273"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4660"/>
  </p:normalViewPr>
  <p:slideViewPr>
    <p:cSldViewPr snapToGrid="0">
      <p:cViewPr varScale="1">
        <p:scale>
          <a:sx n="114" d="100"/>
          <a:sy n="114" d="100"/>
        </p:scale>
        <p:origin x="52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EC303-6A10-48E6-9B70-024FB3420D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ABDCD1-188F-4C34-9DC2-ADFCB1BB0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0C0303-71F6-486E-9803-49B2BEDFD8E8}"/>
              </a:ext>
            </a:extLst>
          </p:cNvPr>
          <p:cNvSpPr>
            <a:spLocks noGrp="1"/>
          </p:cNvSpPr>
          <p:nvPr>
            <p:ph type="dt" sz="half" idx="10"/>
          </p:nvPr>
        </p:nvSpPr>
        <p:spPr/>
        <p:txBody>
          <a:bodyPr/>
          <a:lstStyle/>
          <a:p>
            <a:fld id="{9DB2F763-1FD0-429E-8D17-FD9F1E1CF012}" type="datetimeFigureOut">
              <a:rPr lang="en-US" smtClean="0"/>
              <a:t>3/20/2021</a:t>
            </a:fld>
            <a:endParaRPr lang="en-US"/>
          </a:p>
        </p:txBody>
      </p:sp>
      <p:sp>
        <p:nvSpPr>
          <p:cNvPr id="5" name="Footer Placeholder 4">
            <a:extLst>
              <a:ext uri="{FF2B5EF4-FFF2-40B4-BE49-F238E27FC236}">
                <a16:creationId xmlns:a16="http://schemas.microsoft.com/office/drawing/2014/main" id="{176125DC-C7F5-428F-89CF-776CC2E5E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24CAC-8500-4F3D-BC76-C266C74C8F27}"/>
              </a:ext>
            </a:extLst>
          </p:cNvPr>
          <p:cNvSpPr>
            <a:spLocks noGrp="1"/>
          </p:cNvSpPr>
          <p:nvPr>
            <p:ph type="sldNum" sz="quarter" idx="12"/>
          </p:nvPr>
        </p:nvSpPr>
        <p:spPr/>
        <p:txBody>
          <a:bodyPr/>
          <a:lstStyle/>
          <a:p>
            <a:fld id="{0F97A5F7-CF02-47EA-A68F-64C7FB278F92}" type="slidenum">
              <a:rPr lang="en-US" smtClean="0"/>
              <a:t>‹#›</a:t>
            </a:fld>
            <a:endParaRPr lang="en-US"/>
          </a:p>
        </p:txBody>
      </p:sp>
    </p:spTree>
    <p:extLst>
      <p:ext uri="{BB962C8B-B14F-4D97-AF65-F5344CB8AC3E}">
        <p14:creationId xmlns:p14="http://schemas.microsoft.com/office/powerpoint/2010/main" val="676381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A7D5E-549B-4C93-B4EC-C5B1E892AD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F61941-8C65-413E-8787-1F8408ACD4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C4FFB-F0C2-4918-A205-C19699E3FCF6}"/>
              </a:ext>
            </a:extLst>
          </p:cNvPr>
          <p:cNvSpPr>
            <a:spLocks noGrp="1"/>
          </p:cNvSpPr>
          <p:nvPr>
            <p:ph type="dt" sz="half" idx="10"/>
          </p:nvPr>
        </p:nvSpPr>
        <p:spPr/>
        <p:txBody>
          <a:bodyPr/>
          <a:lstStyle/>
          <a:p>
            <a:fld id="{9DB2F763-1FD0-429E-8D17-FD9F1E1CF012}" type="datetimeFigureOut">
              <a:rPr lang="en-US" smtClean="0"/>
              <a:t>3/20/2021</a:t>
            </a:fld>
            <a:endParaRPr lang="en-US"/>
          </a:p>
        </p:txBody>
      </p:sp>
      <p:sp>
        <p:nvSpPr>
          <p:cNvPr id="5" name="Footer Placeholder 4">
            <a:extLst>
              <a:ext uri="{FF2B5EF4-FFF2-40B4-BE49-F238E27FC236}">
                <a16:creationId xmlns:a16="http://schemas.microsoft.com/office/drawing/2014/main" id="{A295E18D-F0A2-4870-B3A6-5AFFBF833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0FF727-085B-480B-A3E2-3651AB19BD6B}"/>
              </a:ext>
            </a:extLst>
          </p:cNvPr>
          <p:cNvSpPr>
            <a:spLocks noGrp="1"/>
          </p:cNvSpPr>
          <p:nvPr>
            <p:ph type="sldNum" sz="quarter" idx="12"/>
          </p:nvPr>
        </p:nvSpPr>
        <p:spPr/>
        <p:txBody>
          <a:bodyPr/>
          <a:lstStyle/>
          <a:p>
            <a:fld id="{0F97A5F7-CF02-47EA-A68F-64C7FB278F92}" type="slidenum">
              <a:rPr lang="en-US" smtClean="0"/>
              <a:t>‹#›</a:t>
            </a:fld>
            <a:endParaRPr lang="en-US"/>
          </a:p>
        </p:txBody>
      </p:sp>
    </p:spTree>
    <p:extLst>
      <p:ext uri="{BB962C8B-B14F-4D97-AF65-F5344CB8AC3E}">
        <p14:creationId xmlns:p14="http://schemas.microsoft.com/office/powerpoint/2010/main" val="1331660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82C64C-EB81-4E1C-8D00-3981031EEF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C3401B-3888-42FB-AB25-C258DE1EF9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0AB77-D973-481C-81D6-F8D80FE67174}"/>
              </a:ext>
            </a:extLst>
          </p:cNvPr>
          <p:cNvSpPr>
            <a:spLocks noGrp="1"/>
          </p:cNvSpPr>
          <p:nvPr>
            <p:ph type="dt" sz="half" idx="10"/>
          </p:nvPr>
        </p:nvSpPr>
        <p:spPr/>
        <p:txBody>
          <a:bodyPr/>
          <a:lstStyle/>
          <a:p>
            <a:fld id="{9DB2F763-1FD0-429E-8D17-FD9F1E1CF012}" type="datetimeFigureOut">
              <a:rPr lang="en-US" smtClean="0"/>
              <a:t>3/20/2021</a:t>
            </a:fld>
            <a:endParaRPr lang="en-US"/>
          </a:p>
        </p:txBody>
      </p:sp>
      <p:sp>
        <p:nvSpPr>
          <p:cNvPr id="5" name="Footer Placeholder 4">
            <a:extLst>
              <a:ext uri="{FF2B5EF4-FFF2-40B4-BE49-F238E27FC236}">
                <a16:creationId xmlns:a16="http://schemas.microsoft.com/office/drawing/2014/main" id="{C8739865-3FB7-482A-A075-14C0DD1AB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F2DB3-9916-4786-9884-7E2AFA585551}"/>
              </a:ext>
            </a:extLst>
          </p:cNvPr>
          <p:cNvSpPr>
            <a:spLocks noGrp="1"/>
          </p:cNvSpPr>
          <p:nvPr>
            <p:ph type="sldNum" sz="quarter" idx="12"/>
          </p:nvPr>
        </p:nvSpPr>
        <p:spPr/>
        <p:txBody>
          <a:bodyPr/>
          <a:lstStyle/>
          <a:p>
            <a:fld id="{0F97A5F7-CF02-47EA-A68F-64C7FB278F92}" type="slidenum">
              <a:rPr lang="en-US" smtClean="0"/>
              <a:t>‹#›</a:t>
            </a:fld>
            <a:endParaRPr lang="en-US"/>
          </a:p>
        </p:txBody>
      </p:sp>
    </p:spTree>
    <p:extLst>
      <p:ext uri="{BB962C8B-B14F-4D97-AF65-F5344CB8AC3E}">
        <p14:creationId xmlns:p14="http://schemas.microsoft.com/office/powerpoint/2010/main" val="68713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9ECA-2719-4DDC-9D76-5299CB7740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A15EC6-7395-42B3-B206-191B4F9CA3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EE7E4-7E3D-41B7-9B78-F344CE3DAAB8}"/>
              </a:ext>
            </a:extLst>
          </p:cNvPr>
          <p:cNvSpPr>
            <a:spLocks noGrp="1"/>
          </p:cNvSpPr>
          <p:nvPr>
            <p:ph type="dt" sz="half" idx="10"/>
          </p:nvPr>
        </p:nvSpPr>
        <p:spPr/>
        <p:txBody>
          <a:bodyPr/>
          <a:lstStyle/>
          <a:p>
            <a:fld id="{9DB2F763-1FD0-429E-8D17-FD9F1E1CF012}" type="datetimeFigureOut">
              <a:rPr lang="en-US" smtClean="0"/>
              <a:t>3/20/2021</a:t>
            </a:fld>
            <a:endParaRPr lang="en-US"/>
          </a:p>
        </p:txBody>
      </p:sp>
      <p:sp>
        <p:nvSpPr>
          <p:cNvPr id="5" name="Footer Placeholder 4">
            <a:extLst>
              <a:ext uri="{FF2B5EF4-FFF2-40B4-BE49-F238E27FC236}">
                <a16:creationId xmlns:a16="http://schemas.microsoft.com/office/drawing/2014/main" id="{47591B27-D309-474B-BA6B-D6E32FBA1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17FA1-7576-4090-9245-A5DE7F5C2378}"/>
              </a:ext>
            </a:extLst>
          </p:cNvPr>
          <p:cNvSpPr>
            <a:spLocks noGrp="1"/>
          </p:cNvSpPr>
          <p:nvPr>
            <p:ph type="sldNum" sz="quarter" idx="12"/>
          </p:nvPr>
        </p:nvSpPr>
        <p:spPr/>
        <p:txBody>
          <a:bodyPr/>
          <a:lstStyle/>
          <a:p>
            <a:fld id="{0F97A5F7-CF02-47EA-A68F-64C7FB278F92}" type="slidenum">
              <a:rPr lang="en-US" smtClean="0"/>
              <a:t>‹#›</a:t>
            </a:fld>
            <a:endParaRPr lang="en-US"/>
          </a:p>
        </p:txBody>
      </p:sp>
    </p:spTree>
    <p:extLst>
      <p:ext uri="{BB962C8B-B14F-4D97-AF65-F5344CB8AC3E}">
        <p14:creationId xmlns:p14="http://schemas.microsoft.com/office/powerpoint/2010/main" val="350153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FD01D-7D33-4822-AAC6-6248E75BEB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F47EE5-03D9-4788-A17F-977723BC6C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543A2C-2ED9-4C05-93EF-A1209FBEFEB9}"/>
              </a:ext>
            </a:extLst>
          </p:cNvPr>
          <p:cNvSpPr>
            <a:spLocks noGrp="1"/>
          </p:cNvSpPr>
          <p:nvPr>
            <p:ph type="dt" sz="half" idx="10"/>
          </p:nvPr>
        </p:nvSpPr>
        <p:spPr/>
        <p:txBody>
          <a:bodyPr/>
          <a:lstStyle/>
          <a:p>
            <a:fld id="{9DB2F763-1FD0-429E-8D17-FD9F1E1CF012}" type="datetimeFigureOut">
              <a:rPr lang="en-US" smtClean="0"/>
              <a:t>3/20/2021</a:t>
            </a:fld>
            <a:endParaRPr lang="en-US"/>
          </a:p>
        </p:txBody>
      </p:sp>
      <p:sp>
        <p:nvSpPr>
          <p:cNvPr id="5" name="Footer Placeholder 4">
            <a:extLst>
              <a:ext uri="{FF2B5EF4-FFF2-40B4-BE49-F238E27FC236}">
                <a16:creationId xmlns:a16="http://schemas.microsoft.com/office/drawing/2014/main" id="{588C770B-3B75-4429-B837-658A88EA4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DD2C7-E161-483A-AA9D-65CB4BA90533}"/>
              </a:ext>
            </a:extLst>
          </p:cNvPr>
          <p:cNvSpPr>
            <a:spLocks noGrp="1"/>
          </p:cNvSpPr>
          <p:nvPr>
            <p:ph type="sldNum" sz="quarter" idx="12"/>
          </p:nvPr>
        </p:nvSpPr>
        <p:spPr/>
        <p:txBody>
          <a:bodyPr/>
          <a:lstStyle/>
          <a:p>
            <a:fld id="{0F97A5F7-CF02-47EA-A68F-64C7FB278F92}" type="slidenum">
              <a:rPr lang="en-US" smtClean="0"/>
              <a:t>‹#›</a:t>
            </a:fld>
            <a:endParaRPr lang="en-US"/>
          </a:p>
        </p:txBody>
      </p:sp>
    </p:spTree>
    <p:extLst>
      <p:ext uri="{BB962C8B-B14F-4D97-AF65-F5344CB8AC3E}">
        <p14:creationId xmlns:p14="http://schemas.microsoft.com/office/powerpoint/2010/main" val="72469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12D08-D065-4C1D-8E3D-34187E444D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DC5889-0AF7-4655-8DC1-5890603554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924E33-332F-4CFE-B214-32C3C8511F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85896E-15C1-42ED-887E-91CB1A539BBD}"/>
              </a:ext>
            </a:extLst>
          </p:cNvPr>
          <p:cNvSpPr>
            <a:spLocks noGrp="1"/>
          </p:cNvSpPr>
          <p:nvPr>
            <p:ph type="dt" sz="half" idx="10"/>
          </p:nvPr>
        </p:nvSpPr>
        <p:spPr/>
        <p:txBody>
          <a:bodyPr/>
          <a:lstStyle/>
          <a:p>
            <a:fld id="{9DB2F763-1FD0-429E-8D17-FD9F1E1CF012}" type="datetimeFigureOut">
              <a:rPr lang="en-US" smtClean="0"/>
              <a:t>3/20/2021</a:t>
            </a:fld>
            <a:endParaRPr lang="en-US"/>
          </a:p>
        </p:txBody>
      </p:sp>
      <p:sp>
        <p:nvSpPr>
          <p:cNvPr id="6" name="Footer Placeholder 5">
            <a:extLst>
              <a:ext uri="{FF2B5EF4-FFF2-40B4-BE49-F238E27FC236}">
                <a16:creationId xmlns:a16="http://schemas.microsoft.com/office/drawing/2014/main" id="{30536348-BA60-4D95-881E-9A08B37C8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068F5-956E-45D9-887C-F299B21752DD}"/>
              </a:ext>
            </a:extLst>
          </p:cNvPr>
          <p:cNvSpPr>
            <a:spLocks noGrp="1"/>
          </p:cNvSpPr>
          <p:nvPr>
            <p:ph type="sldNum" sz="quarter" idx="12"/>
          </p:nvPr>
        </p:nvSpPr>
        <p:spPr/>
        <p:txBody>
          <a:bodyPr/>
          <a:lstStyle/>
          <a:p>
            <a:fld id="{0F97A5F7-CF02-47EA-A68F-64C7FB278F92}" type="slidenum">
              <a:rPr lang="en-US" smtClean="0"/>
              <a:t>‹#›</a:t>
            </a:fld>
            <a:endParaRPr lang="en-US"/>
          </a:p>
        </p:txBody>
      </p:sp>
    </p:spTree>
    <p:extLst>
      <p:ext uri="{BB962C8B-B14F-4D97-AF65-F5344CB8AC3E}">
        <p14:creationId xmlns:p14="http://schemas.microsoft.com/office/powerpoint/2010/main" val="366836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9E29-AC23-4E86-8090-C93F7FC136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9EC503-1444-4169-8A53-50F8DCCE3E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2BA679-F183-4B5A-BFA8-49060BF3F1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BF76FB-6612-46AD-B0BC-79AD18F327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6F87E4-AB38-407F-AFFF-97D760689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3C4945-F03A-48B2-9733-E6F5A3A8625F}"/>
              </a:ext>
            </a:extLst>
          </p:cNvPr>
          <p:cNvSpPr>
            <a:spLocks noGrp="1"/>
          </p:cNvSpPr>
          <p:nvPr>
            <p:ph type="dt" sz="half" idx="10"/>
          </p:nvPr>
        </p:nvSpPr>
        <p:spPr/>
        <p:txBody>
          <a:bodyPr/>
          <a:lstStyle/>
          <a:p>
            <a:fld id="{9DB2F763-1FD0-429E-8D17-FD9F1E1CF012}" type="datetimeFigureOut">
              <a:rPr lang="en-US" smtClean="0"/>
              <a:t>3/20/2021</a:t>
            </a:fld>
            <a:endParaRPr lang="en-US"/>
          </a:p>
        </p:txBody>
      </p:sp>
      <p:sp>
        <p:nvSpPr>
          <p:cNvPr id="8" name="Footer Placeholder 7">
            <a:extLst>
              <a:ext uri="{FF2B5EF4-FFF2-40B4-BE49-F238E27FC236}">
                <a16:creationId xmlns:a16="http://schemas.microsoft.com/office/drawing/2014/main" id="{AF70B48E-FDE4-46B3-934E-853AF04BC3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F97195-0450-4626-860E-80F196FE4451}"/>
              </a:ext>
            </a:extLst>
          </p:cNvPr>
          <p:cNvSpPr>
            <a:spLocks noGrp="1"/>
          </p:cNvSpPr>
          <p:nvPr>
            <p:ph type="sldNum" sz="quarter" idx="12"/>
          </p:nvPr>
        </p:nvSpPr>
        <p:spPr/>
        <p:txBody>
          <a:bodyPr/>
          <a:lstStyle/>
          <a:p>
            <a:fld id="{0F97A5F7-CF02-47EA-A68F-64C7FB278F92}" type="slidenum">
              <a:rPr lang="en-US" smtClean="0"/>
              <a:t>‹#›</a:t>
            </a:fld>
            <a:endParaRPr lang="en-US"/>
          </a:p>
        </p:txBody>
      </p:sp>
    </p:spTree>
    <p:extLst>
      <p:ext uri="{BB962C8B-B14F-4D97-AF65-F5344CB8AC3E}">
        <p14:creationId xmlns:p14="http://schemas.microsoft.com/office/powerpoint/2010/main" val="1149554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694A-D8DF-4488-80CB-217C25754D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B766C6-B416-4564-BA9F-C5E87B1E6659}"/>
              </a:ext>
            </a:extLst>
          </p:cNvPr>
          <p:cNvSpPr>
            <a:spLocks noGrp="1"/>
          </p:cNvSpPr>
          <p:nvPr>
            <p:ph type="dt" sz="half" idx="10"/>
          </p:nvPr>
        </p:nvSpPr>
        <p:spPr/>
        <p:txBody>
          <a:bodyPr/>
          <a:lstStyle/>
          <a:p>
            <a:fld id="{9DB2F763-1FD0-429E-8D17-FD9F1E1CF012}" type="datetimeFigureOut">
              <a:rPr lang="en-US" smtClean="0"/>
              <a:t>3/20/2021</a:t>
            </a:fld>
            <a:endParaRPr lang="en-US"/>
          </a:p>
        </p:txBody>
      </p:sp>
      <p:sp>
        <p:nvSpPr>
          <p:cNvPr id="4" name="Footer Placeholder 3">
            <a:extLst>
              <a:ext uri="{FF2B5EF4-FFF2-40B4-BE49-F238E27FC236}">
                <a16:creationId xmlns:a16="http://schemas.microsoft.com/office/drawing/2014/main" id="{BFA65682-74DE-4074-90F1-8484E31927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552EF8-81D5-45F4-A8BF-CC03484D6D87}"/>
              </a:ext>
            </a:extLst>
          </p:cNvPr>
          <p:cNvSpPr>
            <a:spLocks noGrp="1"/>
          </p:cNvSpPr>
          <p:nvPr>
            <p:ph type="sldNum" sz="quarter" idx="12"/>
          </p:nvPr>
        </p:nvSpPr>
        <p:spPr/>
        <p:txBody>
          <a:bodyPr/>
          <a:lstStyle/>
          <a:p>
            <a:fld id="{0F97A5F7-CF02-47EA-A68F-64C7FB278F92}" type="slidenum">
              <a:rPr lang="en-US" smtClean="0"/>
              <a:t>‹#›</a:t>
            </a:fld>
            <a:endParaRPr lang="en-US"/>
          </a:p>
        </p:txBody>
      </p:sp>
    </p:spTree>
    <p:extLst>
      <p:ext uri="{BB962C8B-B14F-4D97-AF65-F5344CB8AC3E}">
        <p14:creationId xmlns:p14="http://schemas.microsoft.com/office/powerpoint/2010/main" val="190037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3F9735-C914-4F86-8105-E0249810B833}"/>
              </a:ext>
            </a:extLst>
          </p:cNvPr>
          <p:cNvSpPr>
            <a:spLocks noGrp="1"/>
          </p:cNvSpPr>
          <p:nvPr>
            <p:ph type="dt" sz="half" idx="10"/>
          </p:nvPr>
        </p:nvSpPr>
        <p:spPr/>
        <p:txBody>
          <a:bodyPr/>
          <a:lstStyle/>
          <a:p>
            <a:fld id="{9DB2F763-1FD0-429E-8D17-FD9F1E1CF012}" type="datetimeFigureOut">
              <a:rPr lang="en-US" smtClean="0"/>
              <a:t>3/20/2021</a:t>
            </a:fld>
            <a:endParaRPr lang="en-US"/>
          </a:p>
        </p:txBody>
      </p:sp>
      <p:sp>
        <p:nvSpPr>
          <p:cNvPr id="3" name="Footer Placeholder 2">
            <a:extLst>
              <a:ext uri="{FF2B5EF4-FFF2-40B4-BE49-F238E27FC236}">
                <a16:creationId xmlns:a16="http://schemas.microsoft.com/office/drawing/2014/main" id="{D6E56D91-FA54-430D-886A-0D30500F0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5BDB31-A1EF-4932-B0EF-41F0E2154E33}"/>
              </a:ext>
            </a:extLst>
          </p:cNvPr>
          <p:cNvSpPr>
            <a:spLocks noGrp="1"/>
          </p:cNvSpPr>
          <p:nvPr>
            <p:ph type="sldNum" sz="quarter" idx="12"/>
          </p:nvPr>
        </p:nvSpPr>
        <p:spPr/>
        <p:txBody>
          <a:bodyPr/>
          <a:lstStyle/>
          <a:p>
            <a:fld id="{0F97A5F7-CF02-47EA-A68F-64C7FB278F92}" type="slidenum">
              <a:rPr lang="en-US" smtClean="0"/>
              <a:t>‹#›</a:t>
            </a:fld>
            <a:endParaRPr lang="en-US"/>
          </a:p>
        </p:txBody>
      </p:sp>
    </p:spTree>
    <p:extLst>
      <p:ext uri="{BB962C8B-B14F-4D97-AF65-F5344CB8AC3E}">
        <p14:creationId xmlns:p14="http://schemas.microsoft.com/office/powerpoint/2010/main" val="338677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02CC-E1C0-4C5E-8CE1-31DE74758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62607D-C6CE-4583-A3AE-92FDB6FDA4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38FA00-DCBE-4C76-9242-E7C620EED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7681D1-F2EE-423C-BE85-E0433DDB063A}"/>
              </a:ext>
            </a:extLst>
          </p:cNvPr>
          <p:cNvSpPr>
            <a:spLocks noGrp="1"/>
          </p:cNvSpPr>
          <p:nvPr>
            <p:ph type="dt" sz="half" idx="10"/>
          </p:nvPr>
        </p:nvSpPr>
        <p:spPr/>
        <p:txBody>
          <a:bodyPr/>
          <a:lstStyle/>
          <a:p>
            <a:fld id="{9DB2F763-1FD0-429E-8D17-FD9F1E1CF012}" type="datetimeFigureOut">
              <a:rPr lang="en-US" smtClean="0"/>
              <a:t>3/20/2021</a:t>
            </a:fld>
            <a:endParaRPr lang="en-US"/>
          </a:p>
        </p:txBody>
      </p:sp>
      <p:sp>
        <p:nvSpPr>
          <p:cNvPr id="6" name="Footer Placeholder 5">
            <a:extLst>
              <a:ext uri="{FF2B5EF4-FFF2-40B4-BE49-F238E27FC236}">
                <a16:creationId xmlns:a16="http://schemas.microsoft.com/office/drawing/2014/main" id="{C91761EE-A170-48EE-BE20-F693B9B0D8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04D9-9779-4956-B8CB-3E3593628D27}"/>
              </a:ext>
            </a:extLst>
          </p:cNvPr>
          <p:cNvSpPr>
            <a:spLocks noGrp="1"/>
          </p:cNvSpPr>
          <p:nvPr>
            <p:ph type="sldNum" sz="quarter" idx="12"/>
          </p:nvPr>
        </p:nvSpPr>
        <p:spPr/>
        <p:txBody>
          <a:bodyPr/>
          <a:lstStyle/>
          <a:p>
            <a:fld id="{0F97A5F7-CF02-47EA-A68F-64C7FB278F92}" type="slidenum">
              <a:rPr lang="en-US" smtClean="0"/>
              <a:t>‹#›</a:t>
            </a:fld>
            <a:endParaRPr lang="en-US"/>
          </a:p>
        </p:txBody>
      </p:sp>
    </p:spTree>
    <p:extLst>
      <p:ext uri="{BB962C8B-B14F-4D97-AF65-F5344CB8AC3E}">
        <p14:creationId xmlns:p14="http://schemas.microsoft.com/office/powerpoint/2010/main" val="94068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6E76-4E31-45F7-A058-DE6C6E26FE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8F711D-6065-4B95-99EB-E576BB5AC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9EA8AF-9E23-4313-B290-C3A6B579A6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3F709-AA23-4CA1-A04E-49FA2DA4C2D9}"/>
              </a:ext>
            </a:extLst>
          </p:cNvPr>
          <p:cNvSpPr>
            <a:spLocks noGrp="1"/>
          </p:cNvSpPr>
          <p:nvPr>
            <p:ph type="dt" sz="half" idx="10"/>
          </p:nvPr>
        </p:nvSpPr>
        <p:spPr/>
        <p:txBody>
          <a:bodyPr/>
          <a:lstStyle/>
          <a:p>
            <a:fld id="{9DB2F763-1FD0-429E-8D17-FD9F1E1CF012}" type="datetimeFigureOut">
              <a:rPr lang="en-US" smtClean="0"/>
              <a:t>3/20/2021</a:t>
            </a:fld>
            <a:endParaRPr lang="en-US"/>
          </a:p>
        </p:txBody>
      </p:sp>
      <p:sp>
        <p:nvSpPr>
          <p:cNvPr id="6" name="Footer Placeholder 5">
            <a:extLst>
              <a:ext uri="{FF2B5EF4-FFF2-40B4-BE49-F238E27FC236}">
                <a16:creationId xmlns:a16="http://schemas.microsoft.com/office/drawing/2014/main" id="{7EE8EFB0-13DF-49AA-BFF8-758D82A5B3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B34665-C893-497D-99C3-7F872ACD8351}"/>
              </a:ext>
            </a:extLst>
          </p:cNvPr>
          <p:cNvSpPr>
            <a:spLocks noGrp="1"/>
          </p:cNvSpPr>
          <p:nvPr>
            <p:ph type="sldNum" sz="quarter" idx="12"/>
          </p:nvPr>
        </p:nvSpPr>
        <p:spPr/>
        <p:txBody>
          <a:bodyPr/>
          <a:lstStyle/>
          <a:p>
            <a:fld id="{0F97A5F7-CF02-47EA-A68F-64C7FB278F92}" type="slidenum">
              <a:rPr lang="en-US" smtClean="0"/>
              <a:t>‹#›</a:t>
            </a:fld>
            <a:endParaRPr lang="en-US"/>
          </a:p>
        </p:txBody>
      </p:sp>
    </p:spTree>
    <p:extLst>
      <p:ext uri="{BB962C8B-B14F-4D97-AF65-F5344CB8AC3E}">
        <p14:creationId xmlns:p14="http://schemas.microsoft.com/office/powerpoint/2010/main" val="184875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592569-85AA-4FC0-BE48-959D5E76A6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59ACBC-4A8B-42FF-98FD-BCFF42641B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09F3F-1C65-4E12-AE76-5B07DF6154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2F763-1FD0-429E-8D17-FD9F1E1CF012}" type="datetimeFigureOut">
              <a:rPr lang="en-US" smtClean="0"/>
              <a:t>3/20/2021</a:t>
            </a:fld>
            <a:endParaRPr lang="en-US"/>
          </a:p>
        </p:txBody>
      </p:sp>
      <p:sp>
        <p:nvSpPr>
          <p:cNvPr id="5" name="Footer Placeholder 4">
            <a:extLst>
              <a:ext uri="{FF2B5EF4-FFF2-40B4-BE49-F238E27FC236}">
                <a16:creationId xmlns:a16="http://schemas.microsoft.com/office/drawing/2014/main" id="{6A8FB033-DD2C-4402-98EB-18275EEECA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1F4059-D0A5-4999-ACD7-609F05E627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7A5F7-CF02-47EA-A68F-64C7FB278F92}" type="slidenum">
              <a:rPr lang="en-US" smtClean="0"/>
              <a:t>‹#›</a:t>
            </a:fld>
            <a:endParaRPr lang="en-US"/>
          </a:p>
        </p:txBody>
      </p:sp>
    </p:spTree>
    <p:extLst>
      <p:ext uri="{BB962C8B-B14F-4D97-AF65-F5344CB8AC3E}">
        <p14:creationId xmlns:p14="http://schemas.microsoft.com/office/powerpoint/2010/main" val="2133769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63847" y="2551837"/>
            <a:ext cx="7530861" cy="1754326"/>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Kindergarten Management System  </a:t>
            </a:r>
          </a:p>
        </p:txBody>
      </p:sp>
    </p:spTree>
    <p:extLst>
      <p:ext uri="{BB962C8B-B14F-4D97-AF65-F5344CB8AC3E}">
        <p14:creationId xmlns:p14="http://schemas.microsoft.com/office/powerpoint/2010/main" val="3138731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view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63847" y="2884732"/>
            <a:ext cx="3804968" cy="1477328"/>
          </a:xfrm>
          <a:prstGeom prst="rect">
            <a:avLst/>
          </a:prstGeom>
        </p:spPr>
        <p:txBody>
          <a:bodyPr wrap="square">
            <a:spAutoFit/>
          </a:bodyPr>
          <a:lstStyle/>
          <a:p>
            <a:pPr marL="285750" indent="-285750">
              <a:buFont typeface="Arial" panose="020B0604020202020204" pitchFamily="34" charset="0"/>
              <a:buChar char="•"/>
            </a:pPr>
            <a:r>
              <a:rPr lang="en-US" dirty="0">
                <a:latin typeface="Raleway" panose="020B0503030101060003" pitchFamily="34" charset="0"/>
                <a:cs typeface="Traditional Arabic" panose="02020603050405020304" pitchFamily="18" charset="-78"/>
              </a:rPr>
              <a:t>We can click the row we want to edit the id automatically get copied then we can update it in the child info form we can also search for child data here.</a:t>
            </a:r>
          </a:p>
        </p:txBody>
      </p:sp>
      <p:pic>
        <p:nvPicPr>
          <p:cNvPr id="3" name="Picture 2">
            <a:extLst>
              <a:ext uri="{FF2B5EF4-FFF2-40B4-BE49-F238E27FC236}">
                <a16:creationId xmlns:a16="http://schemas.microsoft.com/office/drawing/2014/main" id="{FE3B5CA8-597F-4771-B5CA-EE8D997068E8}"/>
              </a:ext>
            </a:extLst>
          </p:cNvPr>
          <p:cNvPicPr>
            <a:picLocks noChangeAspect="1"/>
          </p:cNvPicPr>
          <p:nvPr/>
        </p:nvPicPr>
        <p:blipFill>
          <a:blip r:embed="rId2"/>
          <a:stretch>
            <a:fillRect/>
          </a:stretch>
        </p:blipFill>
        <p:spPr>
          <a:xfrm>
            <a:off x="5020573" y="2015659"/>
            <a:ext cx="6802203" cy="3746787"/>
          </a:xfrm>
          <a:prstGeom prst="rect">
            <a:avLst/>
          </a:prstGeom>
        </p:spPr>
      </p:pic>
    </p:spTree>
    <p:extLst>
      <p:ext uri="{BB962C8B-B14F-4D97-AF65-F5344CB8AC3E}">
        <p14:creationId xmlns:p14="http://schemas.microsoft.com/office/powerpoint/2010/main" val="4285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child health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63847" y="2884732"/>
            <a:ext cx="3804968" cy="646331"/>
          </a:xfrm>
          <a:prstGeom prst="rect">
            <a:avLst/>
          </a:prstGeom>
        </p:spPr>
        <p:txBody>
          <a:bodyPr wrap="square">
            <a:spAutoFit/>
          </a:bodyPr>
          <a:lstStyle/>
          <a:p>
            <a:pPr marL="285750" indent="-285750">
              <a:buFont typeface="Arial" panose="020B0604020202020204" pitchFamily="34" charset="0"/>
              <a:buChar char="•"/>
            </a:pPr>
            <a:r>
              <a:rPr lang="en-US" dirty="0">
                <a:latin typeface="Raleway" panose="020B0503030101060003" pitchFamily="34" charset="0"/>
                <a:cs typeface="Traditional Arabic" panose="02020603050405020304" pitchFamily="18" charset="-78"/>
              </a:rPr>
              <a:t>In this form we can add health data about the child.</a:t>
            </a:r>
          </a:p>
        </p:txBody>
      </p:sp>
      <p:pic>
        <p:nvPicPr>
          <p:cNvPr id="2" name="Picture 1">
            <a:extLst>
              <a:ext uri="{FF2B5EF4-FFF2-40B4-BE49-F238E27FC236}">
                <a16:creationId xmlns:a16="http://schemas.microsoft.com/office/drawing/2014/main" id="{726E4135-ADEC-404A-A4BF-3392246AA835}"/>
              </a:ext>
            </a:extLst>
          </p:cNvPr>
          <p:cNvPicPr>
            <a:picLocks noChangeAspect="1"/>
          </p:cNvPicPr>
          <p:nvPr/>
        </p:nvPicPr>
        <p:blipFill>
          <a:blip r:embed="rId2"/>
          <a:stretch>
            <a:fillRect/>
          </a:stretch>
        </p:blipFill>
        <p:spPr>
          <a:xfrm>
            <a:off x="5436557" y="2209966"/>
            <a:ext cx="6176616" cy="3798597"/>
          </a:xfrm>
          <a:prstGeom prst="rect">
            <a:avLst/>
          </a:prstGeom>
        </p:spPr>
      </p:pic>
    </p:spTree>
    <p:extLst>
      <p:ext uri="{BB962C8B-B14F-4D97-AF65-F5344CB8AC3E}">
        <p14:creationId xmlns:p14="http://schemas.microsoft.com/office/powerpoint/2010/main" val="270383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Employee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63847" y="2884732"/>
            <a:ext cx="3804968" cy="646331"/>
          </a:xfrm>
          <a:prstGeom prst="rect">
            <a:avLst/>
          </a:prstGeom>
        </p:spPr>
        <p:txBody>
          <a:bodyPr wrap="square">
            <a:spAutoFit/>
          </a:bodyPr>
          <a:lstStyle/>
          <a:p>
            <a:pPr marL="285750" indent="-285750">
              <a:buFont typeface="Arial" panose="020B0604020202020204" pitchFamily="34" charset="0"/>
              <a:buChar char="•"/>
            </a:pPr>
            <a:r>
              <a:rPr lang="en-US" dirty="0">
                <a:latin typeface="Raleway" panose="020B0503030101060003" pitchFamily="34" charset="0"/>
                <a:cs typeface="Traditional Arabic" panose="02020603050405020304" pitchFamily="18" charset="-78"/>
              </a:rPr>
              <a:t>In this form we can add new</a:t>
            </a:r>
          </a:p>
          <a:p>
            <a:r>
              <a:rPr lang="en-US" dirty="0">
                <a:latin typeface="Raleway" panose="020B0503030101060003" pitchFamily="34" charset="0"/>
                <a:cs typeface="Traditional Arabic" panose="02020603050405020304" pitchFamily="18" charset="-78"/>
              </a:rPr>
              <a:t>, update , delete </a:t>
            </a:r>
            <a:r>
              <a:rPr lang="en-US" dirty="0" err="1">
                <a:latin typeface="Raleway" panose="020B0503030101060003" pitchFamily="34" charset="0"/>
                <a:cs typeface="Traditional Arabic" panose="02020603050405020304" pitchFamily="18" charset="-78"/>
              </a:rPr>
              <a:t>Emplooye</a:t>
            </a:r>
            <a:endParaRPr lang="en-US" dirty="0">
              <a:latin typeface="Raleway" panose="020B0503030101060003" pitchFamily="34" charset="0"/>
              <a:cs typeface="Traditional Arabic" panose="02020603050405020304" pitchFamily="18" charset="-78"/>
            </a:endParaRPr>
          </a:p>
        </p:txBody>
      </p:sp>
      <p:pic>
        <p:nvPicPr>
          <p:cNvPr id="3" name="Picture 2">
            <a:extLst>
              <a:ext uri="{FF2B5EF4-FFF2-40B4-BE49-F238E27FC236}">
                <a16:creationId xmlns:a16="http://schemas.microsoft.com/office/drawing/2014/main" id="{79954576-D41D-4022-9C5D-F274288C4070}"/>
              </a:ext>
            </a:extLst>
          </p:cNvPr>
          <p:cNvPicPr>
            <a:picLocks noChangeAspect="1"/>
          </p:cNvPicPr>
          <p:nvPr/>
        </p:nvPicPr>
        <p:blipFill>
          <a:blip r:embed="rId2"/>
          <a:stretch>
            <a:fillRect/>
          </a:stretch>
        </p:blipFill>
        <p:spPr>
          <a:xfrm>
            <a:off x="5433786" y="2150835"/>
            <a:ext cx="6179387" cy="3856009"/>
          </a:xfrm>
          <a:prstGeom prst="rect">
            <a:avLst/>
          </a:prstGeom>
        </p:spPr>
      </p:pic>
    </p:spTree>
    <p:extLst>
      <p:ext uri="{BB962C8B-B14F-4D97-AF65-F5344CB8AC3E}">
        <p14:creationId xmlns:p14="http://schemas.microsoft.com/office/powerpoint/2010/main" val="4677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Rooms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63847" y="2884732"/>
            <a:ext cx="3804968" cy="646331"/>
          </a:xfrm>
          <a:prstGeom prst="rect">
            <a:avLst/>
          </a:prstGeom>
        </p:spPr>
        <p:txBody>
          <a:bodyPr wrap="square">
            <a:spAutoFit/>
          </a:bodyPr>
          <a:lstStyle/>
          <a:p>
            <a:r>
              <a:rPr lang="en-US" dirty="0">
                <a:latin typeface="Raleway" panose="020B0503030101060003" pitchFamily="34" charset="0"/>
                <a:cs typeface="Traditional Arabic" panose="02020603050405020304" pitchFamily="18" charset="-78"/>
              </a:rPr>
              <a:t>In this form we can category each child name by its room.</a:t>
            </a:r>
          </a:p>
        </p:txBody>
      </p:sp>
      <p:pic>
        <p:nvPicPr>
          <p:cNvPr id="2" name="Picture 1">
            <a:extLst>
              <a:ext uri="{FF2B5EF4-FFF2-40B4-BE49-F238E27FC236}">
                <a16:creationId xmlns:a16="http://schemas.microsoft.com/office/drawing/2014/main" id="{944B67B4-191D-481D-983A-93EC6E5FEE38}"/>
              </a:ext>
            </a:extLst>
          </p:cNvPr>
          <p:cNvPicPr>
            <a:picLocks noChangeAspect="1"/>
          </p:cNvPicPr>
          <p:nvPr/>
        </p:nvPicPr>
        <p:blipFill>
          <a:blip r:embed="rId2"/>
          <a:stretch>
            <a:fillRect/>
          </a:stretch>
        </p:blipFill>
        <p:spPr>
          <a:xfrm>
            <a:off x="5140541" y="2191109"/>
            <a:ext cx="6345300" cy="3973268"/>
          </a:xfrm>
          <a:prstGeom prst="rect">
            <a:avLst/>
          </a:prstGeom>
        </p:spPr>
      </p:pic>
    </p:spTree>
    <p:extLst>
      <p:ext uri="{BB962C8B-B14F-4D97-AF65-F5344CB8AC3E}">
        <p14:creationId xmlns:p14="http://schemas.microsoft.com/office/powerpoint/2010/main" val="96839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Teachers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63847" y="2884732"/>
            <a:ext cx="3804968" cy="923330"/>
          </a:xfrm>
          <a:prstGeom prst="rect">
            <a:avLst/>
          </a:prstGeom>
        </p:spPr>
        <p:txBody>
          <a:bodyPr wrap="square">
            <a:spAutoFit/>
          </a:bodyPr>
          <a:lstStyle/>
          <a:p>
            <a:r>
              <a:rPr lang="en-US" dirty="0">
                <a:latin typeface="Raleway" panose="020B0503030101060003" pitchFamily="34" charset="0"/>
                <a:cs typeface="Traditional Arabic" panose="02020603050405020304" pitchFamily="18" charset="-78"/>
              </a:rPr>
              <a:t>In this form a teacher will save a</a:t>
            </a:r>
          </a:p>
          <a:p>
            <a:r>
              <a:rPr lang="en-US" dirty="0">
                <a:latin typeface="Raleway" panose="020B0503030101060003" pitchFamily="34" charset="0"/>
                <a:cs typeface="Traditional Arabic" panose="02020603050405020304" pitchFamily="18" charset="-78"/>
              </a:rPr>
              <a:t>Day task about the subject he/she told in class.</a:t>
            </a:r>
          </a:p>
        </p:txBody>
      </p:sp>
      <p:pic>
        <p:nvPicPr>
          <p:cNvPr id="3" name="Picture 2">
            <a:extLst>
              <a:ext uri="{FF2B5EF4-FFF2-40B4-BE49-F238E27FC236}">
                <a16:creationId xmlns:a16="http://schemas.microsoft.com/office/drawing/2014/main" id="{92174B6A-52F7-457B-BB83-AA5C5CF20B53}"/>
              </a:ext>
            </a:extLst>
          </p:cNvPr>
          <p:cNvPicPr>
            <a:picLocks noChangeAspect="1"/>
          </p:cNvPicPr>
          <p:nvPr/>
        </p:nvPicPr>
        <p:blipFill>
          <a:blip r:embed="rId2"/>
          <a:stretch>
            <a:fillRect/>
          </a:stretch>
        </p:blipFill>
        <p:spPr>
          <a:xfrm>
            <a:off x="5123849" y="2023391"/>
            <a:ext cx="6564901" cy="4056323"/>
          </a:xfrm>
          <a:prstGeom prst="rect">
            <a:avLst/>
          </a:prstGeom>
        </p:spPr>
      </p:pic>
    </p:spTree>
    <p:extLst>
      <p:ext uri="{BB962C8B-B14F-4D97-AF65-F5344CB8AC3E}">
        <p14:creationId xmlns:p14="http://schemas.microsoft.com/office/powerpoint/2010/main" val="112514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Sociologist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63847" y="2884732"/>
            <a:ext cx="3804968" cy="923330"/>
          </a:xfrm>
          <a:prstGeom prst="rect">
            <a:avLst/>
          </a:prstGeom>
        </p:spPr>
        <p:txBody>
          <a:bodyPr wrap="square">
            <a:spAutoFit/>
          </a:bodyPr>
          <a:lstStyle/>
          <a:p>
            <a:r>
              <a:rPr lang="en-US" dirty="0">
                <a:latin typeface="Raleway" panose="020B0503030101060003" pitchFamily="34" charset="0"/>
                <a:cs typeface="Traditional Arabic" panose="02020603050405020304" pitchFamily="18" charset="-78"/>
              </a:rPr>
              <a:t>In this form a sociologist can</a:t>
            </a:r>
          </a:p>
          <a:p>
            <a:r>
              <a:rPr lang="en-US" dirty="0">
                <a:latin typeface="Raleway" panose="020B0503030101060003" pitchFamily="34" charset="0"/>
                <a:cs typeface="Traditional Arabic" panose="02020603050405020304" pitchFamily="18" charset="-78"/>
              </a:rPr>
              <a:t>Add note about mental health of</a:t>
            </a:r>
          </a:p>
          <a:p>
            <a:r>
              <a:rPr lang="en-US" dirty="0">
                <a:latin typeface="Raleway" panose="020B0503030101060003" pitchFamily="34" charset="0"/>
                <a:cs typeface="Traditional Arabic" panose="02020603050405020304" pitchFamily="18" charset="-78"/>
              </a:rPr>
              <a:t>The child's.</a:t>
            </a:r>
          </a:p>
        </p:txBody>
      </p:sp>
      <p:pic>
        <p:nvPicPr>
          <p:cNvPr id="2" name="Picture 1">
            <a:extLst>
              <a:ext uri="{FF2B5EF4-FFF2-40B4-BE49-F238E27FC236}">
                <a16:creationId xmlns:a16="http://schemas.microsoft.com/office/drawing/2014/main" id="{12BB01BC-04FD-41DE-8D8D-3A78A32BE635}"/>
              </a:ext>
            </a:extLst>
          </p:cNvPr>
          <p:cNvPicPr>
            <a:picLocks noChangeAspect="1"/>
          </p:cNvPicPr>
          <p:nvPr/>
        </p:nvPicPr>
        <p:blipFill>
          <a:blip r:embed="rId2"/>
          <a:stretch>
            <a:fillRect/>
          </a:stretch>
        </p:blipFill>
        <p:spPr>
          <a:xfrm>
            <a:off x="5253487" y="2191109"/>
            <a:ext cx="6157174" cy="3856008"/>
          </a:xfrm>
          <a:prstGeom prst="rect">
            <a:avLst/>
          </a:prstGeom>
        </p:spPr>
      </p:pic>
    </p:spTree>
    <p:extLst>
      <p:ext uri="{BB962C8B-B14F-4D97-AF65-F5344CB8AC3E}">
        <p14:creationId xmlns:p14="http://schemas.microsoft.com/office/powerpoint/2010/main" val="307232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Nurse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63847" y="2884732"/>
            <a:ext cx="3804968" cy="923330"/>
          </a:xfrm>
          <a:prstGeom prst="rect">
            <a:avLst/>
          </a:prstGeom>
        </p:spPr>
        <p:txBody>
          <a:bodyPr wrap="square">
            <a:spAutoFit/>
          </a:bodyPr>
          <a:lstStyle/>
          <a:p>
            <a:r>
              <a:rPr lang="en-US" dirty="0">
                <a:latin typeface="Raleway" panose="020B0503030101060003" pitchFamily="34" charset="0"/>
                <a:cs typeface="Traditional Arabic" panose="02020603050405020304" pitchFamily="18" charset="-78"/>
              </a:rPr>
              <a:t>In this form a nurse can add</a:t>
            </a:r>
          </a:p>
          <a:p>
            <a:r>
              <a:rPr lang="en-US" dirty="0">
                <a:latin typeface="Raleway" panose="020B0503030101060003" pitchFamily="34" charset="0"/>
                <a:cs typeface="Traditional Arabic" panose="02020603050405020304" pitchFamily="18" charset="-78"/>
              </a:rPr>
              <a:t>A health information about </a:t>
            </a:r>
          </a:p>
          <a:p>
            <a:r>
              <a:rPr lang="en-US" dirty="0">
                <a:latin typeface="Raleway" panose="020B0503030101060003" pitchFamily="34" charset="0"/>
                <a:cs typeface="Traditional Arabic" panose="02020603050405020304" pitchFamily="18" charset="-78"/>
              </a:rPr>
              <a:t>Child.</a:t>
            </a:r>
          </a:p>
        </p:txBody>
      </p:sp>
      <p:pic>
        <p:nvPicPr>
          <p:cNvPr id="3" name="Picture 2">
            <a:extLst>
              <a:ext uri="{FF2B5EF4-FFF2-40B4-BE49-F238E27FC236}">
                <a16:creationId xmlns:a16="http://schemas.microsoft.com/office/drawing/2014/main" id="{687C883E-1E38-4275-BF77-B698CB1BFFF9}"/>
              </a:ext>
            </a:extLst>
          </p:cNvPr>
          <p:cNvPicPr>
            <a:picLocks noChangeAspect="1"/>
          </p:cNvPicPr>
          <p:nvPr/>
        </p:nvPicPr>
        <p:blipFill>
          <a:blip r:embed="rId2"/>
          <a:stretch>
            <a:fillRect/>
          </a:stretch>
        </p:blipFill>
        <p:spPr>
          <a:xfrm>
            <a:off x="5037826" y="2191107"/>
            <a:ext cx="6575347" cy="4133347"/>
          </a:xfrm>
          <a:prstGeom prst="rect">
            <a:avLst/>
          </a:prstGeom>
        </p:spPr>
      </p:pic>
    </p:spTree>
    <p:extLst>
      <p:ext uri="{BB962C8B-B14F-4D97-AF65-F5344CB8AC3E}">
        <p14:creationId xmlns:p14="http://schemas.microsoft.com/office/powerpoint/2010/main" val="86094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Attendance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38686" y="2884732"/>
            <a:ext cx="3804968" cy="1200329"/>
          </a:xfrm>
          <a:prstGeom prst="rect">
            <a:avLst/>
          </a:prstGeom>
        </p:spPr>
        <p:txBody>
          <a:bodyPr wrap="square">
            <a:spAutoFit/>
          </a:bodyPr>
          <a:lstStyle/>
          <a:p>
            <a:r>
              <a:rPr lang="en-US" dirty="0">
                <a:latin typeface="Raleway" panose="020B0503030101060003" pitchFamily="34" charset="0"/>
                <a:cs typeface="Traditional Arabic" panose="02020603050405020304" pitchFamily="18" charset="-78"/>
              </a:rPr>
              <a:t>In this form a teacher can manage</a:t>
            </a:r>
          </a:p>
          <a:p>
            <a:r>
              <a:rPr lang="en-US" dirty="0">
                <a:latin typeface="Raleway" panose="020B0503030101060003" pitchFamily="34" charset="0"/>
                <a:cs typeface="Traditional Arabic" panose="02020603050405020304" pitchFamily="18" charset="-78"/>
              </a:rPr>
              <a:t>Attendance  insert and update delete attendance and filter it then save it as </a:t>
            </a:r>
            <a:r>
              <a:rPr lang="en-US" b="1" dirty="0">
                <a:latin typeface="Raleway" panose="020B0503030101060003" pitchFamily="34" charset="0"/>
                <a:cs typeface="Traditional Arabic" panose="02020603050405020304" pitchFamily="18" charset="-78"/>
              </a:rPr>
              <a:t>pdf</a:t>
            </a:r>
            <a:r>
              <a:rPr lang="en-US" dirty="0">
                <a:latin typeface="Raleway" panose="020B0503030101060003" pitchFamily="34" charset="0"/>
                <a:cs typeface="Traditional Arabic" panose="02020603050405020304" pitchFamily="18" charset="-78"/>
              </a:rPr>
              <a:t>.</a:t>
            </a:r>
          </a:p>
        </p:txBody>
      </p:sp>
      <p:pic>
        <p:nvPicPr>
          <p:cNvPr id="2" name="Picture 1">
            <a:extLst>
              <a:ext uri="{FF2B5EF4-FFF2-40B4-BE49-F238E27FC236}">
                <a16:creationId xmlns:a16="http://schemas.microsoft.com/office/drawing/2014/main" id="{1A823118-E009-4EA7-A90D-5133B8CDABDC}"/>
              </a:ext>
            </a:extLst>
          </p:cNvPr>
          <p:cNvPicPr>
            <a:picLocks noChangeAspect="1"/>
          </p:cNvPicPr>
          <p:nvPr/>
        </p:nvPicPr>
        <p:blipFill>
          <a:blip r:embed="rId2"/>
          <a:stretch>
            <a:fillRect/>
          </a:stretch>
        </p:blipFill>
        <p:spPr>
          <a:xfrm>
            <a:off x="5063706" y="2191109"/>
            <a:ext cx="6208887" cy="3886138"/>
          </a:xfrm>
          <a:prstGeom prst="rect">
            <a:avLst/>
          </a:prstGeom>
        </p:spPr>
      </p:pic>
    </p:spTree>
    <p:extLst>
      <p:ext uri="{BB962C8B-B14F-4D97-AF65-F5344CB8AC3E}">
        <p14:creationId xmlns:p14="http://schemas.microsoft.com/office/powerpoint/2010/main" val="12911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System Management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38686" y="2884732"/>
            <a:ext cx="3804968" cy="1200329"/>
          </a:xfrm>
          <a:prstGeom prst="rect">
            <a:avLst/>
          </a:prstGeom>
        </p:spPr>
        <p:txBody>
          <a:bodyPr wrap="square">
            <a:spAutoFit/>
          </a:bodyPr>
          <a:lstStyle/>
          <a:p>
            <a:r>
              <a:rPr lang="en-US" dirty="0">
                <a:latin typeface="Raleway" panose="020B0503030101060003" pitchFamily="34" charset="0"/>
                <a:cs typeface="Traditional Arabic" panose="02020603050405020304" pitchFamily="18" charset="-78"/>
              </a:rPr>
              <a:t>Finally the system management form in this form Admin can add or remove user and user can change their own password.</a:t>
            </a:r>
          </a:p>
        </p:txBody>
      </p:sp>
      <p:pic>
        <p:nvPicPr>
          <p:cNvPr id="3" name="Picture 2">
            <a:extLst>
              <a:ext uri="{FF2B5EF4-FFF2-40B4-BE49-F238E27FC236}">
                <a16:creationId xmlns:a16="http://schemas.microsoft.com/office/drawing/2014/main" id="{81D619EB-A181-4FB5-9AF6-CB5060B9D493}"/>
              </a:ext>
            </a:extLst>
          </p:cNvPr>
          <p:cNvPicPr>
            <a:picLocks noChangeAspect="1"/>
          </p:cNvPicPr>
          <p:nvPr/>
        </p:nvPicPr>
        <p:blipFill>
          <a:blip r:embed="rId2"/>
          <a:stretch>
            <a:fillRect/>
          </a:stretch>
        </p:blipFill>
        <p:spPr>
          <a:xfrm>
            <a:off x="5339000" y="2191109"/>
            <a:ext cx="5996109" cy="3778370"/>
          </a:xfrm>
          <a:prstGeom prst="rect">
            <a:avLst/>
          </a:prstGeom>
        </p:spPr>
      </p:pic>
    </p:spTree>
    <p:extLst>
      <p:ext uri="{BB962C8B-B14F-4D97-AF65-F5344CB8AC3E}">
        <p14:creationId xmlns:p14="http://schemas.microsoft.com/office/powerpoint/2010/main" val="160340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System Management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38686" y="2884732"/>
            <a:ext cx="3804968" cy="646331"/>
          </a:xfrm>
          <a:prstGeom prst="rect">
            <a:avLst/>
          </a:prstGeom>
        </p:spPr>
        <p:txBody>
          <a:bodyPr wrap="square">
            <a:spAutoFit/>
          </a:bodyPr>
          <a:lstStyle/>
          <a:p>
            <a:r>
              <a:rPr lang="en-US" dirty="0">
                <a:latin typeface="Raleway" panose="020B0503030101060003" pitchFamily="34" charset="0"/>
                <a:cs typeface="Traditional Arabic" panose="02020603050405020304" pitchFamily="18" charset="-78"/>
              </a:rPr>
              <a:t>If your not an admin you cant enter the users form.</a:t>
            </a:r>
          </a:p>
        </p:txBody>
      </p:sp>
      <p:pic>
        <p:nvPicPr>
          <p:cNvPr id="2" name="Picture 1">
            <a:extLst>
              <a:ext uri="{FF2B5EF4-FFF2-40B4-BE49-F238E27FC236}">
                <a16:creationId xmlns:a16="http://schemas.microsoft.com/office/drawing/2014/main" id="{A4A7E48D-D402-4563-B3C9-F6253C5BB479}"/>
              </a:ext>
            </a:extLst>
          </p:cNvPr>
          <p:cNvPicPr>
            <a:picLocks noChangeAspect="1"/>
          </p:cNvPicPr>
          <p:nvPr/>
        </p:nvPicPr>
        <p:blipFill>
          <a:blip r:embed="rId2"/>
          <a:stretch>
            <a:fillRect/>
          </a:stretch>
        </p:blipFill>
        <p:spPr>
          <a:xfrm>
            <a:off x="4918646" y="2122097"/>
            <a:ext cx="6416463" cy="3993496"/>
          </a:xfrm>
          <a:prstGeom prst="rect">
            <a:avLst/>
          </a:prstGeom>
        </p:spPr>
      </p:pic>
    </p:spTree>
    <p:extLst>
      <p:ext uri="{BB962C8B-B14F-4D97-AF65-F5344CB8AC3E}">
        <p14:creationId xmlns:p14="http://schemas.microsoft.com/office/powerpoint/2010/main" val="278765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317452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Abstract</a:t>
            </a:r>
          </a:p>
        </p:txBody>
      </p:sp>
      <p:sp>
        <p:nvSpPr>
          <p:cNvPr id="5" name="TextBox 4">
            <a:extLst>
              <a:ext uri="{FF2B5EF4-FFF2-40B4-BE49-F238E27FC236}">
                <a16:creationId xmlns:a16="http://schemas.microsoft.com/office/drawing/2014/main" id="{80E3CD59-6768-498A-9FD9-00AE912F52A3}"/>
              </a:ext>
            </a:extLst>
          </p:cNvPr>
          <p:cNvSpPr txBox="1"/>
          <p:nvPr/>
        </p:nvSpPr>
        <p:spPr>
          <a:xfrm>
            <a:off x="1138686" y="2191109"/>
            <a:ext cx="6288657"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What is a management system and why we need one ?</a:t>
            </a:r>
          </a:p>
        </p:txBody>
      </p:sp>
      <p:sp>
        <p:nvSpPr>
          <p:cNvPr id="6" name="TextBox 5">
            <a:extLst>
              <a:ext uri="{FF2B5EF4-FFF2-40B4-BE49-F238E27FC236}">
                <a16:creationId xmlns:a16="http://schemas.microsoft.com/office/drawing/2014/main" id="{D95C35D9-63C5-4399-A9C3-943797D896DB}"/>
              </a:ext>
            </a:extLst>
          </p:cNvPr>
          <p:cNvSpPr txBox="1"/>
          <p:nvPr/>
        </p:nvSpPr>
        <p:spPr>
          <a:xfrm>
            <a:off x="1168879" y="2801677"/>
            <a:ext cx="9864306"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aleway" panose="020B0503030101060003" pitchFamily="34" charset="0"/>
                <a:cs typeface="Traditional Arabic" panose="02020603050405020304" pitchFamily="18" charset="-78"/>
              </a:rPr>
              <a:t> In every place and organization we need a system that we can use it to make our work and process easier management system are different from each other the main goal of most of a management system is to save data and show data and report.</a:t>
            </a:r>
          </a:p>
        </p:txBody>
      </p:sp>
      <p:sp>
        <p:nvSpPr>
          <p:cNvPr id="7" name="TextBox 6">
            <a:extLst>
              <a:ext uri="{FF2B5EF4-FFF2-40B4-BE49-F238E27FC236}">
                <a16:creationId xmlns:a16="http://schemas.microsoft.com/office/drawing/2014/main" id="{83F5C5F5-19D4-4FCF-8428-BEADEADB9791}"/>
              </a:ext>
            </a:extLst>
          </p:cNvPr>
          <p:cNvSpPr txBox="1"/>
          <p:nvPr/>
        </p:nvSpPr>
        <p:spPr>
          <a:xfrm>
            <a:off x="1163847" y="3997874"/>
            <a:ext cx="9864306"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aleway" panose="020B0503030101060003" pitchFamily="34" charset="0"/>
                <a:cs typeface="Traditional Arabic" panose="02020603050405020304" pitchFamily="18" charset="-78"/>
              </a:rPr>
              <a:t>Kindergartens like many places need a management system to make the whole daily process faster and easier  </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173E779-C58A-457F-B88C-339EBC9CBD42}"/>
              </a:ext>
            </a:extLst>
          </p:cNvPr>
          <p:cNvSpPr txBox="1"/>
          <p:nvPr/>
        </p:nvSpPr>
        <p:spPr>
          <a:xfrm>
            <a:off x="11309885" y="5990893"/>
            <a:ext cx="336952" cy="461665"/>
          </a:xfrm>
          <a:prstGeom prst="rect">
            <a:avLst/>
          </a:prstGeom>
          <a:noFill/>
        </p:spPr>
        <p:txBody>
          <a:bodyPr wrap="none" rtlCol="0">
            <a:spAutoFit/>
          </a:bodyPr>
          <a:lstStyle/>
          <a:p>
            <a:r>
              <a:rPr lang="en-US" sz="2400" b="1" dirty="0">
                <a:latin typeface="Raleway" panose="020B0503030101060003" pitchFamily="34" charset="0"/>
              </a:rPr>
              <a:t>1</a:t>
            </a:r>
          </a:p>
        </p:txBody>
      </p:sp>
      <p:pic>
        <p:nvPicPr>
          <p:cNvPr id="1034" name="Picture 10" descr="C# Logo, HD Png Download , Transparent Png Image - PNGitem">
            <a:extLst>
              <a:ext uri="{FF2B5EF4-FFF2-40B4-BE49-F238E27FC236}">
                <a16:creationId xmlns:a16="http://schemas.microsoft.com/office/drawing/2014/main" id="{FCA5D27D-CB09-4166-8CBD-168BC09B6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425" y="5080961"/>
            <a:ext cx="1651880" cy="126388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Justin Soderstrom | How to Debug Entity Framework Migration Errors">
            <a:extLst>
              <a:ext uri="{FF2B5EF4-FFF2-40B4-BE49-F238E27FC236}">
                <a16:creationId xmlns:a16="http://schemas.microsoft.com/office/drawing/2014/main" id="{9C35C9A1-0646-4D0F-AE2A-A65450A69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105" y="5359550"/>
            <a:ext cx="3013494" cy="63134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Microsoft SQL Server Logo Download - AI - All Vector Logo">
            <a:extLst>
              <a:ext uri="{FF2B5EF4-FFF2-40B4-BE49-F238E27FC236}">
                <a16:creationId xmlns:a16="http://schemas.microsoft.com/office/drawing/2014/main" id="{EC4EDBA7-7F97-4B1E-8688-893EF31615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7973" y="4957846"/>
            <a:ext cx="2325538" cy="1263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45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General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38686" y="2884732"/>
            <a:ext cx="3804968" cy="646331"/>
          </a:xfrm>
          <a:prstGeom prst="rect">
            <a:avLst/>
          </a:prstGeom>
        </p:spPr>
        <p:txBody>
          <a:bodyPr wrap="square">
            <a:spAutoFit/>
          </a:bodyPr>
          <a:lstStyle/>
          <a:p>
            <a:r>
              <a:rPr lang="en-US" dirty="0">
                <a:latin typeface="Raleway" panose="020B0503030101060003" pitchFamily="34" charset="0"/>
                <a:cs typeface="Traditional Arabic" panose="02020603050405020304" pitchFamily="18" charset="-78"/>
              </a:rPr>
              <a:t>And also if you're not an admin</a:t>
            </a:r>
          </a:p>
          <a:p>
            <a:r>
              <a:rPr lang="en-US" dirty="0">
                <a:latin typeface="Raleway" panose="020B0503030101060003" pitchFamily="34" charset="0"/>
                <a:cs typeface="Traditional Arabic" panose="02020603050405020304" pitchFamily="18" charset="-78"/>
              </a:rPr>
              <a:t>You can’t modify employee data</a:t>
            </a:r>
          </a:p>
        </p:txBody>
      </p:sp>
      <p:pic>
        <p:nvPicPr>
          <p:cNvPr id="3" name="Picture 2">
            <a:extLst>
              <a:ext uri="{FF2B5EF4-FFF2-40B4-BE49-F238E27FC236}">
                <a16:creationId xmlns:a16="http://schemas.microsoft.com/office/drawing/2014/main" id="{BFC8B4A5-0258-422B-8DA5-8B124998B014}"/>
              </a:ext>
            </a:extLst>
          </p:cNvPr>
          <p:cNvPicPr>
            <a:picLocks noChangeAspect="1"/>
          </p:cNvPicPr>
          <p:nvPr/>
        </p:nvPicPr>
        <p:blipFill>
          <a:blip r:embed="rId2"/>
          <a:stretch>
            <a:fillRect/>
          </a:stretch>
        </p:blipFill>
        <p:spPr>
          <a:xfrm>
            <a:off x="4760127" y="2191109"/>
            <a:ext cx="6574982" cy="4140679"/>
          </a:xfrm>
          <a:prstGeom prst="rect">
            <a:avLst/>
          </a:prstGeom>
        </p:spPr>
      </p:pic>
    </p:spTree>
    <p:extLst>
      <p:ext uri="{BB962C8B-B14F-4D97-AF65-F5344CB8AC3E}">
        <p14:creationId xmlns:p14="http://schemas.microsoft.com/office/powerpoint/2010/main" val="322189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5" y="1026543"/>
            <a:ext cx="4408099"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Introduction</a:t>
            </a:r>
          </a:p>
        </p:txBody>
      </p:sp>
      <p:sp>
        <p:nvSpPr>
          <p:cNvPr id="5" name="TextBox 4">
            <a:extLst>
              <a:ext uri="{FF2B5EF4-FFF2-40B4-BE49-F238E27FC236}">
                <a16:creationId xmlns:a16="http://schemas.microsoft.com/office/drawing/2014/main" id="{80E3CD59-6768-498A-9FD9-00AE912F52A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How we created this management system what tool is used ?</a:t>
            </a:r>
          </a:p>
        </p:txBody>
      </p:sp>
      <p:sp>
        <p:nvSpPr>
          <p:cNvPr id="6" name="TextBox 5">
            <a:extLst>
              <a:ext uri="{FF2B5EF4-FFF2-40B4-BE49-F238E27FC236}">
                <a16:creationId xmlns:a16="http://schemas.microsoft.com/office/drawing/2014/main" id="{D95C35D9-63C5-4399-A9C3-943797D896DB}"/>
              </a:ext>
            </a:extLst>
          </p:cNvPr>
          <p:cNvSpPr txBox="1"/>
          <p:nvPr/>
        </p:nvSpPr>
        <p:spPr>
          <a:xfrm>
            <a:off x="1168879" y="2801677"/>
            <a:ext cx="9864306"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aleway" panose="020B0503030101060003" pitchFamily="34" charset="0"/>
                <a:cs typeface="Traditional Arabic" panose="02020603050405020304" pitchFamily="18" charset="-78"/>
              </a:rPr>
              <a:t>It’s no doubt that every management system need a database to save user data and other daily works and data so a place like kindergarten need a scalable DBMS so we used </a:t>
            </a:r>
            <a:r>
              <a:rPr lang="en-US" sz="1600" dirty="0" err="1">
                <a:latin typeface="Raleway" panose="020B0503030101060003" pitchFamily="34" charset="0"/>
                <a:cs typeface="Traditional Arabic" panose="02020603050405020304" pitchFamily="18" charset="-78"/>
              </a:rPr>
              <a:t>sql</a:t>
            </a:r>
            <a:r>
              <a:rPr lang="en-US" sz="1600" dirty="0">
                <a:latin typeface="Raleway" panose="020B0503030101060003" pitchFamily="34" charset="0"/>
                <a:cs typeface="Traditional Arabic" panose="02020603050405020304" pitchFamily="18" charset="-78"/>
              </a:rPr>
              <a:t> server we need to know that day to day when we insert and save data our data get bigger and bigger so we must avoid slowness of the system by choosing right tool.</a:t>
            </a:r>
          </a:p>
        </p:txBody>
      </p:sp>
      <p:sp>
        <p:nvSpPr>
          <p:cNvPr id="7" name="TextBox 6">
            <a:extLst>
              <a:ext uri="{FF2B5EF4-FFF2-40B4-BE49-F238E27FC236}">
                <a16:creationId xmlns:a16="http://schemas.microsoft.com/office/drawing/2014/main" id="{83F5C5F5-19D4-4FCF-8428-BEADEADB9791}"/>
              </a:ext>
            </a:extLst>
          </p:cNvPr>
          <p:cNvSpPr txBox="1"/>
          <p:nvPr/>
        </p:nvSpPr>
        <p:spPr>
          <a:xfrm>
            <a:off x="1163847" y="3997874"/>
            <a:ext cx="9864306"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aleway" panose="020B0503030101060003" pitchFamily="34" charset="0"/>
                <a:cs typeface="Traditional Arabic" panose="02020603050405020304" pitchFamily="18" charset="-78"/>
              </a:rPr>
              <a:t>We used C# with a framework called </a:t>
            </a:r>
            <a:r>
              <a:rPr lang="en-US" sz="1600" dirty="0" err="1">
                <a:latin typeface="Raleway" panose="020B0503030101060003" pitchFamily="34" charset="0"/>
                <a:cs typeface="Traditional Arabic" panose="02020603050405020304" pitchFamily="18" charset="-78"/>
              </a:rPr>
              <a:t>guna</a:t>
            </a:r>
            <a:r>
              <a:rPr lang="en-US" sz="1600" dirty="0">
                <a:latin typeface="Raleway" panose="020B0503030101060003" pitchFamily="34" charset="0"/>
                <a:cs typeface="Traditional Arabic" panose="02020603050405020304" pitchFamily="18" charset="-78"/>
              </a:rPr>
              <a:t> to design the best user interface possible in windows form . </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173E779-C58A-457F-B88C-339EBC9CBD42}"/>
              </a:ext>
            </a:extLst>
          </p:cNvPr>
          <p:cNvSpPr txBox="1"/>
          <p:nvPr/>
        </p:nvSpPr>
        <p:spPr>
          <a:xfrm>
            <a:off x="11309885" y="5990893"/>
            <a:ext cx="357790" cy="830997"/>
          </a:xfrm>
          <a:prstGeom prst="rect">
            <a:avLst/>
          </a:prstGeom>
          <a:noFill/>
        </p:spPr>
        <p:txBody>
          <a:bodyPr wrap="none" rtlCol="0">
            <a:spAutoFit/>
          </a:bodyPr>
          <a:lstStyle/>
          <a:p>
            <a:r>
              <a:rPr lang="en-US" sz="2400" b="1" dirty="0">
                <a:latin typeface="Raleway" panose="020B0503030101060003" pitchFamily="34" charset="0"/>
              </a:rPr>
              <a:t>2</a:t>
            </a:r>
          </a:p>
          <a:p>
            <a:endParaRPr lang="en-US" sz="2400" dirty="0">
              <a:latin typeface="Playfair Display" panose="00000500000000000000" pitchFamily="2" charset="0"/>
            </a:endParaRPr>
          </a:p>
        </p:txBody>
      </p:sp>
      <p:sp>
        <p:nvSpPr>
          <p:cNvPr id="14" name="TextBox 13">
            <a:extLst>
              <a:ext uri="{FF2B5EF4-FFF2-40B4-BE49-F238E27FC236}">
                <a16:creationId xmlns:a16="http://schemas.microsoft.com/office/drawing/2014/main" id="{69EC6EBB-A149-4513-8F04-CD3494109201}"/>
              </a:ext>
            </a:extLst>
          </p:cNvPr>
          <p:cNvSpPr txBox="1"/>
          <p:nvPr/>
        </p:nvSpPr>
        <p:spPr>
          <a:xfrm>
            <a:off x="1163847" y="4731553"/>
            <a:ext cx="986430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aleway" panose="020B0503030101060003" pitchFamily="34" charset="0"/>
                <a:cs typeface="Traditional Arabic" panose="02020603050405020304" pitchFamily="18" charset="-78"/>
              </a:rPr>
              <a:t>Used </a:t>
            </a:r>
            <a:r>
              <a:rPr lang="en-US" sz="1600" b="1" dirty="0">
                <a:latin typeface="Raleway" panose="020B0503030101060003" pitchFamily="34" charset="0"/>
                <a:cs typeface="Traditional Arabic" panose="02020603050405020304" pitchFamily="18" charset="-78"/>
              </a:rPr>
              <a:t>Entity </a:t>
            </a:r>
            <a:r>
              <a:rPr lang="en-US" sz="1600" b="1" dirty="0" err="1">
                <a:latin typeface="Raleway" panose="020B0503030101060003" pitchFamily="34" charset="0"/>
                <a:cs typeface="Traditional Arabic" panose="02020603050405020304" pitchFamily="18" charset="-78"/>
              </a:rPr>
              <a:t>Frameowrk</a:t>
            </a:r>
            <a:r>
              <a:rPr lang="en-US" sz="1600" b="1" dirty="0">
                <a:latin typeface="Raleway" panose="020B0503030101060003" pitchFamily="34" charset="0"/>
                <a:cs typeface="Traditional Arabic" panose="02020603050405020304" pitchFamily="18" charset="-78"/>
              </a:rPr>
              <a:t> </a:t>
            </a:r>
            <a:r>
              <a:rPr lang="en-US" sz="1600" dirty="0">
                <a:latin typeface="Raleway" panose="020B0503030101060003" pitchFamily="34" charset="0"/>
                <a:cs typeface="Traditional Arabic" panose="02020603050405020304" pitchFamily="18" charset="-78"/>
              </a:rPr>
              <a:t>For Database Modeling.</a:t>
            </a:r>
          </a:p>
        </p:txBody>
      </p:sp>
    </p:spTree>
    <p:extLst>
      <p:ext uri="{BB962C8B-B14F-4D97-AF65-F5344CB8AC3E}">
        <p14:creationId xmlns:p14="http://schemas.microsoft.com/office/powerpoint/2010/main" val="124102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5" y="1026543"/>
            <a:ext cx="4957315"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Aim of project</a:t>
            </a:r>
          </a:p>
        </p:txBody>
      </p:sp>
      <p:sp>
        <p:nvSpPr>
          <p:cNvPr id="5" name="TextBox 4">
            <a:extLst>
              <a:ext uri="{FF2B5EF4-FFF2-40B4-BE49-F238E27FC236}">
                <a16:creationId xmlns:a16="http://schemas.microsoft.com/office/drawing/2014/main" id="{80E3CD59-6768-498A-9FD9-00AE912F52A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What are the aims of this project ?</a:t>
            </a:r>
          </a:p>
        </p:txBody>
      </p:sp>
      <p:sp>
        <p:nvSpPr>
          <p:cNvPr id="6" name="TextBox 5">
            <a:extLst>
              <a:ext uri="{FF2B5EF4-FFF2-40B4-BE49-F238E27FC236}">
                <a16:creationId xmlns:a16="http://schemas.microsoft.com/office/drawing/2014/main" id="{D95C35D9-63C5-4399-A9C3-943797D896DB}"/>
              </a:ext>
            </a:extLst>
          </p:cNvPr>
          <p:cNvSpPr txBox="1"/>
          <p:nvPr/>
        </p:nvSpPr>
        <p:spPr>
          <a:xfrm>
            <a:off x="1168879" y="2801677"/>
            <a:ext cx="986430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aleway" panose="020B0503030101060003" pitchFamily="34" charset="0"/>
                <a:cs typeface="Traditional Arabic" panose="02020603050405020304" pitchFamily="18" charset="-78"/>
              </a:rPr>
              <a:t>To manage attendance of the child's .</a:t>
            </a:r>
          </a:p>
        </p:txBody>
      </p:sp>
      <p:sp>
        <p:nvSpPr>
          <p:cNvPr id="7" name="TextBox 6">
            <a:extLst>
              <a:ext uri="{FF2B5EF4-FFF2-40B4-BE49-F238E27FC236}">
                <a16:creationId xmlns:a16="http://schemas.microsoft.com/office/drawing/2014/main" id="{83F5C5F5-19D4-4FCF-8428-BEADEADB9791}"/>
              </a:ext>
            </a:extLst>
          </p:cNvPr>
          <p:cNvSpPr txBox="1"/>
          <p:nvPr/>
        </p:nvSpPr>
        <p:spPr>
          <a:xfrm>
            <a:off x="1163847" y="3259723"/>
            <a:ext cx="986430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aleway" panose="020B0503030101060003" pitchFamily="34" charset="0"/>
                <a:cs typeface="Traditional Arabic" panose="02020603050405020304" pitchFamily="18" charset="-78"/>
              </a:rPr>
              <a:t>To provide fast workspace for all the employee .</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173E779-C58A-457F-B88C-339EBC9CBD42}"/>
              </a:ext>
            </a:extLst>
          </p:cNvPr>
          <p:cNvSpPr txBox="1"/>
          <p:nvPr/>
        </p:nvSpPr>
        <p:spPr>
          <a:xfrm>
            <a:off x="11309885" y="5990893"/>
            <a:ext cx="357790" cy="830997"/>
          </a:xfrm>
          <a:prstGeom prst="rect">
            <a:avLst/>
          </a:prstGeom>
          <a:noFill/>
        </p:spPr>
        <p:txBody>
          <a:bodyPr wrap="none" rtlCol="0">
            <a:spAutoFit/>
          </a:bodyPr>
          <a:lstStyle/>
          <a:p>
            <a:r>
              <a:rPr lang="en-US" sz="2400" b="1" dirty="0">
                <a:latin typeface="Raleway" panose="020B0503030101060003" pitchFamily="34" charset="0"/>
              </a:rPr>
              <a:t>3</a:t>
            </a:r>
          </a:p>
          <a:p>
            <a:endParaRPr lang="en-US" sz="2400" dirty="0">
              <a:latin typeface="Playfair Display" panose="00000500000000000000" pitchFamily="2" charset="0"/>
            </a:endParaRPr>
          </a:p>
        </p:txBody>
      </p:sp>
      <p:sp>
        <p:nvSpPr>
          <p:cNvPr id="14" name="TextBox 13">
            <a:extLst>
              <a:ext uri="{FF2B5EF4-FFF2-40B4-BE49-F238E27FC236}">
                <a16:creationId xmlns:a16="http://schemas.microsoft.com/office/drawing/2014/main" id="{84FBAF69-BE85-4290-818D-529F1D71C1FD}"/>
              </a:ext>
            </a:extLst>
          </p:cNvPr>
          <p:cNvSpPr txBox="1"/>
          <p:nvPr/>
        </p:nvSpPr>
        <p:spPr>
          <a:xfrm>
            <a:off x="1163847" y="3717769"/>
            <a:ext cx="986430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aleway" panose="020B0503030101060003" pitchFamily="34" charset="0"/>
                <a:cs typeface="Traditional Arabic" panose="02020603050405020304" pitchFamily="18" charset="-78"/>
              </a:rPr>
              <a:t>Easy room management .</a:t>
            </a:r>
          </a:p>
        </p:txBody>
      </p:sp>
      <p:sp>
        <p:nvSpPr>
          <p:cNvPr id="16" name="TextBox 15">
            <a:extLst>
              <a:ext uri="{FF2B5EF4-FFF2-40B4-BE49-F238E27FC236}">
                <a16:creationId xmlns:a16="http://schemas.microsoft.com/office/drawing/2014/main" id="{3BA1863E-9551-484F-9479-1AE1869EC764}"/>
              </a:ext>
            </a:extLst>
          </p:cNvPr>
          <p:cNvSpPr txBox="1"/>
          <p:nvPr/>
        </p:nvSpPr>
        <p:spPr>
          <a:xfrm>
            <a:off x="1163847" y="4175815"/>
            <a:ext cx="986430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aleway" panose="020B0503030101060003" pitchFamily="34" charset="0"/>
                <a:cs typeface="Traditional Arabic" panose="02020603050405020304" pitchFamily="18" charset="-78"/>
              </a:rPr>
              <a:t>With fast workspace and easy use we can now take a better care at the child’s and their health .</a:t>
            </a:r>
          </a:p>
        </p:txBody>
      </p:sp>
      <p:sp>
        <p:nvSpPr>
          <p:cNvPr id="17" name="TextBox 16">
            <a:extLst>
              <a:ext uri="{FF2B5EF4-FFF2-40B4-BE49-F238E27FC236}">
                <a16:creationId xmlns:a16="http://schemas.microsoft.com/office/drawing/2014/main" id="{C67C37BC-F42C-412D-B5D8-4D1D35A1816A}"/>
              </a:ext>
            </a:extLst>
          </p:cNvPr>
          <p:cNvSpPr txBox="1"/>
          <p:nvPr/>
        </p:nvSpPr>
        <p:spPr>
          <a:xfrm>
            <a:off x="1163847" y="4633861"/>
            <a:ext cx="986430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aleway" panose="020B0503030101060003" pitchFamily="34" charset="0"/>
                <a:cs typeface="Traditional Arabic" panose="02020603050405020304" pitchFamily="18" charset="-78"/>
              </a:rPr>
              <a:t>We can make report easily. </a:t>
            </a:r>
          </a:p>
        </p:txBody>
      </p:sp>
    </p:spTree>
    <p:extLst>
      <p:ext uri="{BB962C8B-B14F-4D97-AF65-F5344CB8AC3E}">
        <p14:creationId xmlns:p14="http://schemas.microsoft.com/office/powerpoint/2010/main" val="59434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5" y="1026543"/>
            <a:ext cx="3148643"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Database</a:t>
            </a:r>
          </a:p>
        </p:txBody>
      </p:sp>
      <p:sp>
        <p:nvSpPr>
          <p:cNvPr id="5" name="TextBox 4">
            <a:extLst>
              <a:ext uri="{FF2B5EF4-FFF2-40B4-BE49-F238E27FC236}">
                <a16:creationId xmlns:a16="http://schemas.microsoft.com/office/drawing/2014/main" id="{80E3CD59-6768-498A-9FD9-00AE912F52A3}"/>
              </a:ext>
            </a:extLst>
          </p:cNvPr>
          <p:cNvSpPr txBox="1"/>
          <p:nvPr/>
        </p:nvSpPr>
        <p:spPr>
          <a:xfrm>
            <a:off x="1138686" y="2191109"/>
            <a:ext cx="940280"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Tables </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173E779-C58A-457F-B88C-339EBC9CBD42}"/>
              </a:ext>
            </a:extLst>
          </p:cNvPr>
          <p:cNvSpPr txBox="1"/>
          <p:nvPr/>
        </p:nvSpPr>
        <p:spPr>
          <a:xfrm>
            <a:off x="11309885" y="5990893"/>
            <a:ext cx="357790" cy="830997"/>
          </a:xfrm>
          <a:prstGeom prst="rect">
            <a:avLst/>
          </a:prstGeom>
          <a:noFill/>
        </p:spPr>
        <p:txBody>
          <a:bodyPr wrap="none" rtlCol="0">
            <a:spAutoFit/>
          </a:bodyPr>
          <a:lstStyle/>
          <a:p>
            <a:r>
              <a:rPr lang="en-US" sz="2400" b="1" dirty="0">
                <a:latin typeface="Raleway" panose="020B0503030101060003" pitchFamily="34" charset="0"/>
              </a:rPr>
              <a:t>4</a:t>
            </a:r>
          </a:p>
          <a:p>
            <a:endParaRPr lang="en-US" sz="2400" dirty="0">
              <a:latin typeface="Playfair Display" panose="00000500000000000000" pitchFamily="2" charset="0"/>
            </a:endParaRPr>
          </a:p>
        </p:txBody>
      </p:sp>
      <p:grpSp>
        <p:nvGrpSpPr>
          <p:cNvPr id="22" name="Group 21">
            <a:extLst>
              <a:ext uri="{FF2B5EF4-FFF2-40B4-BE49-F238E27FC236}">
                <a16:creationId xmlns:a16="http://schemas.microsoft.com/office/drawing/2014/main" id="{8D45436C-D24C-4CDE-8D80-20D5668F8EA9}"/>
              </a:ext>
            </a:extLst>
          </p:cNvPr>
          <p:cNvGrpSpPr/>
          <p:nvPr/>
        </p:nvGrpSpPr>
        <p:grpSpPr>
          <a:xfrm>
            <a:off x="1163847" y="2825234"/>
            <a:ext cx="1493089" cy="369332"/>
            <a:chOff x="1163847" y="3244334"/>
            <a:chExt cx="1493089" cy="369332"/>
          </a:xfrm>
        </p:grpSpPr>
        <p:sp>
          <p:nvSpPr>
            <p:cNvPr id="18" name="Rectangle: Rounded Corners 17">
              <a:extLst>
                <a:ext uri="{FF2B5EF4-FFF2-40B4-BE49-F238E27FC236}">
                  <a16:creationId xmlns:a16="http://schemas.microsoft.com/office/drawing/2014/main" id="{65E05353-3A10-4361-B4F3-D88D66A40FBA}"/>
                </a:ext>
              </a:extLst>
            </p:cNvPr>
            <p:cNvSpPr/>
            <p:nvPr/>
          </p:nvSpPr>
          <p:spPr>
            <a:xfrm>
              <a:off x="1163847" y="3244334"/>
              <a:ext cx="1493089"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tbl_address</a:t>
              </a:r>
            </a:p>
          </p:txBody>
        </p:sp>
        <p:pic>
          <p:nvPicPr>
            <p:cNvPr id="3" name="Graphic 2" descr="Table">
              <a:extLst>
                <a:ext uri="{FF2B5EF4-FFF2-40B4-BE49-F238E27FC236}">
                  <a16:creationId xmlns:a16="http://schemas.microsoft.com/office/drawing/2014/main" id="{A0BD3DCB-5749-47F2-B675-51592F3074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1150" y="3275522"/>
              <a:ext cx="306956" cy="306956"/>
            </a:xfrm>
            <a:prstGeom prst="rect">
              <a:avLst/>
            </a:prstGeom>
          </p:spPr>
        </p:pic>
      </p:grpSp>
      <p:grpSp>
        <p:nvGrpSpPr>
          <p:cNvPr id="26" name="Group 25">
            <a:extLst>
              <a:ext uri="{FF2B5EF4-FFF2-40B4-BE49-F238E27FC236}">
                <a16:creationId xmlns:a16="http://schemas.microsoft.com/office/drawing/2014/main" id="{70990B74-A498-4EF4-9811-34C335B19AF4}"/>
              </a:ext>
            </a:extLst>
          </p:cNvPr>
          <p:cNvGrpSpPr/>
          <p:nvPr/>
        </p:nvGrpSpPr>
        <p:grpSpPr>
          <a:xfrm>
            <a:off x="2794239" y="2815154"/>
            <a:ext cx="1829521" cy="369332"/>
            <a:chOff x="1163847" y="3244334"/>
            <a:chExt cx="1829521" cy="369332"/>
          </a:xfrm>
        </p:grpSpPr>
        <p:sp>
          <p:nvSpPr>
            <p:cNvPr id="27" name="Rectangle: Rounded Corners 26">
              <a:extLst>
                <a:ext uri="{FF2B5EF4-FFF2-40B4-BE49-F238E27FC236}">
                  <a16:creationId xmlns:a16="http://schemas.microsoft.com/office/drawing/2014/main" id="{9B8AA4B5-882F-460F-BD6F-84371309E98D}"/>
                </a:ext>
              </a:extLst>
            </p:cNvPr>
            <p:cNvSpPr/>
            <p:nvPr/>
          </p:nvSpPr>
          <p:spPr>
            <a:xfrm>
              <a:off x="1163847" y="3244334"/>
              <a:ext cx="1829521"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tbl_child_disease</a:t>
              </a:r>
            </a:p>
          </p:txBody>
        </p:sp>
        <p:pic>
          <p:nvPicPr>
            <p:cNvPr id="28" name="Graphic 27" descr="Table">
              <a:extLst>
                <a:ext uri="{FF2B5EF4-FFF2-40B4-BE49-F238E27FC236}">
                  <a16:creationId xmlns:a16="http://schemas.microsoft.com/office/drawing/2014/main" id="{D69DFC97-F969-4720-A561-D2CC4CECC9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29" name="Group 28">
            <a:extLst>
              <a:ext uri="{FF2B5EF4-FFF2-40B4-BE49-F238E27FC236}">
                <a16:creationId xmlns:a16="http://schemas.microsoft.com/office/drawing/2014/main" id="{6FD8A5FB-2EB4-4FA3-AF88-091955A513DA}"/>
              </a:ext>
            </a:extLst>
          </p:cNvPr>
          <p:cNvGrpSpPr/>
          <p:nvPr/>
        </p:nvGrpSpPr>
        <p:grpSpPr>
          <a:xfrm>
            <a:off x="4761063" y="2815154"/>
            <a:ext cx="1829521" cy="369332"/>
            <a:chOff x="1163847" y="3244334"/>
            <a:chExt cx="1829521" cy="369332"/>
          </a:xfrm>
        </p:grpSpPr>
        <p:sp>
          <p:nvSpPr>
            <p:cNvPr id="30" name="Rectangle: Rounded Corners 29">
              <a:extLst>
                <a:ext uri="{FF2B5EF4-FFF2-40B4-BE49-F238E27FC236}">
                  <a16:creationId xmlns:a16="http://schemas.microsoft.com/office/drawing/2014/main" id="{2031EEC7-1871-407C-AD47-654003A7E774}"/>
                </a:ext>
              </a:extLst>
            </p:cNvPr>
            <p:cNvSpPr/>
            <p:nvPr/>
          </p:nvSpPr>
          <p:spPr>
            <a:xfrm>
              <a:off x="1163847" y="3244334"/>
              <a:ext cx="1829521"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tbl_child_healthy</a:t>
              </a:r>
            </a:p>
          </p:txBody>
        </p:sp>
        <p:pic>
          <p:nvPicPr>
            <p:cNvPr id="31" name="Graphic 30" descr="Table">
              <a:extLst>
                <a:ext uri="{FF2B5EF4-FFF2-40B4-BE49-F238E27FC236}">
                  <a16:creationId xmlns:a16="http://schemas.microsoft.com/office/drawing/2014/main" id="{B89C080E-4C2A-4596-9ABA-43E6E435B1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33" name="Group 32">
            <a:extLst>
              <a:ext uri="{FF2B5EF4-FFF2-40B4-BE49-F238E27FC236}">
                <a16:creationId xmlns:a16="http://schemas.microsoft.com/office/drawing/2014/main" id="{FA5C91F0-FB11-4402-B4BA-ED743D0A590F}"/>
              </a:ext>
            </a:extLst>
          </p:cNvPr>
          <p:cNvGrpSpPr/>
          <p:nvPr/>
        </p:nvGrpSpPr>
        <p:grpSpPr>
          <a:xfrm>
            <a:off x="6727888" y="2815154"/>
            <a:ext cx="1622484" cy="369332"/>
            <a:chOff x="1163848" y="3244334"/>
            <a:chExt cx="1622484" cy="369332"/>
          </a:xfrm>
        </p:grpSpPr>
        <p:sp>
          <p:nvSpPr>
            <p:cNvPr id="34" name="Rectangle: Rounded Corners 33">
              <a:extLst>
                <a:ext uri="{FF2B5EF4-FFF2-40B4-BE49-F238E27FC236}">
                  <a16:creationId xmlns:a16="http://schemas.microsoft.com/office/drawing/2014/main" id="{64D07DFD-C2F2-4872-BA86-8B225BCCF4CC}"/>
                </a:ext>
              </a:extLst>
            </p:cNvPr>
            <p:cNvSpPr/>
            <p:nvPr/>
          </p:nvSpPr>
          <p:spPr>
            <a:xfrm>
              <a:off x="1163848" y="3244334"/>
              <a:ext cx="1622484"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tbl_child_info</a:t>
              </a:r>
            </a:p>
          </p:txBody>
        </p:sp>
        <p:pic>
          <p:nvPicPr>
            <p:cNvPr id="35" name="Graphic 34" descr="Table">
              <a:extLst>
                <a:ext uri="{FF2B5EF4-FFF2-40B4-BE49-F238E27FC236}">
                  <a16:creationId xmlns:a16="http://schemas.microsoft.com/office/drawing/2014/main" id="{4924B7EC-94B2-4466-8571-E8498508BC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42" name="Group 41">
            <a:extLst>
              <a:ext uri="{FF2B5EF4-FFF2-40B4-BE49-F238E27FC236}">
                <a16:creationId xmlns:a16="http://schemas.microsoft.com/office/drawing/2014/main" id="{CB749C6C-E3BD-4FD4-9046-B1D2C7FB26A9}"/>
              </a:ext>
            </a:extLst>
          </p:cNvPr>
          <p:cNvGrpSpPr/>
          <p:nvPr/>
        </p:nvGrpSpPr>
        <p:grpSpPr>
          <a:xfrm>
            <a:off x="1138685" y="3298690"/>
            <a:ext cx="1829521" cy="369332"/>
            <a:chOff x="1163847" y="3244334"/>
            <a:chExt cx="1829521" cy="369332"/>
          </a:xfrm>
        </p:grpSpPr>
        <p:sp>
          <p:nvSpPr>
            <p:cNvPr id="43" name="Rectangle: Rounded Corners 42">
              <a:extLst>
                <a:ext uri="{FF2B5EF4-FFF2-40B4-BE49-F238E27FC236}">
                  <a16:creationId xmlns:a16="http://schemas.microsoft.com/office/drawing/2014/main" id="{D48B7C64-12B3-49B7-88F2-EF49D520F39B}"/>
                </a:ext>
              </a:extLst>
            </p:cNvPr>
            <p:cNvSpPr/>
            <p:nvPr/>
          </p:nvSpPr>
          <p:spPr>
            <a:xfrm>
              <a:off x="1163847" y="3244334"/>
              <a:ext cx="1829521"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tbl_disease_type</a:t>
              </a:r>
            </a:p>
          </p:txBody>
        </p:sp>
        <p:pic>
          <p:nvPicPr>
            <p:cNvPr id="44" name="Graphic 43" descr="Table">
              <a:extLst>
                <a:ext uri="{FF2B5EF4-FFF2-40B4-BE49-F238E27FC236}">
                  <a16:creationId xmlns:a16="http://schemas.microsoft.com/office/drawing/2014/main" id="{F824914E-2F67-4587-B16A-8352A9D111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45" name="Group 44">
            <a:extLst>
              <a:ext uri="{FF2B5EF4-FFF2-40B4-BE49-F238E27FC236}">
                <a16:creationId xmlns:a16="http://schemas.microsoft.com/office/drawing/2014/main" id="{EC390E05-0356-4189-95AC-50811DA7218A}"/>
              </a:ext>
            </a:extLst>
          </p:cNvPr>
          <p:cNvGrpSpPr/>
          <p:nvPr/>
        </p:nvGrpSpPr>
        <p:grpSpPr>
          <a:xfrm>
            <a:off x="3085374" y="3294987"/>
            <a:ext cx="1622485" cy="369332"/>
            <a:chOff x="-1846779" y="3240631"/>
            <a:chExt cx="1622485" cy="369332"/>
          </a:xfrm>
        </p:grpSpPr>
        <p:sp>
          <p:nvSpPr>
            <p:cNvPr id="46" name="Rectangle: Rounded Corners 45">
              <a:extLst>
                <a:ext uri="{FF2B5EF4-FFF2-40B4-BE49-F238E27FC236}">
                  <a16:creationId xmlns:a16="http://schemas.microsoft.com/office/drawing/2014/main" id="{CE0C7483-E4FB-405B-BA9C-C8D9C052FCBF}"/>
                </a:ext>
              </a:extLst>
            </p:cNvPr>
            <p:cNvSpPr/>
            <p:nvPr/>
          </p:nvSpPr>
          <p:spPr>
            <a:xfrm>
              <a:off x="-1846779" y="3240631"/>
              <a:ext cx="1622485"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tbl_employee</a:t>
              </a:r>
            </a:p>
          </p:txBody>
        </p:sp>
        <p:pic>
          <p:nvPicPr>
            <p:cNvPr id="47" name="Graphic 46" descr="Table">
              <a:extLst>
                <a:ext uri="{FF2B5EF4-FFF2-40B4-BE49-F238E27FC236}">
                  <a16:creationId xmlns:a16="http://schemas.microsoft.com/office/drawing/2014/main" id="{3D144D9D-938A-467F-AE55-8D12BAEBA4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09476" y="3271819"/>
              <a:ext cx="306956" cy="306956"/>
            </a:xfrm>
            <a:prstGeom prst="rect">
              <a:avLst/>
            </a:prstGeom>
          </p:spPr>
        </p:pic>
      </p:grpSp>
      <p:grpSp>
        <p:nvGrpSpPr>
          <p:cNvPr id="48" name="Group 47">
            <a:extLst>
              <a:ext uri="{FF2B5EF4-FFF2-40B4-BE49-F238E27FC236}">
                <a16:creationId xmlns:a16="http://schemas.microsoft.com/office/drawing/2014/main" id="{89B32E60-5F6B-4CFA-9CAC-9355239A327B}"/>
              </a:ext>
            </a:extLst>
          </p:cNvPr>
          <p:cNvGrpSpPr/>
          <p:nvPr/>
        </p:nvGrpSpPr>
        <p:grpSpPr>
          <a:xfrm>
            <a:off x="4889015" y="3307398"/>
            <a:ext cx="1751886" cy="369332"/>
            <a:chOff x="-1800769" y="3253042"/>
            <a:chExt cx="1751886" cy="369332"/>
          </a:xfrm>
        </p:grpSpPr>
        <p:sp>
          <p:nvSpPr>
            <p:cNvPr id="49" name="Rectangle: Rounded Corners 48">
              <a:extLst>
                <a:ext uri="{FF2B5EF4-FFF2-40B4-BE49-F238E27FC236}">
                  <a16:creationId xmlns:a16="http://schemas.microsoft.com/office/drawing/2014/main" id="{563E5E3D-BF8C-4F43-8D15-F77151B8356B}"/>
                </a:ext>
              </a:extLst>
            </p:cNvPr>
            <p:cNvSpPr/>
            <p:nvPr/>
          </p:nvSpPr>
          <p:spPr>
            <a:xfrm>
              <a:off x="-1800769" y="3253042"/>
              <a:ext cx="1751886"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tbl_child_info</a:t>
              </a:r>
            </a:p>
          </p:txBody>
        </p:sp>
        <p:pic>
          <p:nvPicPr>
            <p:cNvPr id="50" name="Graphic 49" descr="Table">
              <a:extLst>
                <a:ext uri="{FF2B5EF4-FFF2-40B4-BE49-F238E27FC236}">
                  <a16:creationId xmlns:a16="http://schemas.microsoft.com/office/drawing/2014/main" id="{28BB889E-DB31-4DED-9EB2-3170078991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63467" y="3284230"/>
              <a:ext cx="306956" cy="306956"/>
            </a:xfrm>
            <a:prstGeom prst="rect">
              <a:avLst/>
            </a:prstGeom>
          </p:spPr>
        </p:pic>
      </p:grpSp>
      <p:grpSp>
        <p:nvGrpSpPr>
          <p:cNvPr id="51" name="Group 50">
            <a:extLst>
              <a:ext uri="{FF2B5EF4-FFF2-40B4-BE49-F238E27FC236}">
                <a16:creationId xmlns:a16="http://schemas.microsoft.com/office/drawing/2014/main" id="{BBBF5572-D2F9-4FC2-B9B2-167166C733D0}"/>
              </a:ext>
            </a:extLst>
          </p:cNvPr>
          <p:cNvGrpSpPr/>
          <p:nvPr/>
        </p:nvGrpSpPr>
        <p:grpSpPr>
          <a:xfrm>
            <a:off x="1163848" y="3772146"/>
            <a:ext cx="1234296" cy="369332"/>
            <a:chOff x="1163848" y="3244334"/>
            <a:chExt cx="1234296" cy="369332"/>
          </a:xfrm>
        </p:grpSpPr>
        <p:sp>
          <p:nvSpPr>
            <p:cNvPr id="52" name="Rectangle: Rounded Corners 51">
              <a:extLst>
                <a:ext uri="{FF2B5EF4-FFF2-40B4-BE49-F238E27FC236}">
                  <a16:creationId xmlns:a16="http://schemas.microsoft.com/office/drawing/2014/main" id="{778347B8-5AF4-4E86-A89F-E83A7A151DCB}"/>
                </a:ext>
              </a:extLst>
            </p:cNvPr>
            <p:cNvSpPr/>
            <p:nvPr/>
          </p:nvSpPr>
          <p:spPr>
            <a:xfrm>
              <a:off x="1163848" y="3244334"/>
              <a:ext cx="1234296"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tbl_food</a:t>
              </a:r>
            </a:p>
          </p:txBody>
        </p:sp>
        <p:pic>
          <p:nvPicPr>
            <p:cNvPr id="53" name="Graphic 52" descr="Table">
              <a:extLst>
                <a:ext uri="{FF2B5EF4-FFF2-40B4-BE49-F238E27FC236}">
                  <a16:creationId xmlns:a16="http://schemas.microsoft.com/office/drawing/2014/main" id="{C91D4C85-2A81-44EB-8C7B-AF0F9C6CED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85" name="Group 84">
            <a:extLst>
              <a:ext uri="{FF2B5EF4-FFF2-40B4-BE49-F238E27FC236}">
                <a16:creationId xmlns:a16="http://schemas.microsoft.com/office/drawing/2014/main" id="{46AF4F87-1CB5-449D-9CDF-1195460045FA}"/>
              </a:ext>
            </a:extLst>
          </p:cNvPr>
          <p:cNvGrpSpPr/>
          <p:nvPr/>
        </p:nvGrpSpPr>
        <p:grpSpPr>
          <a:xfrm>
            <a:off x="5977024" y="3763744"/>
            <a:ext cx="1311934" cy="369332"/>
            <a:chOff x="1163848" y="3244334"/>
            <a:chExt cx="1311934" cy="369332"/>
          </a:xfrm>
        </p:grpSpPr>
        <p:sp>
          <p:nvSpPr>
            <p:cNvPr id="86" name="Rectangle: Rounded Corners 85">
              <a:extLst>
                <a:ext uri="{FF2B5EF4-FFF2-40B4-BE49-F238E27FC236}">
                  <a16:creationId xmlns:a16="http://schemas.microsoft.com/office/drawing/2014/main" id="{9518E7CA-596D-4CF9-878B-7DC6B823CA58}"/>
                </a:ext>
              </a:extLst>
            </p:cNvPr>
            <p:cNvSpPr/>
            <p:nvPr/>
          </p:nvSpPr>
          <p:spPr>
            <a:xfrm>
              <a:off x="1163848" y="3244334"/>
              <a:ext cx="1311934"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tbl_nurse</a:t>
              </a:r>
            </a:p>
          </p:txBody>
        </p:sp>
        <p:pic>
          <p:nvPicPr>
            <p:cNvPr id="87" name="Graphic 86" descr="Table">
              <a:extLst>
                <a:ext uri="{FF2B5EF4-FFF2-40B4-BE49-F238E27FC236}">
                  <a16:creationId xmlns:a16="http://schemas.microsoft.com/office/drawing/2014/main" id="{CBC6BC1F-8634-4357-ADCD-304669CF56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88" name="Group 87">
            <a:extLst>
              <a:ext uri="{FF2B5EF4-FFF2-40B4-BE49-F238E27FC236}">
                <a16:creationId xmlns:a16="http://schemas.microsoft.com/office/drawing/2014/main" id="{91C4E02B-6336-469F-8044-58143C5FBA95}"/>
              </a:ext>
            </a:extLst>
          </p:cNvPr>
          <p:cNvGrpSpPr/>
          <p:nvPr/>
        </p:nvGrpSpPr>
        <p:grpSpPr>
          <a:xfrm>
            <a:off x="1163847" y="4203876"/>
            <a:ext cx="1959275" cy="369332"/>
            <a:chOff x="1163846" y="3244334"/>
            <a:chExt cx="1959275" cy="369332"/>
          </a:xfrm>
        </p:grpSpPr>
        <p:sp>
          <p:nvSpPr>
            <p:cNvPr id="89" name="Rectangle: Rounded Corners 88">
              <a:extLst>
                <a:ext uri="{FF2B5EF4-FFF2-40B4-BE49-F238E27FC236}">
                  <a16:creationId xmlns:a16="http://schemas.microsoft.com/office/drawing/2014/main" id="{39C50678-C684-44E7-B536-BCF8D84B8912}"/>
                </a:ext>
              </a:extLst>
            </p:cNvPr>
            <p:cNvSpPr/>
            <p:nvPr/>
          </p:nvSpPr>
          <p:spPr>
            <a:xfrm>
              <a:off x="1163846" y="3244334"/>
              <a:ext cx="1959275"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tbl_place_of_birth</a:t>
              </a:r>
            </a:p>
          </p:txBody>
        </p:sp>
        <p:pic>
          <p:nvPicPr>
            <p:cNvPr id="90" name="Graphic 89" descr="Table">
              <a:extLst>
                <a:ext uri="{FF2B5EF4-FFF2-40B4-BE49-F238E27FC236}">
                  <a16:creationId xmlns:a16="http://schemas.microsoft.com/office/drawing/2014/main" id="{FF252062-25B8-4466-BE20-91C4B06C2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91" name="Group 90">
            <a:extLst>
              <a:ext uri="{FF2B5EF4-FFF2-40B4-BE49-F238E27FC236}">
                <a16:creationId xmlns:a16="http://schemas.microsoft.com/office/drawing/2014/main" id="{CEFE4F3A-F199-48C7-9490-188981A7EA7D}"/>
              </a:ext>
            </a:extLst>
          </p:cNvPr>
          <p:cNvGrpSpPr/>
          <p:nvPr/>
        </p:nvGrpSpPr>
        <p:grpSpPr>
          <a:xfrm>
            <a:off x="3999771" y="3764740"/>
            <a:ext cx="1829521" cy="369332"/>
            <a:chOff x="1163847" y="3244334"/>
            <a:chExt cx="1829521" cy="369332"/>
          </a:xfrm>
        </p:grpSpPr>
        <p:sp>
          <p:nvSpPr>
            <p:cNvPr id="92" name="Rectangle: Rounded Corners 91">
              <a:extLst>
                <a:ext uri="{FF2B5EF4-FFF2-40B4-BE49-F238E27FC236}">
                  <a16:creationId xmlns:a16="http://schemas.microsoft.com/office/drawing/2014/main" id="{4DC41366-931D-4EC4-8121-8C5D4EE434B1}"/>
                </a:ext>
              </a:extLst>
            </p:cNvPr>
            <p:cNvSpPr/>
            <p:nvPr/>
          </p:nvSpPr>
          <p:spPr>
            <a:xfrm>
              <a:off x="1163847" y="3244334"/>
              <a:ext cx="1829521"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tbl_room_name</a:t>
              </a:r>
            </a:p>
          </p:txBody>
        </p:sp>
        <p:pic>
          <p:nvPicPr>
            <p:cNvPr id="93" name="Graphic 92" descr="Table">
              <a:extLst>
                <a:ext uri="{FF2B5EF4-FFF2-40B4-BE49-F238E27FC236}">
                  <a16:creationId xmlns:a16="http://schemas.microsoft.com/office/drawing/2014/main" id="{FC20050A-DBE8-4A38-A565-BAEBE23625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94" name="Group 93">
            <a:extLst>
              <a:ext uri="{FF2B5EF4-FFF2-40B4-BE49-F238E27FC236}">
                <a16:creationId xmlns:a16="http://schemas.microsoft.com/office/drawing/2014/main" id="{E66CC6D9-E32D-4814-988D-CF408ED520ED}"/>
              </a:ext>
            </a:extLst>
          </p:cNvPr>
          <p:cNvGrpSpPr/>
          <p:nvPr/>
        </p:nvGrpSpPr>
        <p:grpSpPr>
          <a:xfrm>
            <a:off x="2504529" y="3764740"/>
            <a:ext cx="1357940" cy="369332"/>
            <a:chOff x="1163848" y="3244334"/>
            <a:chExt cx="1357940" cy="369332"/>
          </a:xfrm>
        </p:grpSpPr>
        <p:sp>
          <p:nvSpPr>
            <p:cNvPr id="95" name="Rectangle: Rounded Corners 94">
              <a:extLst>
                <a:ext uri="{FF2B5EF4-FFF2-40B4-BE49-F238E27FC236}">
                  <a16:creationId xmlns:a16="http://schemas.microsoft.com/office/drawing/2014/main" id="{702FD31E-F850-4280-B9F9-2D3C120EB9B2}"/>
                </a:ext>
              </a:extLst>
            </p:cNvPr>
            <p:cNvSpPr/>
            <p:nvPr/>
          </p:nvSpPr>
          <p:spPr>
            <a:xfrm>
              <a:off x="1163848" y="3244334"/>
              <a:ext cx="1357940"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tbl_rooms</a:t>
              </a:r>
            </a:p>
          </p:txBody>
        </p:sp>
        <p:pic>
          <p:nvPicPr>
            <p:cNvPr id="96" name="Graphic 95" descr="Table">
              <a:extLst>
                <a:ext uri="{FF2B5EF4-FFF2-40B4-BE49-F238E27FC236}">
                  <a16:creationId xmlns:a16="http://schemas.microsoft.com/office/drawing/2014/main" id="{54807C49-2C58-443A-B22E-9D11D3FCF2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103" name="Group 102">
            <a:extLst>
              <a:ext uri="{FF2B5EF4-FFF2-40B4-BE49-F238E27FC236}">
                <a16:creationId xmlns:a16="http://schemas.microsoft.com/office/drawing/2014/main" id="{49C806B6-D02E-4D38-8548-C116DBD45B0A}"/>
              </a:ext>
            </a:extLst>
          </p:cNvPr>
          <p:cNvGrpSpPr/>
          <p:nvPr/>
        </p:nvGrpSpPr>
        <p:grpSpPr>
          <a:xfrm>
            <a:off x="3230947" y="4202003"/>
            <a:ext cx="1630391" cy="369332"/>
            <a:chOff x="1163847" y="3244334"/>
            <a:chExt cx="1630391" cy="369332"/>
          </a:xfrm>
        </p:grpSpPr>
        <p:sp>
          <p:nvSpPr>
            <p:cNvPr id="104" name="Rectangle: Rounded Corners 103">
              <a:extLst>
                <a:ext uri="{FF2B5EF4-FFF2-40B4-BE49-F238E27FC236}">
                  <a16:creationId xmlns:a16="http://schemas.microsoft.com/office/drawing/2014/main" id="{8CC9483B-E489-4AD7-B093-C19A6BCE9104}"/>
                </a:ext>
              </a:extLst>
            </p:cNvPr>
            <p:cNvSpPr/>
            <p:nvPr/>
          </p:nvSpPr>
          <p:spPr>
            <a:xfrm>
              <a:off x="1163847" y="3244334"/>
              <a:ext cx="1630391"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tbl_sociologist</a:t>
              </a:r>
            </a:p>
          </p:txBody>
        </p:sp>
        <p:pic>
          <p:nvPicPr>
            <p:cNvPr id="105" name="Graphic 104" descr="Table">
              <a:extLst>
                <a:ext uri="{FF2B5EF4-FFF2-40B4-BE49-F238E27FC236}">
                  <a16:creationId xmlns:a16="http://schemas.microsoft.com/office/drawing/2014/main" id="{833E4F65-6C57-4ABB-B044-FD22ABD2A6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112" name="Group 111">
            <a:extLst>
              <a:ext uri="{FF2B5EF4-FFF2-40B4-BE49-F238E27FC236}">
                <a16:creationId xmlns:a16="http://schemas.microsoft.com/office/drawing/2014/main" id="{08B6D561-B9F4-49BE-8EA1-A7449E5960C7}"/>
              </a:ext>
            </a:extLst>
          </p:cNvPr>
          <p:cNvGrpSpPr/>
          <p:nvPr/>
        </p:nvGrpSpPr>
        <p:grpSpPr>
          <a:xfrm>
            <a:off x="8487674" y="2824579"/>
            <a:ext cx="2010677" cy="369332"/>
            <a:chOff x="1163847" y="3244334"/>
            <a:chExt cx="2010677" cy="369332"/>
          </a:xfrm>
        </p:grpSpPr>
        <p:sp>
          <p:nvSpPr>
            <p:cNvPr id="113" name="Rectangle: Rounded Corners 112">
              <a:extLst>
                <a:ext uri="{FF2B5EF4-FFF2-40B4-BE49-F238E27FC236}">
                  <a16:creationId xmlns:a16="http://schemas.microsoft.com/office/drawing/2014/main" id="{3E06A2D6-3D5F-42C1-BAA3-5F522F96FD2C}"/>
                </a:ext>
              </a:extLst>
            </p:cNvPr>
            <p:cNvSpPr/>
            <p:nvPr/>
          </p:nvSpPr>
          <p:spPr>
            <a:xfrm>
              <a:off x="1163847" y="3244334"/>
              <a:ext cx="2010677"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tbl_subject_activity</a:t>
              </a:r>
            </a:p>
          </p:txBody>
        </p:sp>
        <p:pic>
          <p:nvPicPr>
            <p:cNvPr id="114" name="Graphic 113" descr="Table">
              <a:extLst>
                <a:ext uri="{FF2B5EF4-FFF2-40B4-BE49-F238E27FC236}">
                  <a16:creationId xmlns:a16="http://schemas.microsoft.com/office/drawing/2014/main" id="{3DA6A176-E205-4005-A5F0-ACC8D15809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115" name="Group 114">
            <a:extLst>
              <a:ext uri="{FF2B5EF4-FFF2-40B4-BE49-F238E27FC236}">
                <a16:creationId xmlns:a16="http://schemas.microsoft.com/office/drawing/2014/main" id="{0AE4538B-7199-49C6-8D22-8F8289DA26E6}"/>
              </a:ext>
            </a:extLst>
          </p:cNvPr>
          <p:cNvGrpSpPr/>
          <p:nvPr/>
        </p:nvGrpSpPr>
        <p:grpSpPr>
          <a:xfrm>
            <a:off x="8699013" y="3307398"/>
            <a:ext cx="1664900" cy="369332"/>
            <a:chOff x="1163848" y="3244334"/>
            <a:chExt cx="1664900" cy="369332"/>
          </a:xfrm>
        </p:grpSpPr>
        <p:sp>
          <p:nvSpPr>
            <p:cNvPr id="116" name="Rectangle: Rounded Corners 115">
              <a:extLst>
                <a:ext uri="{FF2B5EF4-FFF2-40B4-BE49-F238E27FC236}">
                  <a16:creationId xmlns:a16="http://schemas.microsoft.com/office/drawing/2014/main" id="{4B3764BC-A943-4341-8FA0-A489C303E147}"/>
                </a:ext>
              </a:extLst>
            </p:cNvPr>
            <p:cNvSpPr/>
            <p:nvPr/>
          </p:nvSpPr>
          <p:spPr>
            <a:xfrm>
              <a:off x="1163848" y="3244334"/>
              <a:ext cx="1664900"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tbl_time_table</a:t>
              </a:r>
            </a:p>
          </p:txBody>
        </p:sp>
        <p:pic>
          <p:nvPicPr>
            <p:cNvPr id="117" name="Graphic 116" descr="Table">
              <a:extLst>
                <a:ext uri="{FF2B5EF4-FFF2-40B4-BE49-F238E27FC236}">
                  <a16:creationId xmlns:a16="http://schemas.microsoft.com/office/drawing/2014/main" id="{73CFA676-F55C-4867-BC70-215E760F20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118" name="Group 117">
            <a:extLst>
              <a:ext uri="{FF2B5EF4-FFF2-40B4-BE49-F238E27FC236}">
                <a16:creationId xmlns:a16="http://schemas.microsoft.com/office/drawing/2014/main" id="{802A8D80-2BCC-47BF-A1E2-CA88C4DF163D}"/>
              </a:ext>
            </a:extLst>
          </p:cNvPr>
          <p:cNvGrpSpPr/>
          <p:nvPr/>
        </p:nvGrpSpPr>
        <p:grpSpPr>
          <a:xfrm>
            <a:off x="7426260" y="3760450"/>
            <a:ext cx="1217766" cy="369332"/>
            <a:chOff x="1163848" y="3244334"/>
            <a:chExt cx="1217766" cy="369332"/>
          </a:xfrm>
        </p:grpSpPr>
        <p:sp>
          <p:nvSpPr>
            <p:cNvPr id="119" name="Rectangle: Rounded Corners 118">
              <a:extLst>
                <a:ext uri="{FF2B5EF4-FFF2-40B4-BE49-F238E27FC236}">
                  <a16:creationId xmlns:a16="http://schemas.microsoft.com/office/drawing/2014/main" id="{0C7EAC8E-FDCE-4EE2-BB1F-A047841C6115}"/>
                </a:ext>
              </a:extLst>
            </p:cNvPr>
            <p:cNvSpPr/>
            <p:nvPr/>
          </p:nvSpPr>
          <p:spPr>
            <a:xfrm>
              <a:off x="1163848" y="3244334"/>
              <a:ext cx="1217766"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tbl_user</a:t>
              </a:r>
            </a:p>
          </p:txBody>
        </p:sp>
        <p:pic>
          <p:nvPicPr>
            <p:cNvPr id="120" name="Graphic 119" descr="Table">
              <a:extLst>
                <a:ext uri="{FF2B5EF4-FFF2-40B4-BE49-F238E27FC236}">
                  <a16:creationId xmlns:a16="http://schemas.microsoft.com/office/drawing/2014/main" id="{2003C399-2955-4F56-9197-343EE15B41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grpSp>
        <p:nvGrpSpPr>
          <p:cNvPr id="121" name="Group 120">
            <a:extLst>
              <a:ext uri="{FF2B5EF4-FFF2-40B4-BE49-F238E27FC236}">
                <a16:creationId xmlns:a16="http://schemas.microsoft.com/office/drawing/2014/main" id="{1AD39CED-8CC7-45B2-80A6-976785427AAD}"/>
              </a:ext>
            </a:extLst>
          </p:cNvPr>
          <p:cNvGrpSpPr/>
          <p:nvPr/>
        </p:nvGrpSpPr>
        <p:grpSpPr>
          <a:xfrm>
            <a:off x="6809824" y="3307398"/>
            <a:ext cx="1751886" cy="369332"/>
            <a:chOff x="1163847" y="3244334"/>
            <a:chExt cx="1751886" cy="369332"/>
          </a:xfrm>
        </p:grpSpPr>
        <p:sp>
          <p:nvSpPr>
            <p:cNvPr id="122" name="Rectangle: Rounded Corners 121">
              <a:extLst>
                <a:ext uri="{FF2B5EF4-FFF2-40B4-BE49-F238E27FC236}">
                  <a16:creationId xmlns:a16="http://schemas.microsoft.com/office/drawing/2014/main" id="{696463C3-1401-4376-B713-DE97F07C439C}"/>
                </a:ext>
              </a:extLst>
            </p:cNvPr>
            <p:cNvSpPr/>
            <p:nvPr/>
          </p:nvSpPr>
          <p:spPr>
            <a:xfrm>
              <a:off x="1163847" y="3244334"/>
              <a:ext cx="1751886" cy="369332"/>
            </a:xfrm>
            <a:prstGeom prst="roundRect">
              <a:avLst>
                <a:gd name="adj" fmla="val 1433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lumOff val="35000"/>
                    </a:schemeClr>
                  </a:solidFill>
                </a:rPr>
                <a:t>tbl_attendance</a:t>
              </a:r>
            </a:p>
          </p:txBody>
        </p:sp>
        <p:pic>
          <p:nvPicPr>
            <p:cNvPr id="123" name="Graphic 122" descr="Table">
              <a:extLst>
                <a:ext uri="{FF2B5EF4-FFF2-40B4-BE49-F238E27FC236}">
                  <a16:creationId xmlns:a16="http://schemas.microsoft.com/office/drawing/2014/main" id="{5C7E091F-C85C-4630-B271-6493CB45A6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1150" y="3275522"/>
              <a:ext cx="306956" cy="306956"/>
            </a:xfrm>
            <a:prstGeom prst="rect">
              <a:avLst/>
            </a:prstGeom>
          </p:spPr>
        </p:pic>
      </p:grpSp>
    </p:spTree>
    <p:extLst>
      <p:ext uri="{BB962C8B-B14F-4D97-AF65-F5344CB8AC3E}">
        <p14:creationId xmlns:p14="http://schemas.microsoft.com/office/powerpoint/2010/main" val="30382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173E779-C58A-457F-B88C-339EBC9CBD42}"/>
              </a:ext>
            </a:extLst>
          </p:cNvPr>
          <p:cNvSpPr txBox="1"/>
          <p:nvPr/>
        </p:nvSpPr>
        <p:spPr>
          <a:xfrm>
            <a:off x="11309885" y="5990893"/>
            <a:ext cx="357790" cy="830997"/>
          </a:xfrm>
          <a:prstGeom prst="rect">
            <a:avLst/>
          </a:prstGeom>
          <a:noFill/>
        </p:spPr>
        <p:txBody>
          <a:bodyPr wrap="none" rtlCol="0">
            <a:spAutoFit/>
          </a:bodyPr>
          <a:lstStyle/>
          <a:p>
            <a:r>
              <a:rPr lang="en-US" sz="2400" b="1" dirty="0">
                <a:latin typeface="Raleway" panose="020B0503030101060003" pitchFamily="34" charset="0"/>
              </a:rPr>
              <a:t>4</a:t>
            </a:r>
          </a:p>
          <a:p>
            <a:endParaRPr lang="en-US" sz="2400" dirty="0">
              <a:latin typeface="Playfair Display" panose="00000500000000000000" pitchFamily="2" charset="0"/>
            </a:endParaRPr>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login form :</a:t>
            </a:r>
          </a:p>
        </p:txBody>
      </p:sp>
      <p:sp>
        <p:nvSpPr>
          <p:cNvPr id="101" name="TextBox 100">
            <a:extLst>
              <a:ext uri="{FF2B5EF4-FFF2-40B4-BE49-F238E27FC236}">
                <a16:creationId xmlns:a16="http://schemas.microsoft.com/office/drawing/2014/main" id="{DE6410A2-E936-471D-B671-9AB0273819CD}"/>
              </a:ext>
            </a:extLst>
          </p:cNvPr>
          <p:cNvSpPr txBox="1"/>
          <p:nvPr/>
        </p:nvSpPr>
        <p:spPr>
          <a:xfrm>
            <a:off x="1138686" y="2801677"/>
            <a:ext cx="3752491" cy="738664"/>
          </a:xfrm>
          <a:prstGeom prst="rect">
            <a:avLst/>
          </a:prstGeom>
          <a:noFill/>
        </p:spPr>
        <p:txBody>
          <a:bodyPr wrap="square" rtlCol="0">
            <a:spAutoFit/>
          </a:bodyPr>
          <a:lstStyle/>
          <a:p>
            <a:r>
              <a:rPr lang="en-US" sz="1400" dirty="0">
                <a:solidFill>
                  <a:schemeClr val="tx1">
                    <a:lumMod val="75000"/>
                    <a:lumOff val="25000"/>
                  </a:schemeClr>
                </a:solidFill>
                <a:latin typeface="Raleway" panose="020B0503030101060003" pitchFamily="34" charset="0"/>
              </a:rPr>
              <a:t>When we start up the program we see the login user the username is a combo box it has the other recent user.</a:t>
            </a:r>
          </a:p>
        </p:txBody>
      </p:sp>
      <p:pic>
        <p:nvPicPr>
          <p:cNvPr id="3" name="Picture 2">
            <a:extLst>
              <a:ext uri="{FF2B5EF4-FFF2-40B4-BE49-F238E27FC236}">
                <a16:creationId xmlns:a16="http://schemas.microsoft.com/office/drawing/2014/main" id="{4DE35772-1805-46A9-B89B-1B18686298C4}"/>
              </a:ext>
            </a:extLst>
          </p:cNvPr>
          <p:cNvPicPr>
            <a:picLocks noChangeAspect="1"/>
          </p:cNvPicPr>
          <p:nvPr/>
        </p:nvPicPr>
        <p:blipFill>
          <a:blip r:embed="rId2"/>
          <a:stretch>
            <a:fillRect/>
          </a:stretch>
        </p:blipFill>
        <p:spPr>
          <a:xfrm>
            <a:off x="5574784" y="2560441"/>
            <a:ext cx="4829301" cy="3149544"/>
          </a:xfrm>
          <a:prstGeom prst="rect">
            <a:avLst/>
          </a:prstGeom>
        </p:spPr>
      </p:pic>
    </p:spTree>
    <p:extLst>
      <p:ext uri="{BB962C8B-B14F-4D97-AF65-F5344CB8AC3E}">
        <p14:creationId xmlns:p14="http://schemas.microsoft.com/office/powerpoint/2010/main" val="272646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173E779-C58A-457F-B88C-339EBC9CBD42}"/>
              </a:ext>
            </a:extLst>
          </p:cNvPr>
          <p:cNvSpPr txBox="1"/>
          <p:nvPr/>
        </p:nvSpPr>
        <p:spPr>
          <a:xfrm>
            <a:off x="11309885" y="5990893"/>
            <a:ext cx="372218" cy="830997"/>
          </a:xfrm>
          <a:prstGeom prst="rect">
            <a:avLst/>
          </a:prstGeom>
          <a:noFill/>
        </p:spPr>
        <p:txBody>
          <a:bodyPr wrap="none" rtlCol="0">
            <a:spAutoFit/>
          </a:bodyPr>
          <a:lstStyle/>
          <a:p>
            <a:r>
              <a:rPr lang="en-US" sz="2400" b="1" dirty="0">
                <a:latin typeface="Raleway" panose="020B0503030101060003" pitchFamily="34" charset="0"/>
              </a:rPr>
              <a:t>6</a:t>
            </a:r>
          </a:p>
          <a:p>
            <a:endParaRPr lang="en-US" sz="2400" dirty="0">
              <a:latin typeface="Playfair Display" panose="00000500000000000000" pitchFamily="2" charset="0"/>
            </a:endParaRPr>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main form :</a:t>
            </a:r>
          </a:p>
        </p:txBody>
      </p:sp>
      <p:pic>
        <p:nvPicPr>
          <p:cNvPr id="5" name="Picture 4">
            <a:extLst>
              <a:ext uri="{FF2B5EF4-FFF2-40B4-BE49-F238E27FC236}">
                <a16:creationId xmlns:a16="http://schemas.microsoft.com/office/drawing/2014/main" id="{35397553-999E-4F20-9D24-B4F2B5824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1675" y="2191109"/>
            <a:ext cx="5854319" cy="3649994"/>
          </a:xfrm>
          <a:prstGeom prst="rect">
            <a:avLst/>
          </a:prstGeom>
        </p:spPr>
      </p:pic>
      <p:sp>
        <p:nvSpPr>
          <p:cNvPr id="6" name="Rectangle 5">
            <a:extLst>
              <a:ext uri="{FF2B5EF4-FFF2-40B4-BE49-F238E27FC236}">
                <a16:creationId xmlns:a16="http://schemas.microsoft.com/office/drawing/2014/main" id="{79A28199-A22C-41B9-89EB-9FD49F03587D}"/>
              </a:ext>
            </a:extLst>
          </p:cNvPr>
          <p:cNvSpPr/>
          <p:nvPr/>
        </p:nvSpPr>
        <p:spPr>
          <a:xfrm>
            <a:off x="1163847" y="2884732"/>
            <a:ext cx="3804968" cy="1200329"/>
          </a:xfrm>
          <a:prstGeom prst="rect">
            <a:avLst/>
          </a:prstGeom>
        </p:spPr>
        <p:txBody>
          <a:bodyPr wrap="square">
            <a:spAutoFit/>
          </a:bodyPr>
          <a:lstStyle/>
          <a:p>
            <a:pPr marL="285750" indent="-285750">
              <a:buFont typeface="Arial" panose="020B0604020202020204" pitchFamily="34" charset="0"/>
              <a:buChar char="•"/>
            </a:pPr>
            <a:r>
              <a:rPr lang="en-US" dirty="0">
                <a:latin typeface="Raleway" panose="020B0503030101060003" pitchFamily="34" charset="0"/>
                <a:cs typeface="Traditional Arabic" panose="02020603050405020304" pitchFamily="18" charset="-78"/>
              </a:rPr>
              <a:t>From this form we can navigate to other forms ,</a:t>
            </a:r>
          </a:p>
          <a:p>
            <a:endParaRPr lang="en-US" dirty="0">
              <a:latin typeface="Raleway" panose="020B0503030101060003" pitchFamily="34" charset="0"/>
              <a:cs typeface="Traditional Arabic" panose="02020603050405020304" pitchFamily="18" charset="-78"/>
            </a:endParaRPr>
          </a:p>
          <a:p>
            <a:pPr marL="285750" indent="-285750">
              <a:buFont typeface="Arial" panose="020B0604020202020204" pitchFamily="34" charset="0"/>
              <a:buChar char="•"/>
            </a:pPr>
            <a:r>
              <a:rPr lang="en-US" dirty="0">
                <a:latin typeface="Raleway" panose="020B0503030101060003" pitchFamily="34" charset="0"/>
                <a:cs typeface="Traditional Arabic" panose="02020603050405020304" pitchFamily="18" charset="-78"/>
              </a:rPr>
              <a:t>Offers Dark &amp; Light Mode</a:t>
            </a:r>
          </a:p>
        </p:txBody>
      </p:sp>
    </p:spTree>
    <p:extLst>
      <p:ext uri="{BB962C8B-B14F-4D97-AF65-F5344CB8AC3E}">
        <p14:creationId xmlns:p14="http://schemas.microsoft.com/office/powerpoint/2010/main" val="71171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173E779-C58A-457F-B88C-339EBC9CBD42}"/>
              </a:ext>
            </a:extLst>
          </p:cNvPr>
          <p:cNvSpPr txBox="1"/>
          <p:nvPr/>
        </p:nvSpPr>
        <p:spPr>
          <a:xfrm>
            <a:off x="11309885" y="5990893"/>
            <a:ext cx="372218" cy="830997"/>
          </a:xfrm>
          <a:prstGeom prst="rect">
            <a:avLst/>
          </a:prstGeom>
          <a:noFill/>
        </p:spPr>
        <p:txBody>
          <a:bodyPr wrap="none" rtlCol="0">
            <a:spAutoFit/>
          </a:bodyPr>
          <a:lstStyle/>
          <a:p>
            <a:r>
              <a:rPr lang="en-US" sz="2400" b="1" dirty="0">
                <a:latin typeface="Raleway" panose="020B0503030101060003" pitchFamily="34" charset="0"/>
              </a:rPr>
              <a:t>6</a:t>
            </a:r>
          </a:p>
          <a:p>
            <a:endParaRPr lang="en-US" sz="2400" dirty="0">
              <a:latin typeface="Playfair Display" panose="00000500000000000000" pitchFamily="2" charset="0"/>
            </a:endParaRPr>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general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63847" y="2884732"/>
            <a:ext cx="3804968" cy="1200329"/>
          </a:xfrm>
          <a:prstGeom prst="rect">
            <a:avLst/>
          </a:prstGeom>
        </p:spPr>
        <p:txBody>
          <a:bodyPr wrap="square">
            <a:spAutoFit/>
          </a:bodyPr>
          <a:lstStyle/>
          <a:p>
            <a:pPr marL="285750" indent="-285750">
              <a:buFont typeface="Arial" panose="020B0604020202020204" pitchFamily="34" charset="0"/>
              <a:buChar char="•"/>
            </a:pPr>
            <a:r>
              <a:rPr lang="en-US" dirty="0">
                <a:latin typeface="Raleway" panose="020B0503030101060003" pitchFamily="34" charset="0"/>
                <a:cs typeface="Traditional Arabic" panose="02020603050405020304" pitchFamily="18" charset="-78"/>
              </a:rPr>
              <a:t>The general form is more like the main form it has a button to other forms and the functionality of the program.</a:t>
            </a:r>
          </a:p>
        </p:txBody>
      </p:sp>
      <p:pic>
        <p:nvPicPr>
          <p:cNvPr id="2" name="Picture 1">
            <a:extLst>
              <a:ext uri="{FF2B5EF4-FFF2-40B4-BE49-F238E27FC236}">
                <a16:creationId xmlns:a16="http://schemas.microsoft.com/office/drawing/2014/main" id="{526DCF00-5EEC-4E62-874E-0F86CD449EB0}"/>
              </a:ext>
            </a:extLst>
          </p:cNvPr>
          <p:cNvPicPr>
            <a:picLocks noChangeAspect="1"/>
          </p:cNvPicPr>
          <p:nvPr/>
        </p:nvPicPr>
        <p:blipFill>
          <a:blip r:embed="rId2"/>
          <a:stretch>
            <a:fillRect/>
          </a:stretch>
        </p:blipFill>
        <p:spPr>
          <a:xfrm>
            <a:off x="6096001" y="2316042"/>
            <a:ext cx="5399994" cy="3378398"/>
          </a:xfrm>
          <a:prstGeom prst="rect">
            <a:avLst/>
          </a:prstGeom>
        </p:spPr>
      </p:pic>
    </p:spTree>
    <p:extLst>
      <p:ext uri="{BB962C8B-B14F-4D97-AF65-F5344CB8AC3E}">
        <p14:creationId xmlns:p14="http://schemas.microsoft.com/office/powerpoint/2010/main" val="202533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BF2D-1378-4E82-8D10-2DBCACB61CCA}"/>
              </a:ext>
            </a:extLst>
          </p:cNvPr>
          <p:cNvSpPr txBox="1"/>
          <p:nvPr/>
        </p:nvSpPr>
        <p:spPr>
          <a:xfrm>
            <a:off x="1138686" y="1026543"/>
            <a:ext cx="8229602" cy="923330"/>
          </a:xfrm>
          <a:prstGeom prst="rect">
            <a:avLst/>
          </a:prstGeom>
          <a:noFill/>
        </p:spPr>
        <p:txBody>
          <a:bodyPr wrap="square" rtlCol="0">
            <a:spAutoFit/>
          </a:bodyPr>
          <a:lstStyle/>
          <a:p>
            <a:r>
              <a:rPr lang="en-US" sz="5400" b="1" dirty="0">
                <a:solidFill>
                  <a:schemeClr val="tx1">
                    <a:lumMod val="75000"/>
                    <a:lumOff val="25000"/>
                  </a:schemeClr>
                </a:solidFill>
                <a:latin typeface="Playfair Display" panose="00000500000000000000" pitchFamily="2" charset="0"/>
                <a:ea typeface="Open Sans" panose="020B0606030504020204" pitchFamily="34" charset="0"/>
                <a:cs typeface="Open Sans" panose="020B0606030504020204" pitchFamily="34" charset="0"/>
              </a:rPr>
              <a:t>Screen shot of the forms</a:t>
            </a:r>
          </a:p>
        </p:txBody>
      </p:sp>
      <p:sp>
        <p:nvSpPr>
          <p:cNvPr id="8" name="Rectangle 7">
            <a:extLst>
              <a:ext uri="{FF2B5EF4-FFF2-40B4-BE49-F238E27FC236}">
                <a16:creationId xmlns:a16="http://schemas.microsoft.com/office/drawing/2014/main" id="{6FFD0F38-699D-49C3-A27A-0AC81A1BFA2B}"/>
              </a:ext>
            </a:extLst>
          </p:cNvPr>
          <p:cNvSpPr/>
          <p:nvPr/>
        </p:nvSpPr>
        <p:spPr>
          <a:xfrm>
            <a:off x="11335109" y="0"/>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AE77BC-2192-4A0E-B3B0-CDE834993675}"/>
              </a:ext>
            </a:extLst>
          </p:cNvPr>
          <p:cNvSpPr/>
          <p:nvPr/>
        </p:nvSpPr>
        <p:spPr>
          <a:xfrm>
            <a:off x="11028153" y="0"/>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6CE6BC-21AC-48CE-88C9-148ADA1BE8B7}"/>
              </a:ext>
            </a:extLst>
          </p:cNvPr>
          <p:cNvSpPr/>
          <p:nvPr/>
        </p:nvSpPr>
        <p:spPr>
          <a:xfrm>
            <a:off x="11613173" y="810883"/>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F4372C-C9B2-4F5B-B27D-CA35442D1C0F}"/>
              </a:ext>
            </a:extLst>
          </p:cNvPr>
          <p:cNvSpPr/>
          <p:nvPr/>
        </p:nvSpPr>
        <p:spPr>
          <a:xfrm>
            <a:off x="856891" y="6556074"/>
            <a:ext cx="306956" cy="301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D08ABA-EA4D-4B99-AD18-99866464532E}"/>
              </a:ext>
            </a:extLst>
          </p:cNvPr>
          <p:cNvSpPr/>
          <p:nvPr/>
        </p:nvSpPr>
        <p:spPr>
          <a:xfrm>
            <a:off x="0" y="5477775"/>
            <a:ext cx="578827" cy="569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8216A61-131A-4DDC-9C01-CE4ADE6A6C5E}"/>
              </a:ext>
            </a:extLst>
          </p:cNvPr>
          <p:cNvSpPr/>
          <p:nvPr/>
        </p:nvSpPr>
        <p:spPr>
          <a:xfrm>
            <a:off x="0" y="6047117"/>
            <a:ext cx="856891" cy="8108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6612180E-ADE2-4E0C-B729-D41E449F3753}"/>
              </a:ext>
            </a:extLst>
          </p:cNvPr>
          <p:cNvSpPr txBox="1"/>
          <p:nvPr/>
        </p:nvSpPr>
        <p:spPr>
          <a:xfrm>
            <a:off x="1138686" y="2191109"/>
            <a:ext cx="7763774" cy="369332"/>
          </a:xfrm>
          <a:prstGeom prst="rect">
            <a:avLst/>
          </a:prstGeom>
          <a:noFill/>
        </p:spPr>
        <p:txBody>
          <a:bodyPr wrap="square" rtlCol="0">
            <a:spAutoFit/>
          </a:bodyPr>
          <a:lstStyle/>
          <a:p>
            <a:r>
              <a:rPr lang="en-US" b="1" dirty="0">
                <a:solidFill>
                  <a:schemeClr val="tx1">
                    <a:lumMod val="75000"/>
                    <a:lumOff val="25000"/>
                  </a:schemeClr>
                </a:solidFill>
                <a:latin typeface="Raleway" panose="020B0503030101060003" pitchFamily="34" charset="0"/>
                <a:cs typeface="Traditional Arabic" panose="02020603050405020304" pitchFamily="18" charset="-78"/>
              </a:rPr>
              <a:t>The child info form :</a:t>
            </a:r>
          </a:p>
        </p:txBody>
      </p:sp>
      <p:sp>
        <p:nvSpPr>
          <p:cNvPr id="6" name="Rectangle 5">
            <a:extLst>
              <a:ext uri="{FF2B5EF4-FFF2-40B4-BE49-F238E27FC236}">
                <a16:creationId xmlns:a16="http://schemas.microsoft.com/office/drawing/2014/main" id="{79A28199-A22C-41B9-89EB-9FD49F03587D}"/>
              </a:ext>
            </a:extLst>
          </p:cNvPr>
          <p:cNvSpPr/>
          <p:nvPr/>
        </p:nvSpPr>
        <p:spPr>
          <a:xfrm>
            <a:off x="1163847" y="2884732"/>
            <a:ext cx="3804968" cy="2862322"/>
          </a:xfrm>
          <a:prstGeom prst="rect">
            <a:avLst/>
          </a:prstGeom>
        </p:spPr>
        <p:txBody>
          <a:bodyPr wrap="square">
            <a:spAutoFit/>
          </a:bodyPr>
          <a:lstStyle/>
          <a:p>
            <a:pPr marL="285750" indent="-285750">
              <a:buFont typeface="Arial" panose="020B0604020202020204" pitchFamily="34" charset="0"/>
              <a:buChar char="•"/>
            </a:pPr>
            <a:r>
              <a:rPr lang="en-US" dirty="0">
                <a:latin typeface="Raleway" panose="020B0503030101060003" pitchFamily="34" charset="0"/>
                <a:cs typeface="Traditional Arabic" panose="02020603050405020304" pitchFamily="18" charset="-78"/>
              </a:rPr>
              <a:t>In this form we can insert new child </a:t>
            </a:r>
          </a:p>
          <a:p>
            <a:endParaRPr lang="en-US" dirty="0">
              <a:latin typeface="Raleway" panose="020B0503030101060003" pitchFamily="34" charset="0"/>
              <a:cs typeface="Traditional Arabic" panose="02020603050405020304" pitchFamily="18" charset="-78"/>
            </a:endParaRPr>
          </a:p>
          <a:p>
            <a:pPr marL="285750" indent="-285750">
              <a:buFont typeface="Arial" panose="020B0604020202020204" pitchFamily="34" charset="0"/>
              <a:buChar char="•"/>
            </a:pPr>
            <a:r>
              <a:rPr lang="en-US" dirty="0">
                <a:latin typeface="Raleway" panose="020B0503030101060003" pitchFamily="34" charset="0"/>
                <a:cs typeface="Traditional Arabic" panose="02020603050405020304" pitchFamily="18" charset="-78"/>
              </a:rPr>
              <a:t>We can update a child data</a:t>
            </a:r>
          </a:p>
          <a:p>
            <a:endParaRPr lang="en-US" dirty="0">
              <a:latin typeface="Raleway" panose="020B0503030101060003" pitchFamily="34" charset="0"/>
              <a:cs typeface="Traditional Arabic" panose="02020603050405020304" pitchFamily="18" charset="-78"/>
            </a:endParaRPr>
          </a:p>
          <a:p>
            <a:pPr marL="285750" indent="-285750">
              <a:buFont typeface="Arial" panose="020B0604020202020204" pitchFamily="34" charset="0"/>
              <a:buChar char="•"/>
            </a:pPr>
            <a:r>
              <a:rPr lang="en-US" dirty="0">
                <a:latin typeface="Raleway" panose="020B0503030101060003" pitchFamily="34" charset="0"/>
                <a:cs typeface="Traditional Arabic" panose="02020603050405020304" pitchFamily="18" charset="-78"/>
              </a:rPr>
              <a:t>When we click view it show us the data we can simply copy the id by just selecting the row and past it and search then we can update the data</a:t>
            </a:r>
          </a:p>
        </p:txBody>
      </p:sp>
      <p:pic>
        <p:nvPicPr>
          <p:cNvPr id="2" name="Picture 1">
            <a:extLst>
              <a:ext uri="{FF2B5EF4-FFF2-40B4-BE49-F238E27FC236}">
                <a16:creationId xmlns:a16="http://schemas.microsoft.com/office/drawing/2014/main" id="{646C3314-9E63-4983-81D7-C0D6F71DFAB4}"/>
              </a:ext>
            </a:extLst>
          </p:cNvPr>
          <p:cNvPicPr>
            <a:picLocks noChangeAspect="1"/>
          </p:cNvPicPr>
          <p:nvPr/>
        </p:nvPicPr>
        <p:blipFill>
          <a:blip r:embed="rId2"/>
          <a:stretch>
            <a:fillRect/>
          </a:stretch>
        </p:blipFill>
        <p:spPr>
          <a:xfrm>
            <a:off x="5124129" y="2044459"/>
            <a:ext cx="6639425" cy="4168163"/>
          </a:xfrm>
          <a:prstGeom prst="rect">
            <a:avLst/>
          </a:prstGeom>
        </p:spPr>
      </p:pic>
    </p:spTree>
    <p:extLst>
      <p:ext uri="{BB962C8B-B14F-4D97-AF65-F5344CB8AC3E}">
        <p14:creationId xmlns:p14="http://schemas.microsoft.com/office/powerpoint/2010/main" val="217349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250"/>
                                        <p:tgtEl>
                                          <p:spTgt spid="9"/>
                                        </p:tgtEl>
                                      </p:cBhvr>
                                    </p:animEffect>
                                    <p:anim calcmode="lin" valueType="num">
                                      <p:cBhvr>
                                        <p:cTn id="13" dur="1250" fill="hold"/>
                                        <p:tgtEl>
                                          <p:spTgt spid="9"/>
                                        </p:tgtEl>
                                        <p:attrNameLst>
                                          <p:attrName>ppt_x</p:attrName>
                                        </p:attrNameLst>
                                      </p:cBhvr>
                                      <p:tavLst>
                                        <p:tav tm="0">
                                          <p:val>
                                            <p:strVal val="#ppt_x"/>
                                          </p:val>
                                        </p:tav>
                                        <p:tav tm="100000">
                                          <p:val>
                                            <p:strVal val="#ppt_x"/>
                                          </p:val>
                                        </p:tav>
                                      </p:tavLst>
                                    </p:anim>
                                    <p:anim calcmode="lin" valueType="num">
                                      <p:cBhvr>
                                        <p:cTn id="14" dur="1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500" fill="hold"/>
                                        <p:tgtEl>
                                          <p:spTgt spid="11"/>
                                        </p:tgtEl>
                                        <p:attrNameLst>
                                          <p:attrName>ppt_x</p:attrName>
                                        </p:attrNameLst>
                                      </p:cBhvr>
                                      <p:tavLst>
                                        <p:tav tm="0">
                                          <p:val>
                                            <p:strVal val="#ppt_x"/>
                                          </p:val>
                                        </p:tav>
                                        <p:tav tm="100000">
                                          <p:val>
                                            <p:strVal val="#ppt_x"/>
                                          </p:val>
                                        </p:tav>
                                      </p:tavLst>
                                    </p:anim>
                                    <p:anim calcmode="lin" valueType="num">
                                      <p:cBhvr additive="base">
                                        <p:cTn id="23" dur="1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ppt_x"/>
                                          </p:val>
                                        </p:tav>
                                        <p:tav tm="100000">
                                          <p:val>
                                            <p:strVal val="#ppt_x"/>
                                          </p:val>
                                        </p:tav>
                                      </p:tavLst>
                                    </p:anim>
                                    <p:anim calcmode="lin" valueType="num">
                                      <p:cBhvr additive="base">
                                        <p:cTn id="31"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755</Words>
  <Application>Microsoft Office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Playfair Display</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meer bahadin</dc:creator>
  <cp:lastModifiedBy>meer bahadin</cp:lastModifiedBy>
  <cp:revision>16</cp:revision>
  <dcterms:created xsi:type="dcterms:W3CDTF">2020-02-19T13:34:50Z</dcterms:created>
  <dcterms:modified xsi:type="dcterms:W3CDTF">2021-03-20T20:52:06Z</dcterms:modified>
</cp:coreProperties>
</file>