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9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478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7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5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8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0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1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1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CCCCB-444F-400C-9576-E416E5EB01C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1ED53-1F89-48AB-9E98-0245DAE0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0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11680" y="2628369"/>
            <a:ext cx="77915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THANKS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5011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artificial intelligence?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Artificial intelligence (AI) is a wide-ranging branch of computer science concerned with building smart machines capable of performing tasks that typically require human intelligence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AI can also be define as:</a:t>
            </a:r>
          </a:p>
          <a:p>
            <a:r>
              <a:rPr lang="en-US" dirty="0"/>
              <a:t>An Intelligent Entity Created By humans</a:t>
            </a:r>
          </a:p>
          <a:p>
            <a:r>
              <a:rPr lang="en-US" dirty="0"/>
              <a:t>Capable of Performing Tasks intelligently without being explicitly instructed.</a:t>
            </a:r>
          </a:p>
          <a:p>
            <a:r>
              <a:rPr lang="en-US" dirty="0"/>
              <a:t>Capable of thinking and acting rationally and humanely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4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197" y="1059003"/>
            <a:ext cx="8635409" cy="1458786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we measure if </a:t>
            </a:r>
            <a:r>
              <a:rPr lang="en-US" dirty="0" smtClean="0"/>
              <a:t>AI is </a:t>
            </a:r>
            <a:r>
              <a:rPr lang="en-US" dirty="0"/>
              <a:t>acting like a human?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60320"/>
            <a:ext cx="10820400" cy="4024125"/>
          </a:xfrm>
        </p:spPr>
        <p:txBody>
          <a:bodyPr/>
          <a:lstStyle/>
          <a:p>
            <a:pPr marL="0" lvl="0" indent="0" fontAlgn="base">
              <a:buNone/>
            </a:pPr>
            <a:r>
              <a:rPr lang="en-US" b="1" dirty="0" smtClean="0"/>
              <a:t>TURING TEST</a:t>
            </a:r>
          </a:p>
          <a:p>
            <a:pPr marL="0" indent="0" fontAlgn="base">
              <a:buNone/>
            </a:pPr>
            <a:r>
              <a:rPr lang="en-US" dirty="0" smtClean="0"/>
              <a:t>The </a:t>
            </a:r>
            <a:r>
              <a:rPr lang="en-US" dirty="0"/>
              <a:t>basis of the Turing Test is that the Artificial Intelligence entity should be able to hold a conversation with a </a:t>
            </a:r>
            <a:r>
              <a:rPr lang="en-US" dirty="0" smtClean="0"/>
              <a:t>human </a:t>
            </a:r>
            <a:r>
              <a:rPr lang="en-US" dirty="0"/>
              <a:t>agent</a:t>
            </a:r>
            <a:r>
              <a:rPr lang="en-US" dirty="0" smtClean="0"/>
              <a:t>.</a:t>
            </a:r>
            <a:r>
              <a:rPr lang="en-US" dirty="0"/>
              <a:t> To achieve these ends, the AI needs to possess these qualities:</a:t>
            </a:r>
          </a:p>
          <a:p>
            <a:pPr fontAlgn="base"/>
            <a:r>
              <a:rPr lang="en-US" dirty="0" smtClean="0"/>
              <a:t>Natural Language processing</a:t>
            </a:r>
          </a:p>
          <a:p>
            <a:pPr fontAlgn="base"/>
            <a:r>
              <a:rPr lang="en-US" dirty="0" smtClean="0"/>
              <a:t>Knowledge Representation</a:t>
            </a:r>
          </a:p>
          <a:p>
            <a:pPr fontAlgn="base"/>
            <a:r>
              <a:rPr lang="en-US" dirty="0" smtClean="0"/>
              <a:t>Automated Reasoning</a:t>
            </a:r>
          </a:p>
          <a:p>
            <a:pPr fontAlgn="base"/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2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44386"/>
            <a:ext cx="8610600" cy="1650173"/>
          </a:xfrm>
        </p:spPr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to achieve artificial intelligence?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  <a:p>
            <a:r>
              <a:rPr lang="en-US" dirty="0" smtClean="0"/>
              <a:t>Deep Learning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Natural Language Processing</a:t>
            </a:r>
          </a:p>
          <a:p>
            <a:r>
              <a:rPr lang="en-US" dirty="0" smtClean="0"/>
              <a:t>Computer Vision</a:t>
            </a:r>
          </a:p>
          <a:p>
            <a:r>
              <a:rPr lang="en-US" dirty="0" smtClean="0"/>
              <a:t>Cognitive Computing</a:t>
            </a:r>
          </a:p>
        </p:txBody>
      </p:sp>
    </p:spTree>
    <p:extLst>
      <p:ext uri="{BB962C8B-B14F-4D97-AF65-F5344CB8AC3E}">
        <p14:creationId xmlns:p14="http://schemas.microsoft.com/office/powerpoint/2010/main" val="92804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Purely </a:t>
            </a:r>
            <a:r>
              <a:rPr lang="en-US" dirty="0" smtClean="0"/>
              <a:t>Reactive</a:t>
            </a:r>
          </a:p>
          <a:p>
            <a:r>
              <a:rPr lang="en-US" dirty="0"/>
              <a:t>Limited </a:t>
            </a:r>
            <a:r>
              <a:rPr lang="en-US" dirty="0" smtClean="0"/>
              <a:t>Memory</a:t>
            </a:r>
          </a:p>
          <a:p>
            <a:r>
              <a:rPr lang="en-US" dirty="0"/>
              <a:t>Theory of </a:t>
            </a:r>
            <a:r>
              <a:rPr lang="en-US" dirty="0" smtClean="0"/>
              <a:t>Mind</a:t>
            </a:r>
          </a:p>
          <a:p>
            <a:r>
              <a:rPr lang="en-US" dirty="0" smtClean="0"/>
              <a:t>Self-Aware</a:t>
            </a:r>
          </a:p>
        </p:txBody>
      </p:sp>
    </p:spTree>
    <p:extLst>
      <p:ext uri="{BB962C8B-B14F-4D97-AF65-F5344CB8AC3E}">
        <p14:creationId xmlns:p14="http://schemas.microsoft.com/office/powerpoint/2010/main" val="25550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classifications of 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Artificial Narrow Intelligence (ANI)</a:t>
            </a:r>
            <a:r>
              <a:rPr lang="en-US" dirty="0" smtClean="0"/>
              <a:t> - Intelligence is super but task  specific or apply to only a single domain.</a:t>
            </a:r>
          </a:p>
          <a:p>
            <a:r>
              <a:rPr lang="en-US" b="1" dirty="0" smtClean="0"/>
              <a:t>Artificial General Intelligence (AGI)</a:t>
            </a:r>
            <a:r>
              <a:rPr lang="en-US" dirty="0" smtClean="0"/>
              <a:t> - human-level </a:t>
            </a:r>
            <a:r>
              <a:rPr lang="en-US" dirty="0"/>
              <a:t>of cognitive </a:t>
            </a:r>
            <a:r>
              <a:rPr lang="en-US" dirty="0" smtClean="0"/>
              <a:t>function across </a:t>
            </a:r>
            <a:r>
              <a:rPr lang="en-US" dirty="0"/>
              <a:t>a wide variety of </a:t>
            </a:r>
            <a:r>
              <a:rPr lang="en-US" dirty="0" smtClean="0"/>
              <a:t>domains.</a:t>
            </a:r>
          </a:p>
          <a:p>
            <a:r>
              <a:rPr lang="en-US" b="1" dirty="0" smtClean="0"/>
              <a:t>Artificial Super Intelligence (ASI) </a:t>
            </a:r>
            <a:r>
              <a:rPr lang="en-US" dirty="0" smtClean="0"/>
              <a:t>- AGI that surpass </a:t>
            </a:r>
            <a:r>
              <a:rPr lang="en-US" dirty="0"/>
              <a:t>all human </a:t>
            </a:r>
            <a:r>
              <a:rPr lang="en-US" dirty="0" smtClean="0"/>
              <a:t>capabilities in every context that humans may not imagined.</a:t>
            </a:r>
          </a:p>
        </p:txBody>
      </p:sp>
    </p:spTree>
    <p:extLst>
      <p:ext uri="{BB962C8B-B14F-4D97-AF65-F5344CB8AC3E}">
        <p14:creationId xmlns:p14="http://schemas.microsoft.com/office/powerpoint/2010/main" val="360304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Health Care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r>
              <a:rPr lang="en-US" dirty="0"/>
              <a:t>Telemedicine</a:t>
            </a:r>
          </a:p>
          <a:p>
            <a:r>
              <a:rPr lang="en-US" dirty="0"/>
              <a:t>Assisted Diagnosis</a:t>
            </a:r>
          </a:p>
          <a:p>
            <a:r>
              <a:rPr lang="en-US" dirty="0"/>
              <a:t>Robot Assisted Surgery</a:t>
            </a:r>
          </a:p>
          <a:p>
            <a:r>
              <a:rPr lang="en-US" dirty="0"/>
              <a:t>Vital States Monitoring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E-commerce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recommendations</a:t>
            </a:r>
          </a:p>
          <a:p>
            <a:r>
              <a:rPr lang="en-US" dirty="0" err="1"/>
              <a:t>Chatbots</a:t>
            </a:r>
            <a:endParaRPr lang="en-US" dirty="0"/>
          </a:p>
          <a:p>
            <a:r>
              <a:rPr lang="en-US" dirty="0"/>
              <a:t>Filtering spam and fake reviews:</a:t>
            </a:r>
          </a:p>
          <a:p>
            <a:r>
              <a:rPr lang="en-US" dirty="0"/>
              <a:t>Optimizing search</a:t>
            </a:r>
          </a:p>
          <a:p>
            <a:r>
              <a:rPr lang="en-US" dirty="0"/>
              <a:t>Supply-chain: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Human Resources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Building work culture</a:t>
            </a:r>
          </a:p>
          <a:p>
            <a:r>
              <a:rPr lang="en-US" dirty="0"/>
              <a:t>Hiring</a:t>
            </a:r>
          </a:p>
          <a:p>
            <a:r>
              <a:rPr lang="en-US" dirty="0"/>
              <a:t>Assembly </a:t>
            </a:r>
          </a:p>
          <a:p>
            <a:r>
              <a:rPr lang="en-US" dirty="0"/>
              <a:t>Customer Service</a:t>
            </a:r>
          </a:p>
          <a:p>
            <a:r>
              <a:rPr lang="en-US" dirty="0"/>
              <a:t>Packaging</a:t>
            </a:r>
          </a:p>
          <a:p>
            <a:r>
              <a:rPr lang="en-US" dirty="0"/>
              <a:t>Open Source Robotics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pros and cons?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Pros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 fontAlgn="base"/>
            <a:r>
              <a:rPr lang="en-US" dirty="0"/>
              <a:t>Reduction in human error</a:t>
            </a:r>
          </a:p>
          <a:p>
            <a:pPr lvl="0" fontAlgn="base"/>
            <a:r>
              <a:rPr lang="en-US" dirty="0"/>
              <a:t>Available 24×7</a:t>
            </a:r>
          </a:p>
          <a:p>
            <a:pPr lvl="0" fontAlgn="base"/>
            <a:r>
              <a:rPr lang="en-US" dirty="0"/>
              <a:t>Helps in repetitive work</a:t>
            </a:r>
          </a:p>
          <a:p>
            <a:pPr lvl="0" fontAlgn="base"/>
            <a:r>
              <a:rPr lang="en-US" dirty="0"/>
              <a:t>Digital assistance </a:t>
            </a:r>
          </a:p>
          <a:p>
            <a:pPr lvl="0" fontAlgn="base"/>
            <a:r>
              <a:rPr lang="en-US" dirty="0"/>
              <a:t>Faster decisions</a:t>
            </a:r>
          </a:p>
          <a:p>
            <a:pPr lvl="0" fontAlgn="base"/>
            <a:r>
              <a:rPr lang="en-US" dirty="0"/>
              <a:t>Rational Decision Maker</a:t>
            </a:r>
          </a:p>
          <a:p>
            <a:pPr lvl="0" fontAlgn="base"/>
            <a:r>
              <a:rPr lang="en-US" dirty="0"/>
              <a:t>Medical applications</a:t>
            </a:r>
          </a:p>
          <a:p>
            <a:pPr lvl="0" fontAlgn="base"/>
            <a:r>
              <a:rPr lang="en-US" dirty="0"/>
              <a:t>Improves Security</a:t>
            </a:r>
          </a:p>
          <a:p>
            <a:pPr lvl="0" fontAlgn="base"/>
            <a:r>
              <a:rPr lang="en-US" dirty="0"/>
              <a:t>Efficient Communication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Cons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 fontAlgn="base"/>
            <a:r>
              <a:rPr lang="en-US" dirty="0"/>
              <a:t>It’s costly to implement</a:t>
            </a:r>
          </a:p>
          <a:p>
            <a:pPr lvl="0" fontAlgn="base"/>
            <a:r>
              <a:rPr lang="en-US" dirty="0"/>
              <a:t>It can’t duplicate human creativity</a:t>
            </a:r>
          </a:p>
          <a:p>
            <a:pPr lvl="0" fontAlgn="base"/>
            <a:r>
              <a:rPr lang="en-US" dirty="0"/>
              <a:t>It will definitely replace some jobs, leading to unemployment</a:t>
            </a:r>
          </a:p>
          <a:p>
            <a:pPr lvl="0" fontAlgn="base"/>
            <a:r>
              <a:rPr lang="en-US" dirty="0"/>
              <a:t>People can become overly reliant on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2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Answer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 please feel free to 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93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159</TotalTime>
  <Words>343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Artificial intelligence</vt:lpstr>
      <vt:lpstr>What is artificial intelligence?</vt:lpstr>
      <vt:lpstr>How do we measure if AI is acting like a human? </vt:lpstr>
      <vt:lpstr>How to achieve artificial intelligence? </vt:lpstr>
      <vt:lpstr>Types of Artificial intelligence</vt:lpstr>
      <vt:lpstr>Other classifications of Artificial intelligence</vt:lpstr>
      <vt:lpstr>Applications of artificial intelligence</vt:lpstr>
      <vt:lpstr>What are the pros and cons?</vt:lpstr>
      <vt:lpstr>Question Answer Session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Taimoor Ul Islam</dc:creator>
  <cp:lastModifiedBy>Taimoor Ul Islam</cp:lastModifiedBy>
  <cp:revision>15</cp:revision>
  <dcterms:created xsi:type="dcterms:W3CDTF">2023-02-06T11:48:37Z</dcterms:created>
  <dcterms:modified xsi:type="dcterms:W3CDTF">2023-02-06T15:39:41Z</dcterms:modified>
</cp:coreProperties>
</file>