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6025D9-EA42-4688-9005-FCC27BD6C5FF}">
          <p14:sldIdLst>
            <p14:sldId id="256"/>
            <p14:sldId id="257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34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038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134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745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792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5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8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COIN 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 expense </a:t>
            </a:r>
            <a:r>
              <a:rPr lang="en-US" dirty="0" smtClean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12942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Features: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Transactions Recording</a:t>
            </a:r>
          </a:p>
          <a:p>
            <a:r>
              <a:rPr lang="en-US" dirty="0" smtClean="0"/>
              <a:t>Transactions Summary</a:t>
            </a:r>
          </a:p>
        </p:txBody>
      </p:sp>
    </p:spTree>
    <p:extLst>
      <p:ext uri="{BB962C8B-B14F-4D97-AF65-F5344CB8AC3E}">
        <p14:creationId xmlns:p14="http://schemas.microsoft.com/office/powerpoint/2010/main" val="21410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  <a:p>
            <a:r>
              <a:rPr lang="en-US" dirty="0"/>
              <a:t>Email Verification</a:t>
            </a:r>
          </a:p>
          <a:p>
            <a:r>
              <a:rPr lang="en-US" dirty="0"/>
              <a:t>Sign in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Recording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Add New Transaction</a:t>
            </a:r>
          </a:p>
          <a:p>
            <a:r>
              <a:rPr lang="en-US" dirty="0"/>
              <a:t>Income or Expense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Delete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Summary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Filter Drop Down </a:t>
            </a:r>
            <a:r>
              <a:rPr lang="en-US" dirty="0"/>
              <a:t>Button</a:t>
            </a:r>
          </a:p>
          <a:p>
            <a:r>
              <a:rPr lang="en-US" dirty="0" smtClean="0"/>
              <a:t>Expense Summary (Pie chart)</a:t>
            </a:r>
            <a:endParaRPr lang="en-US" dirty="0"/>
          </a:p>
          <a:p>
            <a:r>
              <a:rPr lang="en-US" dirty="0"/>
              <a:t>Income </a:t>
            </a:r>
            <a:r>
              <a:rPr lang="en-US" dirty="0" smtClean="0"/>
              <a:t>Summary (Bar chart)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Lapse (Line chart)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5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Flutter</a:t>
            </a:r>
            <a:r>
              <a:rPr lang="en-US" b="1" dirty="0"/>
              <a:t> 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Google’s open-source technology for creating mobile, desktop, and web apps with a single codebase.</a:t>
            </a:r>
          </a:p>
          <a:p>
            <a:r>
              <a:rPr lang="en-US" b="1" dirty="0" smtClean="0"/>
              <a:t>Dart:</a:t>
            </a:r>
          </a:p>
          <a:p>
            <a:pPr marL="400050" lvl="1" indent="0">
              <a:buNone/>
            </a:pPr>
            <a:r>
              <a:rPr lang="en-US" dirty="0" smtClean="0"/>
              <a:t>Object-oriented client-optimized programming language used to build mobile and web applications on various platforms.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Firebase:</a:t>
            </a:r>
          </a:p>
          <a:p>
            <a:pPr marL="400050" lvl="1" indent="0">
              <a:buNone/>
            </a:pP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backend cloud computing services and application development platforms provided by Google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Firebase 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Firestore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16177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07" y="2603500"/>
            <a:ext cx="7055498" cy="3416300"/>
          </a:xfrm>
        </p:spPr>
      </p:pic>
    </p:spTree>
    <p:extLst>
      <p:ext uri="{BB962C8B-B14F-4D97-AF65-F5344CB8AC3E}">
        <p14:creationId xmlns:p14="http://schemas.microsoft.com/office/powerpoint/2010/main" val="368596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View</a:t>
            </a:r>
          </a:p>
          <a:p>
            <a:r>
              <a:rPr lang="en-US" dirty="0"/>
              <a:t>Web View</a:t>
            </a:r>
          </a:p>
          <a:p>
            <a:r>
              <a:rPr lang="en-US" dirty="0"/>
              <a:t>Tablet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Flutter </a:t>
            </a:r>
            <a:r>
              <a:rPr lang="en-US" dirty="0" err="1" smtClean="0"/>
              <a:t>sdk</a:t>
            </a:r>
            <a:endParaRPr lang="en-US" dirty="0" smtClean="0"/>
          </a:p>
          <a:p>
            <a:r>
              <a:rPr lang="en-US" dirty="0" smtClean="0"/>
              <a:t>Firebase plugins</a:t>
            </a:r>
          </a:p>
          <a:p>
            <a:r>
              <a:rPr lang="en-US" dirty="0" smtClean="0"/>
              <a:t>Provider</a:t>
            </a:r>
          </a:p>
          <a:p>
            <a:r>
              <a:rPr lang="en-US" dirty="0" smtClean="0"/>
              <a:t>Get it</a:t>
            </a:r>
          </a:p>
          <a:p>
            <a:r>
              <a:rPr lang="en-US" dirty="0" err="1" smtClean="0"/>
              <a:t>Fl</a:t>
            </a:r>
            <a:r>
              <a:rPr lang="en-US" dirty="0" smtClean="0"/>
              <a:t> chart</a:t>
            </a:r>
          </a:p>
          <a:p>
            <a:r>
              <a:rPr lang="en-US" dirty="0" smtClean="0"/>
              <a:t>Intl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01037" y="2339662"/>
            <a:ext cx="43959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</a:p>
          <a:p>
            <a:pPr algn="ctr"/>
            <a:r>
              <a:rPr lang="en-US" sz="2000" dirty="0" smtClean="0"/>
              <a:t>Feel free to ask any Question!.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60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394</TotalTime>
  <Words>153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COIN TRACK</vt:lpstr>
      <vt:lpstr>APP OVERVIEW</vt:lpstr>
      <vt:lpstr>FEATURES</vt:lpstr>
      <vt:lpstr>TECH STACK</vt:lpstr>
      <vt:lpstr>ARCHITECTURAL OVERVIEW</vt:lpstr>
      <vt:lpstr>RESPONSIVENESS</vt:lpstr>
      <vt:lpstr>Dependencies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TRACK</dc:title>
  <dc:creator>Taimoor Ul Islam</dc:creator>
  <cp:lastModifiedBy>Taimoor Ul Islam</cp:lastModifiedBy>
  <cp:revision>22</cp:revision>
  <dcterms:created xsi:type="dcterms:W3CDTF">2023-12-09T11:19:16Z</dcterms:created>
  <dcterms:modified xsi:type="dcterms:W3CDTF">2023-12-09T18:01:00Z</dcterms:modified>
</cp:coreProperties>
</file>